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Override1.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Override2.xml" ContentType="application/vnd.openxmlformats-officedocument.themeOverride+xml"/>
  <Override PartName="/ppt/tags/tag45.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3.xml" ContentType="application/vnd.openxmlformats-officedocument.themeOverride+xml"/>
  <Override PartName="/ppt/tags/tag7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Override4.xml" ContentType="application/vnd.openxmlformats-officedocument.themeOverr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5.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6.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heme/theme7.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8.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Override5.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9.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Override6.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heme/themeOverride7.xml" ContentType="application/vnd.openxmlformats-officedocument.themeOverride+xml"/>
  <Override PartName="/ppt/tags/tag168.xml" ContentType="application/vnd.openxmlformats-officedocument.presentationml.tags+xml"/>
  <Override PartName="/ppt/theme/theme11.xml" ContentType="application/vnd.openxmlformats-officedocument.them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2.xml" ContentType="application/vnd.openxmlformats-officedocument.them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heme/themeOverride8.xml" ContentType="application/vnd.openxmlformats-officedocument.themeOverr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3.xml" ContentType="application/vnd.openxmlformats-officedocument.them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heme/themeOverride9.xml" ContentType="application/vnd.openxmlformats-officedocument.themeOverr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4.xml" ContentType="application/vnd.openxmlformats-officedocument.them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heme/themeOverride10.xml" ContentType="application/vnd.openxmlformats-officedocument.themeOverr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5.xml" ContentType="application/vnd.openxmlformats-officedocument.them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heme/themeOverride11.xml" ContentType="application/vnd.openxmlformats-officedocument.themeOverr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6.xml" ContentType="application/vnd.openxmlformats-officedocument.them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heme/themeOverride12.xml" ContentType="application/vnd.openxmlformats-officedocument.themeOverr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heme/themeOverride13.xml" ContentType="application/vnd.openxmlformats-officedocument.themeOverr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8.xml" ContentType="application/vnd.openxmlformats-officedocument.them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heme/themeOverride14.xml" ContentType="application/vnd.openxmlformats-officedocument.themeOverr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9.xml" ContentType="application/vnd.openxmlformats-officedocument.them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heme/themeOverride15.xml" ContentType="application/vnd.openxmlformats-officedocument.themeOverr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heme/themeOverride16.xml" ContentType="application/vnd.openxmlformats-officedocument.themeOverr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1.xml" ContentType="application/vnd.openxmlformats-officedocument.them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Override17.xml" ContentType="application/vnd.openxmlformats-officedocument.themeOverr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heme/theme22.xml" ContentType="application/vnd.openxmlformats-officedocument.them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3.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heme/themeOverride18.xml" ContentType="application/vnd.openxmlformats-officedocument.themeOverr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4.xml" ContentType="application/vnd.openxmlformats-officedocument.them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heme/themeOverride19.xml" ContentType="application/vnd.openxmlformats-officedocument.themeOverr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5.xml" ContentType="application/vnd.openxmlformats-officedocument.theme+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heme/themeOverride20.xml" ContentType="application/vnd.openxmlformats-officedocument.themeOverr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6.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heme/themeOverride21.xml" ContentType="application/vnd.openxmlformats-officedocument.themeOverr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7.xml" ContentType="application/vnd.openxmlformats-officedocument.them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heme/themeOverride22.xml" ContentType="application/vnd.openxmlformats-officedocument.themeOverr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8.xml" ContentType="application/vnd.openxmlformats-officedocument.them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heme/themeOverride23.xml" ContentType="application/vnd.openxmlformats-officedocument.themeOverride+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29.xml" ContentType="application/vnd.openxmlformats-officedocument.them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heme/themeOverride24.xml" ContentType="application/vnd.openxmlformats-officedocument.themeOverr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0.xml" ContentType="application/vnd.openxmlformats-officedocument.them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heme/themeOverride25.xml" ContentType="application/vnd.openxmlformats-officedocument.themeOverrid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1.xml" ContentType="application/vnd.openxmlformats-officedocument.theme+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heme/themeOverride26.xml" ContentType="application/vnd.openxmlformats-officedocument.themeOverr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32.xml" ContentType="application/vnd.openxmlformats-officedocument.them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heme/themeOverride27.xml" ContentType="application/vnd.openxmlformats-officedocument.themeOverr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33.xml" ContentType="application/vnd.openxmlformats-officedocument.theme+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heme/themeOverride28.xml" ContentType="application/vnd.openxmlformats-officedocument.themeOverride+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4.xml" ContentType="application/vnd.openxmlformats-officedocument.theme+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heme/themeOverride29.xml" ContentType="application/vnd.openxmlformats-officedocument.themeOverride+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35.xml" ContentType="application/vnd.openxmlformats-officedocument.theme+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heme/themeOverride30.xml" ContentType="application/vnd.openxmlformats-officedocument.themeOverr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6.xml" ContentType="application/vnd.openxmlformats-officedocument.them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heme/themeOverride31.xml" ContentType="application/vnd.openxmlformats-officedocument.themeOverrid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7.xml" ContentType="application/vnd.openxmlformats-officedocument.theme+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heme/themeOverride32.xml" ContentType="application/vnd.openxmlformats-officedocument.themeOverrid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38.xml" ContentType="application/vnd.openxmlformats-officedocument.theme+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heme/themeOverride33.xml" ContentType="application/vnd.openxmlformats-officedocument.themeOverr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9.xml" ContentType="application/vnd.openxmlformats-officedocument.theme+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heme/themeOverride34.xml" ContentType="application/vnd.openxmlformats-officedocument.themeOverride+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40.xml" ContentType="application/vnd.openxmlformats-officedocument.them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heme/themeOverride35.xml" ContentType="application/vnd.openxmlformats-officedocument.themeOverrid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41.xml" ContentType="application/vnd.openxmlformats-officedocument.theme+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heme/themeOverride36.xml" ContentType="application/vnd.openxmlformats-officedocument.themeOverrid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42.xml" ContentType="application/vnd.openxmlformats-officedocument.theme+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heme/themeOverride37.xml" ContentType="application/vnd.openxmlformats-officedocument.themeOverrid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43.xml" ContentType="application/vnd.openxmlformats-officedocument.them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heme/themeOverride38.xml" ContentType="application/vnd.openxmlformats-officedocument.themeOverrid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44.xml" ContentType="application/vnd.openxmlformats-officedocument.theme+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45.xml" ContentType="application/vnd.openxmlformats-officedocument.theme+xml"/>
  <Override PartName="/ppt/tags/tag773.xml" ContentType="application/vnd.openxmlformats-officedocument.presentationml.tags+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46.xml" ContentType="application/vnd.openxmlformats-officedocument.them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heme/themeOverride39.xml" ContentType="application/vnd.openxmlformats-officedocument.themeOverride+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47.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48.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49.xml" ContentType="application/vnd.openxmlformats-officedocument.theme+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heme/themeOverride40.xml" ContentType="application/vnd.openxmlformats-officedocument.themeOverride+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50.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51.xml" ContentType="application/vnd.openxmlformats-officedocument.theme+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heme/themeOverride41.xml" ContentType="application/vnd.openxmlformats-officedocument.themeOverride+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52.xml" ContentType="application/vnd.openxmlformats-officedocument.theme+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heme/themeOverride42.xml" ContentType="application/vnd.openxmlformats-officedocument.themeOverride+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heme/theme53.xml" ContentType="application/vnd.openxmlformats-officedocument.theme+xml"/>
  <Override PartName="/ppt/theme/theme54.xml" ContentType="application/vnd.openxmlformats-officedocument.theme+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notesSlides/notesSlide1.xml" ContentType="application/vnd.openxmlformats-officedocument.presentationml.notesSlide+xml"/>
  <Override PartName="/ppt/tags/tag866.xml" ContentType="application/vnd.openxmlformats-officedocument.presentationml.tags+xml"/>
  <Override PartName="/ppt/tags/tag867.xml" ContentType="application/vnd.openxmlformats-officedocument.presentationml.tags+xml"/>
  <Override PartName="/ppt/notesSlides/notesSlide2.xml" ContentType="application/vnd.openxmlformats-officedocument.presentationml.notesSlide+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71.xml" ContentType="application/vnd.openxmlformats-officedocument.presentationml.tags+xml"/>
  <Override PartName="/ppt/tags/tag872.xml" ContentType="application/vnd.openxmlformats-officedocument.presentationml.tags+xml"/>
  <Override PartName="/ppt/notesSlides/notesSlide5.xml" ContentType="application/vnd.openxmlformats-officedocument.presentationml.notesSlide+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notesSlides/notesSlide6.xml" ContentType="application/vnd.openxmlformats-officedocument.presentationml.notesSlide+xml"/>
  <Override PartName="/ppt/tags/tag876.xml" ContentType="application/vnd.openxmlformats-officedocument.presentationml.tags+xml"/>
  <Override PartName="/ppt/notesSlides/notesSlide7.xml" ContentType="application/vnd.openxmlformats-officedocument.presentationml.notesSlide+xml"/>
  <Override PartName="/ppt/tags/tag877.xml" ContentType="application/vnd.openxmlformats-officedocument.presentationml.tags+xml"/>
  <Override PartName="/ppt/tags/tag878.xml" ContentType="application/vnd.openxmlformats-officedocument.presentationml.tags+xml"/>
  <Override PartName="/ppt/notesSlides/notesSlide8.xml" ContentType="application/vnd.openxmlformats-officedocument.presentationml.notesSlide+xml"/>
  <Override PartName="/ppt/tags/tag879.xml" ContentType="application/vnd.openxmlformats-officedocument.presentationml.tags+xml"/>
  <Override PartName="/ppt/tags/tag88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notesSlides/notesSlide11.xml" ContentType="application/vnd.openxmlformats-officedocument.presentationml.notesSlide+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notesSlides/notesSlide12.xml" ContentType="application/vnd.openxmlformats-officedocument.presentationml.notesSlide+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notesSlides/notesSlide13.xml" ContentType="application/vnd.openxmlformats-officedocument.presentationml.notesSlide+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9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94.xml" ContentType="application/vnd.openxmlformats-officedocument.presentationml.tags+xml"/>
  <Override PartName="/ppt/notesSlides/notesSlide20.xml" ContentType="application/vnd.openxmlformats-officedocument.presentationml.notesSlide+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notesSlides/notesSlide21.xml" ContentType="application/vnd.openxmlformats-officedocument.presentationml.notesSlide+xml"/>
  <Override PartName="/ppt/tags/tag898.xml" ContentType="application/vnd.openxmlformats-officedocument.presentationml.tags+xml"/>
  <Override PartName="/ppt/notesSlides/notesSlide22.xml" ContentType="application/vnd.openxmlformats-officedocument.presentationml.notesSlide+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notesSlides/notesSlide23.xml" ContentType="application/vnd.openxmlformats-officedocument.presentationml.notesSlide+xml"/>
  <Override PartName="/ppt/tags/tag910.xml" ContentType="application/vnd.openxmlformats-officedocument.presentationml.tags+xml"/>
  <Override PartName="/ppt/notesSlides/notesSlide24.xml" ContentType="application/vnd.openxmlformats-officedocument.presentationml.notesSlide+xml"/>
  <Override PartName="/ppt/tags/tag911.xml" ContentType="application/vnd.openxmlformats-officedocument.presentationml.tags+xml"/>
  <Override PartName="/ppt/notesSlides/notesSlide25.xml" ContentType="application/vnd.openxmlformats-officedocument.presentationml.notesSlide+xml"/>
  <Override PartName="/ppt/tags/tag912.xml" ContentType="application/vnd.openxmlformats-officedocument.presentationml.tags+xml"/>
  <Override PartName="/ppt/notesSlides/notesSlide26.xml" ContentType="application/vnd.openxmlformats-officedocument.presentationml.notesSlide+xml"/>
  <Override PartName="/ppt/tags/tag913.xml" ContentType="application/vnd.openxmlformats-officedocument.presentationml.tags+xml"/>
  <Override PartName="/ppt/notesSlides/notesSlide27.xml" ContentType="application/vnd.openxmlformats-officedocument.presentationml.notesSlide+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notesSlides/notesSlide28.xml" ContentType="application/vnd.openxmlformats-officedocument.presentationml.notesSlide+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notesSlides/notesSlide29.xml" ContentType="application/vnd.openxmlformats-officedocument.presentationml.notesSlide+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notesSlides/notesSlide30.xml" ContentType="application/vnd.openxmlformats-officedocument.presentationml.notesSlide+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notesSlides/notesSlide31.xml" ContentType="application/vnd.openxmlformats-officedocument.presentationml.notesSlide+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notesSlides/notesSlide32.xml" ContentType="application/vnd.openxmlformats-officedocument.presentationml.notesSlide+xml"/>
  <Override PartName="/ppt/tags/tag929.xml" ContentType="application/vnd.openxmlformats-officedocument.presentationml.tags+xml"/>
  <Override PartName="/ppt/tags/tag930.xml" ContentType="application/vnd.openxmlformats-officedocument.presentationml.tags+xml"/>
  <Override PartName="/ppt/notesSlides/notesSlide33.xml" ContentType="application/vnd.openxmlformats-officedocument.presentationml.notesSlide+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notesSlides/notesSlide34.xml" ContentType="application/vnd.openxmlformats-officedocument.presentationml.notesSlide+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notesSlides/notesSlide35.xml" ContentType="application/vnd.openxmlformats-officedocument.presentationml.notesSlide+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notesSlides/notesSlide38.xml" ContentType="application/vnd.openxmlformats-officedocument.presentationml.notesSlide+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notesSlides/notesSlide39.xml" ContentType="application/vnd.openxmlformats-officedocument.presentationml.notesSlide+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notesSlides/notesSlide40.xml" ContentType="application/vnd.openxmlformats-officedocument.presentationml.notesSlide+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notesSlides/notesSlide41.xml" ContentType="application/vnd.openxmlformats-officedocument.presentationml.notesSlide+xml"/>
  <Override PartName="/ppt/tags/tag952.xml" ContentType="application/vnd.openxmlformats-officedocument.presentationml.tags+xml"/>
  <Override PartName="/ppt/tags/tag953.xml" ContentType="application/vnd.openxmlformats-officedocument.presentationml.tags+xml"/>
  <Override PartName="/ppt/notesSlides/notesSlide42.xml" ContentType="application/vnd.openxmlformats-officedocument.presentationml.notesSlide+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notesSlides/notesSlide43.xml" ContentType="application/vnd.openxmlformats-officedocument.presentationml.notesSlide+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notesSlides/notesSlide44.xml" ContentType="application/vnd.openxmlformats-officedocument.presentationml.notesSlide+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notesSlides/notesSlide45.xml" ContentType="application/vnd.openxmlformats-officedocument.presentationml.notesSlide+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notesSlides/notesSlide48.xml" ContentType="application/vnd.openxmlformats-officedocument.presentationml.notesSlide+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notesSlides/notesSlide49.xml" ContentType="application/vnd.openxmlformats-officedocument.presentationml.notesSlide+xml"/>
  <Override PartName="/ppt/tags/tag972.xml" ContentType="application/vnd.openxmlformats-officedocument.presentationml.tags+xml"/>
  <Override PartName="/ppt/tags/tag973.xml" ContentType="application/vnd.openxmlformats-officedocument.presentationml.tags+xml"/>
  <Override PartName="/ppt/notesSlides/notesSlide50.xml" ContentType="application/vnd.openxmlformats-officedocument.presentationml.notesSlide+xml"/>
  <Override PartName="/ppt/tags/tag974.xml" ContentType="application/vnd.openxmlformats-officedocument.presentationml.tags+xml"/>
  <Override PartName="/ppt/tags/tag975.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96" r:id="rId1"/>
    <p:sldMasterId id="2147483992" r:id="rId2"/>
    <p:sldMasterId id="2147483998" r:id="rId3"/>
    <p:sldMasterId id="2147484007" r:id="rId4"/>
    <p:sldMasterId id="2147484014" r:id="rId5"/>
    <p:sldMasterId id="2147484031" r:id="rId6"/>
    <p:sldMasterId id="2147484033" r:id="rId7"/>
    <p:sldMasterId id="2147484035" r:id="rId8"/>
    <p:sldMasterId id="2147484521" r:id="rId9"/>
    <p:sldMasterId id="2147484528" r:id="rId10"/>
    <p:sldMasterId id="2147484768" r:id="rId11"/>
    <p:sldMasterId id="2147485253" r:id="rId12"/>
    <p:sldMasterId id="2147485260" r:id="rId13"/>
    <p:sldMasterId id="2147485451" r:id="rId14"/>
    <p:sldMasterId id="2147485458" r:id="rId15"/>
    <p:sldMasterId id="2147485465" r:id="rId16"/>
    <p:sldMasterId id="2147485472" r:id="rId17"/>
    <p:sldMasterId id="2147485480" r:id="rId18"/>
    <p:sldMasterId id="2147485487" r:id="rId19"/>
    <p:sldMasterId id="2147485494" r:id="rId20"/>
    <p:sldMasterId id="2147485501" r:id="rId21"/>
    <p:sldMasterId id="2147485520" r:id="rId22"/>
    <p:sldMasterId id="2147485522" r:id="rId23"/>
    <p:sldMasterId id="2147485529" r:id="rId24"/>
    <p:sldMasterId id="2147485536" r:id="rId25"/>
    <p:sldMasterId id="2147485543" r:id="rId26"/>
    <p:sldMasterId id="2147486922" r:id="rId27"/>
    <p:sldMasterId id="2147486930" r:id="rId28"/>
    <p:sldMasterId id="2147486936" r:id="rId29"/>
    <p:sldMasterId id="2147486944" r:id="rId30"/>
    <p:sldMasterId id="2147487762" r:id="rId31"/>
    <p:sldMasterId id="2147487769" r:id="rId32"/>
    <p:sldMasterId id="2147487776" r:id="rId33"/>
    <p:sldMasterId id="2147487785" r:id="rId34"/>
    <p:sldMasterId id="2147487792" r:id="rId35"/>
    <p:sldMasterId id="2147487799" r:id="rId36"/>
    <p:sldMasterId id="2147487806" r:id="rId37"/>
    <p:sldMasterId id="2147487815" r:id="rId38"/>
    <p:sldMasterId id="2147490306" r:id="rId39"/>
    <p:sldMasterId id="2147490314" r:id="rId40"/>
    <p:sldMasterId id="2147490321" r:id="rId41"/>
    <p:sldMasterId id="2147490334" r:id="rId42"/>
    <p:sldMasterId id="2147490341" r:id="rId43"/>
    <p:sldMasterId id="2147490348" r:id="rId44"/>
    <p:sldMasterId id="2147490363" r:id="rId45"/>
    <p:sldMasterId id="2147490384" r:id="rId46"/>
    <p:sldMasterId id="2147490391" r:id="rId47"/>
    <p:sldMasterId id="2147490403" r:id="rId48"/>
    <p:sldMasterId id="2147490415" r:id="rId49"/>
    <p:sldMasterId id="2147490422" r:id="rId50"/>
    <p:sldMasterId id="2147490434" r:id="rId51"/>
    <p:sldMasterId id="2147490441" r:id="rId52"/>
  </p:sldMasterIdLst>
  <p:notesMasterIdLst>
    <p:notesMasterId r:id="rId104"/>
  </p:notesMasterIdLst>
  <p:handoutMasterIdLst>
    <p:handoutMasterId r:id="rId105"/>
  </p:handoutMasterIdLst>
  <p:sldIdLst>
    <p:sldId id="304" r:id="rId53"/>
    <p:sldId id="1149" r:id="rId54"/>
    <p:sldId id="1150" r:id="rId55"/>
    <p:sldId id="1151" r:id="rId56"/>
    <p:sldId id="1152" r:id="rId57"/>
    <p:sldId id="1153" r:id="rId58"/>
    <p:sldId id="1154" r:id="rId59"/>
    <p:sldId id="1155" r:id="rId60"/>
    <p:sldId id="1156" r:id="rId61"/>
    <p:sldId id="1157" r:id="rId62"/>
    <p:sldId id="1158" r:id="rId63"/>
    <p:sldId id="1159" r:id="rId64"/>
    <p:sldId id="1160" r:id="rId65"/>
    <p:sldId id="1161" r:id="rId66"/>
    <p:sldId id="1162" r:id="rId67"/>
    <p:sldId id="1163" r:id="rId68"/>
    <p:sldId id="1164" r:id="rId69"/>
    <p:sldId id="1165" r:id="rId70"/>
    <p:sldId id="1166" r:id="rId71"/>
    <p:sldId id="1167" r:id="rId72"/>
    <p:sldId id="1168" r:id="rId73"/>
    <p:sldId id="1169" r:id="rId74"/>
    <p:sldId id="1170" r:id="rId75"/>
    <p:sldId id="1171" r:id="rId76"/>
    <p:sldId id="1172" r:id="rId77"/>
    <p:sldId id="1173" r:id="rId78"/>
    <p:sldId id="1174" r:id="rId79"/>
    <p:sldId id="1175" r:id="rId80"/>
    <p:sldId id="1176" r:id="rId81"/>
    <p:sldId id="1177" r:id="rId82"/>
    <p:sldId id="1178" r:id="rId83"/>
    <p:sldId id="1179" r:id="rId84"/>
    <p:sldId id="1180" r:id="rId85"/>
    <p:sldId id="1181" r:id="rId86"/>
    <p:sldId id="1182" r:id="rId87"/>
    <p:sldId id="1183" r:id="rId88"/>
    <p:sldId id="1184" r:id="rId89"/>
    <p:sldId id="1185" r:id="rId90"/>
    <p:sldId id="1186" r:id="rId91"/>
    <p:sldId id="1187" r:id="rId92"/>
    <p:sldId id="1188" r:id="rId93"/>
    <p:sldId id="1189" r:id="rId94"/>
    <p:sldId id="1190" r:id="rId95"/>
    <p:sldId id="1191" r:id="rId96"/>
    <p:sldId id="1192" r:id="rId97"/>
    <p:sldId id="1193" r:id="rId98"/>
    <p:sldId id="1194" r:id="rId99"/>
    <p:sldId id="1195" r:id="rId100"/>
    <p:sldId id="1196" r:id="rId101"/>
    <p:sldId id="1197" r:id="rId102"/>
    <p:sldId id="1139" r:id="rId103"/>
  </p:sldIdLst>
  <p:sldSz cx="9144000" cy="6858000" type="screen4x3"/>
  <p:notesSz cx="7315200" cy="9601200"/>
  <p:custDataLst>
    <p:tags r:id="rId106"/>
  </p:custDataLst>
  <p:defaultTextStyle>
    <a:defPPr>
      <a:defRPr lang="en-US"/>
    </a:defPPr>
    <a:lvl1pPr algn="l" rtl="0" fontAlgn="base">
      <a:spcBef>
        <a:spcPct val="0"/>
      </a:spcBef>
      <a:spcAft>
        <a:spcPct val="0"/>
      </a:spcAft>
      <a:defRPr sz="1900" kern="1200">
        <a:solidFill>
          <a:schemeClr val="tx1"/>
        </a:solidFill>
        <a:latin typeface="Arial" pitchFamily="34" charset="0"/>
        <a:ea typeface="+mn-ea"/>
        <a:cs typeface="Arial" pitchFamily="34" charset="0"/>
      </a:defRPr>
    </a:lvl1pPr>
    <a:lvl2pPr marL="428419" indent="28561" algn="l" rtl="0" fontAlgn="base">
      <a:spcBef>
        <a:spcPct val="0"/>
      </a:spcBef>
      <a:spcAft>
        <a:spcPct val="0"/>
      </a:spcAft>
      <a:defRPr sz="1900" kern="1200">
        <a:solidFill>
          <a:schemeClr val="tx1"/>
        </a:solidFill>
        <a:latin typeface="Arial" pitchFamily="34" charset="0"/>
        <a:ea typeface="+mn-ea"/>
        <a:cs typeface="Arial" pitchFamily="34" charset="0"/>
      </a:defRPr>
    </a:lvl2pPr>
    <a:lvl3pPr marL="858424" indent="55536"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288430" indent="82511"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716850" indent="111072"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4899" algn="l" defTabSz="913961" rtl="0" eaLnBrk="1" latinLnBrk="0" hangingPunct="1">
      <a:defRPr sz="1900" kern="1200">
        <a:solidFill>
          <a:schemeClr val="tx1"/>
        </a:solidFill>
        <a:latin typeface="Arial" pitchFamily="34" charset="0"/>
        <a:ea typeface="+mn-ea"/>
        <a:cs typeface="Arial" pitchFamily="34" charset="0"/>
      </a:defRPr>
    </a:lvl6pPr>
    <a:lvl7pPr marL="2741882" algn="l" defTabSz="913961" rtl="0" eaLnBrk="1" latinLnBrk="0" hangingPunct="1">
      <a:defRPr sz="1900" kern="1200">
        <a:solidFill>
          <a:schemeClr val="tx1"/>
        </a:solidFill>
        <a:latin typeface="Arial" pitchFamily="34" charset="0"/>
        <a:ea typeface="+mn-ea"/>
        <a:cs typeface="Arial" pitchFamily="34" charset="0"/>
      </a:defRPr>
    </a:lvl7pPr>
    <a:lvl8pPr marL="3198861" algn="l" defTabSz="913961" rtl="0" eaLnBrk="1" latinLnBrk="0" hangingPunct="1">
      <a:defRPr sz="1900" kern="1200">
        <a:solidFill>
          <a:schemeClr val="tx1"/>
        </a:solidFill>
        <a:latin typeface="Arial" pitchFamily="34" charset="0"/>
        <a:ea typeface="+mn-ea"/>
        <a:cs typeface="Arial" pitchFamily="34" charset="0"/>
      </a:defRPr>
    </a:lvl8pPr>
    <a:lvl9pPr marL="3655840" algn="l" defTabSz="913961" rtl="0" eaLnBrk="1" latinLnBrk="0" hangingPunct="1">
      <a:defRPr sz="19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400"/>
    <a:srgbClr val="002776"/>
    <a:srgbClr val="AADDF1"/>
    <a:srgbClr val="52D0FF"/>
    <a:srgbClr val="663333"/>
    <a:srgbClr val="00A1DE"/>
    <a:srgbClr val="8099CC"/>
    <a:srgbClr val="7BC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236" autoAdjust="0"/>
    <p:restoredTop sz="90476" autoAdjust="0"/>
  </p:normalViewPr>
  <p:slideViewPr>
    <p:cSldViewPr snapToGrid="0">
      <p:cViewPr>
        <p:scale>
          <a:sx n="70" d="100"/>
          <a:sy n="70" d="100"/>
        </p:scale>
        <p:origin x="-1764" y="-276"/>
      </p:cViewPr>
      <p:guideLst>
        <p:guide orient="horz" pos="708"/>
        <p:guide orient="horz" pos="867"/>
        <p:guide orient="horz" pos="572"/>
        <p:guide orient="horz" pos="187"/>
        <p:guide orient="horz" pos="3974"/>
        <p:guide pos="5511"/>
        <p:guide pos="248"/>
        <p:guide pos="2993"/>
        <p:guide pos="276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2376" y="-10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1.xml"/><Relationship Id="rId68" Type="http://schemas.openxmlformats.org/officeDocument/2006/relationships/slide" Target="slides/slide16.xml"/><Relationship Id="rId84" Type="http://schemas.openxmlformats.org/officeDocument/2006/relationships/slide" Target="slides/slide32.xml"/><Relationship Id="rId89"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presProps" Target="pres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slide" Target="slides/slide27.xml"/><Relationship Id="rId87" Type="http://schemas.openxmlformats.org/officeDocument/2006/relationships/slide" Target="slides/slide35.xml"/><Relationship Id="rId102" Type="http://schemas.openxmlformats.org/officeDocument/2006/relationships/slide" Target="slides/slide50.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9.xml"/><Relationship Id="rId82" Type="http://schemas.openxmlformats.org/officeDocument/2006/relationships/slide" Target="slides/slide30.xml"/><Relationship Id="rId90" Type="http://schemas.openxmlformats.org/officeDocument/2006/relationships/slide" Target="slides/slide38.xml"/><Relationship Id="rId95" Type="http://schemas.openxmlformats.org/officeDocument/2006/relationships/slide" Target="slides/slide4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100" Type="http://schemas.openxmlformats.org/officeDocument/2006/relationships/slide" Target="slides/slide48.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slide" Target="slides/slide33.xml"/><Relationship Id="rId93" Type="http://schemas.openxmlformats.org/officeDocument/2006/relationships/slide" Target="slides/slide41.xml"/><Relationship Id="rId98"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7.xml"/><Relationship Id="rId67" Type="http://schemas.openxmlformats.org/officeDocument/2006/relationships/slide" Target="slides/slide15.xml"/><Relationship Id="rId103" Type="http://schemas.openxmlformats.org/officeDocument/2006/relationships/slide" Target="slides/slide51.xml"/><Relationship Id="rId10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slide" Target="slides/slide31.xml"/><Relationship Id="rId88" Type="http://schemas.openxmlformats.org/officeDocument/2006/relationships/slide" Target="slides/slide36.xml"/><Relationship Id="rId91" Type="http://schemas.openxmlformats.org/officeDocument/2006/relationships/slide" Target="slides/slide39.xml"/><Relationship Id="rId96"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5.xml"/><Relationship Id="rId106" Type="http://schemas.openxmlformats.org/officeDocument/2006/relationships/tags" Target="tags/tag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94" Type="http://schemas.openxmlformats.org/officeDocument/2006/relationships/slide" Target="slides/slide42.xml"/><Relationship Id="rId99" Type="http://schemas.openxmlformats.org/officeDocument/2006/relationships/slide" Target="slides/slide47.xml"/><Relationship Id="rId101" Type="http://schemas.openxmlformats.org/officeDocument/2006/relationships/slide" Target="slides/slide4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heme" Target="theme/theme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3.xml"/><Relationship Id="rId76" Type="http://schemas.openxmlformats.org/officeDocument/2006/relationships/slide" Target="slides/slide24.xml"/><Relationship Id="rId97" Type="http://schemas.openxmlformats.org/officeDocument/2006/relationships/slide" Target="slides/slide45.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19.xml"/><Relationship Id="rId92"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00.vml.rels><?xml version="1.0" encoding="UTF-8" standalone="yes"?>
<Relationships xmlns="http://schemas.openxmlformats.org/package/2006/relationships"><Relationship Id="rId1" Type="http://schemas.openxmlformats.org/officeDocument/2006/relationships/image" Target="NULL"/></Relationships>
</file>

<file path=ppt/drawings/_rels/vmlDrawing101.vml.rels><?xml version="1.0" encoding="UTF-8" standalone="yes"?>
<Relationships xmlns="http://schemas.openxmlformats.org/package/2006/relationships"><Relationship Id="rId1" Type="http://schemas.openxmlformats.org/officeDocument/2006/relationships/image" Target="NULL"/></Relationships>
</file>

<file path=ppt/drawings/_rels/vmlDrawing102.vml.rels><?xml version="1.0" encoding="UTF-8" standalone="yes"?>
<Relationships xmlns="http://schemas.openxmlformats.org/package/2006/relationships"><Relationship Id="rId1" Type="http://schemas.openxmlformats.org/officeDocument/2006/relationships/image" Target="NULL"/></Relationships>
</file>

<file path=ppt/drawings/_rels/vmlDrawing103.vml.rels><?xml version="1.0" encoding="UTF-8" standalone="yes"?>
<Relationships xmlns="http://schemas.openxmlformats.org/package/2006/relationships"><Relationship Id="rId1" Type="http://schemas.openxmlformats.org/officeDocument/2006/relationships/image" Target="NULL"/></Relationships>
</file>

<file path=ppt/drawings/_rels/vmlDrawing104.vml.rels><?xml version="1.0" encoding="UTF-8" standalone="yes"?>
<Relationships xmlns="http://schemas.openxmlformats.org/package/2006/relationships"><Relationship Id="rId1" Type="http://schemas.openxmlformats.org/officeDocument/2006/relationships/image" Target="NULL"/></Relationships>
</file>

<file path=ppt/drawings/_rels/vmlDrawing105.vml.rels><?xml version="1.0" encoding="UTF-8" standalone="yes"?>
<Relationships xmlns="http://schemas.openxmlformats.org/package/2006/relationships"><Relationship Id="rId1" Type="http://schemas.openxmlformats.org/officeDocument/2006/relationships/image" Target="NULL"/></Relationships>
</file>

<file path=ppt/drawings/_rels/vmlDrawing106.vml.rels><?xml version="1.0" encoding="UTF-8" standalone="yes"?>
<Relationships xmlns="http://schemas.openxmlformats.org/package/2006/relationships"><Relationship Id="rId1" Type="http://schemas.openxmlformats.org/officeDocument/2006/relationships/image" Target="NULL"/></Relationships>
</file>

<file path=ppt/drawings/_rels/vmlDrawing107.vml.rels><?xml version="1.0" encoding="UTF-8" standalone="yes"?>
<Relationships xmlns="http://schemas.openxmlformats.org/package/2006/relationships"><Relationship Id="rId1" Type="http://schemas.openxmlformats.org/officeDocument/2006/relationships/image" Target="NULL"/></Relationships>
</file>

<file path=ppt/drawings/_rels/vmlDrawing108.vml.rels><?xml version="1.0" encoding="UTF-8" standalone="yes"?>
<Relationships xmlns="http://schemas.openxmlformats.org/package/2006/relationships"><Relationship Id="rId1" Type="http://schemas.openxmlformats.org/officeDocument/2006/relationships/image" Target="NULL"/></Relationships>
</file>

<file path=ppt/drawings/_rels/vmlDrawing109.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10.vml.rels><?xml version="1.0" encoding="UTF-8" standalone="yes"?>
<Relationships xmlns="http://schemas.openxmlformats.org/package/2006/relationships"><Relationship Id="rId1" Type="http://schemas.openxmlformats.org/officeDocument/2006/relationships/image" Target="NULL"/></Relationships>
</file>

<file path=ppt/drawings/_rels/vmlDrawing111.vml.rels><?xml version="1.0" encoding="UTF-8" standalone="yes"?>
<Relationships xmlns="http://schemas.openxmlformats.org/package/2006/relationships"><Relationship Id="rId1" Type="http://schemas.openxmlformats.org/officeDocument/2006/relationships/image" Target="NULL"/></Relationships>
</file>

<file path=ppt/drawings/_rels/vmlDrawing112.vml.rels><?xml version="1.0" encoding="UTF-8" standalone="yes"?>
<Relationships xmlns="http://schemas.openxmlformats.org/package/2006/relationships"><Relationship Id="rId1" Type="http://schemas.openxmlformats.org/officeDocument/2006/relationships/image" Target="NULL"/></Relationships>
</file>

<file path=ppt/drawings/_rels/vmlDrawing113.vml.rels><?xml version="1.0" encoding="UTF-8" standalone="yes"?>
<Relationships xmlns="http://schemas.openxmlformats.org/package/2006/relationships"><Relationship Id="rId1" Type="http://schemas.openxmlformats.org/officeDocument/2006/relationships/image" Target="NULL"/></Relationships>
</file>

<file path=ppt/drawings/_rels/vmlDrawing114.vml.rels><?xml version="1.0" encoding="UTF-8" standalone="yes"?>
<Relationships xmlns="http://schemas.openxmlformats.org/package/2006/relationships"><Relationship Id="rId1" Type="http://schemas.openxmlformats.org/officeDocument/2006/relationships/image" Target="NULL"/></Relationships>
</file>

<file path=ppt/drawings/_rels/vmlDrawing115.vml.rels><?xml version="1.0" encoding="UTF-8" standalone="yes"?>
<Relationships xmlns="http://schemas.openxmlformats.org/package/2006/relationships"><Relationship Id="rId1" Type="http://schemas.openxmlformats.org/officeDocument/2006/relationships/image" Target="NULL"/></Relationships>
</file>

<file path=ppt/drawings/_rels/vmlDrawing116.vml.rels><?xml version="1.0" encoding="UTF-8" standalone="yes"?>
<Relationships xmlns="http://schemas.openxmlformats.org/package/2006/relationships"><Relationship Id="rId1" Type="http://schemas.openxmlformats.org/officeDocument/2006/relationships/image" Target="NULL"/></Relationships>
</file>

<file path=ppt/drawings/_rels/vmlDrawing117.vml.rels><?xml version="1.0" encoding="UTF-8" standalone="yes"?>
<Relationships xmlns="http://schemas.openxmlformats.org/package/2006/relationships"><Relationship Id="rId1" Type="http://schemas.openxmlformats.org/officeDocument/2006/relationships/image" Target="NULL"/></Relationships>
</file>

<file path=ppt/drawings/_rels/vmlDrawing118.vml.rels><?xml version="1.0" encoding="UTF-8" standalone="yes"?>
<Relationships xmlns="http://schemas.openxmlformats.org/package/2006/relationships"><Relationship Id="rId1" Type="http://schemas.openxmlformats.org/officeDocument/2006/relationships/image" Target="NULL"/></Relationships>
</file>

<file path=ppt/drawings/_rels/vmlDrawing119.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20.vml.rels><?xml version="1.0" encoding="UTF-8" standalone="yes"?>
<Relationships xmlns="http://schemas.openxmlformats.org/package/2006/relationships"><Relationship Id="rId1" Type="http://schemas.openxmlformats.org/officeDocument/2006/relationships/image" Target="NULL"/></Relationships>
</file>

<file path=ppt/drawings/_rels/vmlDrawing121.vml.rels><?xml version="1.0" encoding="UTF-8" standalone="yes"?>
<Relationships xmlns="http://schemas.openxmlformats.org/package/2006/relationships"><Relationship Id="rId1" Type="http://schemas.openxmlformats.org/officeDocument/2006/relationships/image" Target="NULL"/></Relationships>
</file>

<file path=ppt/drawings/_rels/vmlDrawing122.vml.rels><?xml version="1.0" encoding="UTF-8" standalone="yes"?>
<Relationships xmlns="http://schemas.openxmlformats.org/package/2006/relationships"><Relationship Id="rId1" Type="http://schemas.openxmlformats.org/officeDocument/2006/relationships/image" Target="NULL"/></Relationships>
</file>

<file path=ppt/drawings/_rels/vmlDrawing123.vml.rels><?xml version="1.0" encoding="UTF-8" standalone="yes"?>
<Relationships xmlns="http://schemas.openxmlformats.org/package/2006/relationships"><Relationship Id="rId1" Type="http://schemas.openxmlformats.org/officeDocument/2006/relationships/image" Target="NULL"/></Relationships>
</file>

<file path=ppt/drawings/_rels/vmlDrawing124.vml.rels><?xml version="1.0" encoding="UTF-8" standalone="yes"?>
<Relationships xmlns="http://schemas.openxmlformats.org/package/2006/relationships"><Relationship Id="rId1" Type="http://schemas.openxmlformats.org/officeDocument/2006/relationships/image" Target="NULL"/></Relationships>
</file>

<file path=ppt/drawings/_rels/vmlDrawing125.vml.rels><?xml version="1.0" encoding="UTF-8" standalone="yes"?>
<Relationships xmlns="http://schemas.openxmlformats.org/package/2006/relationships"><Relationship Id="rId1" Type="http://schemas.openxmlformats.org/officeDocument/2006/relationships/image" Target="NULL"/></Relationships>
</file>

<file path=ppt/drawings/_rels/vmlDrawing126.vml.rels><?xml version="1.0" encoding="UTF-8" standalone="yes"?>
<Relationships xmlns="http://schemas.openxmlformats.org/package/2006/relationships"><Relationship Id="rId1" Type="http://schemas.openxmlformats.org/officeDocument/2006/relationships/image" Target="NULL"/></Relationships>
</file>

<file path=ppt/drawings/_rels/vmlDrawing127.vml.rels><?xml version="1.0" encoding="UTF-8" standalone="yes"?>
<Relationships xmlns="http://schemas.openxmlformats.org/package/2006/relationships"><Relationship Id="rId1" Type="http://schemas.openxmlformats.org/officeDocument/2006/relationships/image" Target="NULL"/></Relationships>
</file>

<file path=ppt/drawings/_rels/vmlDrawing128.vml.rels><?xml version="1.0" encoding="UTF-8" standalone="yes"?>
<Relationships xmlns="http://schemas.openxmlformats.org/package/2006/relationships"><Relationship Id="rId1" Type="http://schemas.openxmlformats.org/officeDocument/2006/relationships/image" Target="NULL"/></Relationships>
</file>

<file path=ppt/drawings/_rels/vmlDrawing129.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30.vml.rels><?xml version="1.0" encoding="UTF-8" standalone="yes"?>
<Relationships xmlns="http://schemas.openxmlformats.org/package/2006/relationships"><Relationship Id="rId1" Type="http://schemas.openxmlformats.org/officeDocument/2006/relationships/image" Target="NULL"/></Relationships>
</file>

<file path=ppt/drawings/_rels/vmlDrawing131.vml.rels><?xml version="1.0" encoding="UTF-8" standalone="yes"?>
<Relationships xmlns="http://schemas.openxmlformats.org/package/2006/relationships"><Relationship Id="rId1" Type="http://schemas.openxmlformats.org/officeDocument/2006/relationships/image" Target="NULL"/></Relationships>
</file>

<file path=ppt/drawings/_rels/vmlDrawing132.vml.rels><?xml version="1.0" encoding="UTF-8" standalone="yes"?>
<Relationships xmlns="http://schemas.openxmlformats.org/package/2006/relationships"><Relationship Id="rId1" Type="http://schemas.openxmlformats.org/officeDocument/2006/relationships/image" Target="NULL"/></Relationships>
</file>

<file path=ppt/drawings/_rels/vmlDrawing133.vml.rels><?xml version="1.0" encoding="UTF-8" standalone="yes"?>
<Relationships xmlns="http://schemas.openxmlformats.org/package/2006/relationships"><Relationship Id="rId1" Type="http://schemas.openxmlformats.org/officeDocument/2006/relationships/image" Target="NULL"/></Relationships>
</file>

<file path=ppt/drawings/_rels/vmlDrawing134.vml.rels><?xml version="1.0" encoding="UTF-8" standalone="yes"?>
<Relationships xmlns="http://schemas.openxmlformats.org/package/2006/relationships"><Relationship Id="rId1" Type="http://schemas.openxmlformats.org/officeDocument/2006/relationships/image" Target="NULL"/></Relationships>
</file>

<file path=ppt/drawings/_rels/vmlDrawing135.vml.rels><?xml version="1.0" encoding="UTF-8" standalone="yes"?>
<Relationships xmlns="http://schemas.openxmlformats.org/package/2006/relationships"><Relationship Id="rId1" Type="http://schemas.openxmlformats.org/officeDocument/2006/relationships/image" Target="NULL"/></Relationships>
</file>

<file path=ppt/drawings/_rels/vmlDrawing136.vml.rels><?xml version="1.0" encoding="UTF-8" standalone="yes"?>
<Relationships xmlns="http://schemas.openxmlformats.org/package/2006/relationships"><Relationship Id="rId1" Type="http://schemas.openxmlformats.org/officeDocument/2006/relationships/image" Target="NULL"/></Relationships>
</file>

<file path=ppt/drawings/_rels/vmlDrawing137.vml.rels><?xml version="1.0" encoding="UTF-8" standalone="yes"?>
<Relationships xmlns="http://schemas.openxmlformats.org/package/2006/relationships"><Relationship Id="rId1" Type="http://schemas.openxmlformats.org/officeDocument/2006/relationships/image" Target="NULL"/></Relationships>
</file>

<file path=ppt/drawings/_rels/vmlDrawing138.vml.rels><?xml version="1.0" encoding="UTF-8" standalone="yes"?>
<Relationships xmlns="http://schemas.openxmlformats.org/package/2006/relationships"><Relationship Id="rId1" Type="http://schemas.openxmlformats.org/officeDocument/2006/relationships/image" Target="NULL"/></Relationships>
</file>

<file path=ppt/drawings/_rels/vmlDrawing139.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40.vml.rels><?xml version="1.0" encoding="UTF-8" standalone="yes"?>
<Relationships xmlns="http://schemas.openxmlformats.org/package/2006/relationships"><Relationship Id="rId1" Type="http://schemas.openxmlformats.org/officeDocument/2006/relationships/image" Target="NULL"/></Relationships>
</file>

<file path=ppt/drawings/_rels/vmlDrawing141.vml.rels><?xml version="1.0" encoding="UTF-8" standalone="yes"?>
<Relationships xmlns="http://schemas.openxmlformats.org/package/2006/relationships"><Relationship Id="rId1" Type="http://schemas.openxmlformats.org/officeDocument/2006/relationships/image" Target="NULL"/></Relationships>
</file>

<file path=ppt/drawings/_rels/vmlDrawing142.vml.rels><?xml version="1.0" encoding="UTF-8" standalone="yes"?>
<Relationships xmlns="http://schemas.openxmlformats.org/package/2006/relationships"><Relationship Id="rId1" Type="http://schemas.openxmlformats.org/officeDocument/2006/relationships/image" Target="NULL"/></Relationships>
</file>

<file path=ppt/drawings/_rels/vmlDrawing143.vml.rels><?xml version="1.0" encoding="UTF-8" standalone="yes"?>
<Relationships xmlns="http://schemas.openxmlformats.org/package/2006/relationships"><Relationship Id="rId1" Type="http://schemas.openxmlformats.org/officeDocument/2006/relationships/image" Target="NULL"/></Relationships>
</file>

<file path=ppt/drawings/_rels/vmlDrawing144.vml.rels><?xml version="1.0" encoding="UTF-8" standalone="yes"?>
<Relationships xmlns="http://schemas.openxmlformats.org/package/2006/relationships"><Relationship Id="rId1" Type="http://schemas.openxmlformats.org/officeDocument/2006/relationships/image" Target="NULL"/></Relationships>
</file>

<file path=ppt/drawings/_rels/vmlDrawing145.vml.rels><?xml version="1.0" encoding="UTF-8" standalone="yes"?>
<Relationships xmlns="http://schemas.openxmlformats.org/package/2006/relationships"><Relationship Id="rId1" Type="http://schemas.openxmlformats.org/officeDocument/2006/relationships/image" Target="NULL"/></Relationships>
</file>

<file path=ppt/drawings/_rels/vmlDrawing146.vml.rels><?xml version="1.0" encoding="UTF-8" standalone="yes"?>
<Relationships xmlns="http://schemas.openxmlformats.org/package/2006/relationships"><Relationship Id="rId1" Type="http://schemas.openxmlformats.org/officeDocument/2006/relationships/image" Target="NULL"/></Relationships>
</file>

<file path=ppt/drawings/_rels/vmlDrawing147.vml.rels><?xml version="1.0" encoding="UTF-8" standalone="yes"?>
<Relationships xmlns="http://schemas.openxmlformats.org/package/2006/relationships"><Relationship Id="rId1" Type="http://schemas.openxmlformats.org/officeDocument/2006/relationships/image" Target="NULL"/></Relationships>
</file>

<file path=ppt/drawings/_rels/vmlDrawing148.vml.rels><?xml version="1.0" encoding="UTF-8" standalone="yes"?>
<Relationships xmlns="http://schemas.openxmlformats.org/package/2006/relationships"><Relationship Id="rId1" Type="http://schemas.openxmlformats.org/officeDocument/2006/relationships/image" Target="NULL"/></Relationships>
</file>

<file path=ppt/drawings/_rels/vmlDrawing149.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50.vml.rels><?xml version="1.0" encoding="UTF-8" standalone="yes"?>
<Relationships xmlns="http://schemas.openxmlformats.org/package/2006/relationships"><Relationship Id="rId1" Type="http://schemas.openxmlformats.org/officeDocument/2006/relationships/image" Target="NULL"/></Relationships>
</file>

<file path=ppt/drawings/_rels/vmlDrawing151.vml.rels><?xml version="1.0" encoding="UTF-8" standalone="yes"?>
<Relationships xmlns="http://schemas.openxmlformats.org/package/2006/relationships"><Relationship Id="rId1" Type="http://schemas.openxmlformats.org/officeDocument/2006/relationships/image" Target="NULL"/></Relationships>
</file>

<file path=ppt/drawings/_rels/vmlDrawing152.vml.rels><?xml version="1.0" encoding="UTF-8" standalone="yes"?>
<Relationships xmlns="http://schemas.openxmlformats.org/package/2006/relationships"><Relationship Id="rId1" Type="http://schemas.openxmlformats.org/officeDocument/2006/relationships/image" Target="NULL"/></Relationships>
</file>

<file path=ppt/drawings/_rels/vmlDrawing153.vml.rels><?xml version="1.0" encoding="UTF-8" standalone="yes"?>
<Relationships xmlns="http://schemas.openxmlformats.org/package/2006/relationships"><Relationship Id="rId1" Type="http://schemas.openxmlformats.org/officeDocument/2006/relationships/image" Target="NULL"/></Relationships>
</file>

<file path=ppt/drawings/_rels/vmlDrawing154.vml.rels><?xml version="1.0" encoding="UTF-8" standalone="yes"?>
<Relationships xmlns="http://schemas.openxmlformats.org/package/2006/relationships"><Relationship Id="rId1" Type="http://schemas.openxmlformats.org/officeDocument/2006/relationships/image" Target="NULL"/></Relationships>
</file>

<file path=ppt/drawings/_rels/vmlDrawing155.vml.rels><?xml version="1.0" encoding="UTF-8" standalone="yes"?>
<Relationships xmlns="http://schemas.openxmlformats.org/package/2006/relationships"><Relationship Id="rId1" Type="http://schemas.openxmlformats.org/officeDocument/2006/relationships/image" Target="NULL"/></Relationships>
</file>

<file path=ppt/drawings/_rels/vmlDrawing156.vml.rels><?xml version="1.0" encoding="UTF-8" standalone="yes"?>
<Relationships xmlns="http://schemas.openxmlformats.org/package/2006/relationships"><Relationship Id="rId1" Type="http://schemas.openxmlformats.org/officeDocument/2006/relationships/image" Target="NULL"/></Relationships>
</file>

<file path=ppt/drawings/_rels/vmlDrawing157.vml.rels><?xml version="1.0" encoding="UTF-8" standalone="yes"?>
<Relationships xmlns="http://schemas.openxmlformats.org/package/2006/relationships"><Relationship Id="rId1" Type="http://schemas.openxmlformats.org/officeDocument/2006/relationships/image" Target="NULL"/></Relationships>
</file>

<file path=ppt/drawings/_rels/vmlDrawing158.vml.rels><?xml version="1.0" encoding="UTF-8" standalone="yes"?>
<Relationships xmlns="http://schemas.openxmlformats.org/package/2006/relationships"><Relationship Id="rId1" Type="http://schemas.openxmlformats.org/officeDocument/2006/relationships/image" Target="NULL"/></Relationships>
</file>

<file path=ppt/drawings/_rels/vmlDrawing159.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60.vml.rels><?xml version="1.0" encoding="UTF-8" standalone="yes"?>
<Relationships xmlns="http://schemas.openxmlformats.org/package/2006/relationships"><Relationship Id="rId1" Type="http://schemas.openxmlformats.org/officeDocument/2006/relationships/image" Target="NULL"/></Relationships>
</file>

<file path=ppt/drawings/_rels/vmlDrawing161.vml.rels><?xml version="1.0" encoding="UTF-8" standalone="yes"?>
<Relationships xmlns="http://schemas.openxmlformats.org/package/2006/relationships"><Relationship Id="rId1" Type="http://schemas.openxmlformats.org/officeDocument/2006/relationships/image" Target="NULL"/></Relationships>
</file>

<file path=ppt/drawings/_rels/vmlDrawing162.vml.rels><?xml version="1.0" encoding="UTF-8" standalone="yes"?>
<Relationships xmlns="http://schemas.openxmlformats.org/package/2006/relationships"><Relationship Id="rId1" Type="http://schemas.openxmlformats.org/officeDocument/2006/relationships/image" Target="NULL"/></Relationships>
</file>

<file path=ppt/drawings/_rels/vmlDrawing163.vml.rels><?xml version="1.0" encoding="UTF-8" standalone="yes"?>
<Relationships xmlns="http://schemas.openxmlformats.org/package/2006/relationships"><Relationship Id="rId1" Type="http://schemas.openxmlformats.org/officeDocument/2006/relationships/image" Target="NULL"/></Relationships>
</file>

<file path=ppt/drawings/_rels/vmlDrawing164.vml.rels><?xml version="1.0" encoding="UTF-8" standalone="yes"?>
<Relationships xmlns="http://schemas.openxmlformats.org/package/2006/relationships"><Relationship Id="rId1" Type="http://schemas.openxmlformats.org/officeDocument/2006/relationships/image" Target="NULL"/></Relationships>
</file>

<file path=ppt/drawings/_rels/vmlDrawing165.vml.rels><?xml version="1.0" encoding="UTF-8" standalone="yes"?>
<Relationships xmlns="http://schemas.openxmlformats.org/package/2006/relationships"><Relationship Id="rId1" Type="http://schemas.openxmlformats.org/officeDocument/2006/relationships/image" Target="NULL"/></Relationships>
</file>

<file path=ppt/drawings/_rels/vmlDrawing166.vml.rels><?xml version="1.0" encoding="UTF-8" standalone="yes"?>
<Relationships xmlns="http://schemas.openxmlformats.org/package/2006/relationships"><Relationship Id="rId1" Type="http://schemas.openxmlformats.org/officeDocument/2006/relationships/image" Target="NULL"/></Relationships>
</file>

<file path=ppt/drawings/_rels/vmlDrawing167.vml.rels><?xml version="1.0" encoding="UTF-8" standalone="yes"?>
<Relationships xmlns="http://schemas.openxmlformats.org/package/2006/relationships"><Relationship Id="rId1" Type="http://schemas.openxmlformats.org/officeDocument/2006/relationships/image" Target="NULL"/></Relationships>
</file>

<file path=ppt/drawings/_rels/vmlDrawing168.vml.rels><?xml version="1.0" encoding="UTF-8" standalone="yes"?>
<Relationships xmlns="http://schemas.openxmlformats.org/package/2006/relationships"><Relationship Id="rId1" Type="http://schemas.openxmlformats.org/officeDocument/2006/relationships/image" Target="NULL"/></Relationships>
</file>

<file path=ppt/drawings/_rels/vmlDrawing169.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70.vml.rels><?xml version="1.0" encoding="UTF-8" standalone="yes"?>
<Relationships xmlns="http://schemas.openxmlformats.org/package/2006/relationships"><Relationship Id="rId1" Type="http://schemas.openxmlformats.org/officeDocument/2006/relationships/image" Target="NULL"/></Relationships>
</file>

<file path=ppt/drawings/_rels/vmlDrawing171.vml.rels><?xml version="1.0" encoding="UTF-8" standalone="yes"?>
<Relationships xmlns="http://schemas.openxmlformats.org/package/2006/relationships"><Relationship Id="rId1" Type="http://schemas.openxmlformats.org/officeDocument/2006/relationships/image" Target="NULL"/></Relationships>
</file>

<file path=ppt/drawings/_rels/vmlDrawing172.vml.rels><?xml version="1.0" encoding="UTF-8" standalone="yes"?>
<Relationships xmlns="http://schemas.openxmlformats.org/package/2006/relationships"><Relationship Id="rId1" Type="http://schemas.openxmlformats.org/officeDocument/2006/relationships/image" Target="NULL"/></Relationships>
</file>

<file path=ppt/drawings/_rels/vmlDrawing173.vml.rels><?xml version="1.0" encoding="UTF-8" standalone="yes"?>
<Relationships xmlns="http://schemas.openxmlformats.org/package/2006/relationships"><Relationship Id="rId1" Type="http://schemas.openxmlformats.org/officeDocument/2006/relationships/image" Target="NULL"/></Relationships>
</file>

<file path=ppt/drawings/_rels/vmlDrawing174.vml.rels><?xml version="1.0" encoding="UTF-8" standalone="yes"?>
<Relationships xmlns="http://schemas.openxmlformats.org/package/2006/relationships"><Relationship Id="rId1" Type="http://schemas.openxmlformats.org/officeDocument/2006/relationships/image" Target="NULL"/></Relationships>
</file>

<file path=ppt/drawings/_rels/vmlDrawing175.vml.rels><?xml version="1.0" encoding="UTF-8" standalone="yes"?>
<Relationships xmlns="http://schemas.openxmlformats.org/package/2006/relationships"><Relationship Id="rId1" Type="http://schemas.openxmlformats.org/officeDocument/2006/relationships/image" Target="NULL"/></Relationships>
</file>

<file path=ppt/drawings/_rels/vmlDrawing176.vml.rels><?xml version="1.0" encoding="UTF-8" standalone="yes"?>
<Relationships xmlns="http://schemas.openxmlformats.org/package/2006/relationships"><Relationship Id="rId1" Type="http://schemas.openxmlformats.org/officeDocument/2006/relationships/image" Target="NULL"/></Relationships>
</file>

<file path=ppt/drawings/_rels/vmlDrawing177.vml.rels><?xml version="1.0" encoding="UTF-8" standalone="yes"?>
<Relationships xmlns="http://schemas.openxmlformats.org/package/2006/relationships"><Relationship Id="rId1" Type="http://schemas.openxmlformats.org/officeDocument/2006/relationships/image" Target="NULL"/></Relationships>
</file>

<file path=ppt/drawings/_rels/vmlDrawing178.vml.rels><?xml version="1.0" encoding="UTF-8" standalone="yes"?>
<Relationships xmlns="http://schemas.openxmlformats.org/package/2006/relationships"><Relationship Id="rId1" Type="http://schemas.openxmlformats.org/officeDocument/2006/relationships/image" Target="NULL"/></Relationships>
</file>

<file path=ppt/drawings/_rels/vmlDrawing179.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80.vml.rels><?xml version="1.0" encoding="UTF-8" standalone="yes"?>
<Relationships xmlns="http://schemas.openxmlformats.org/package/2006/relationships"><Relationship Id="rId1" Type="http://schemas.openxmlformats.org/officeDocument/2006/relationships/image" Target="NULL"/></Relationships>
</file>

<file path=ppt/drawings/_rels/vmlDrawing181.vml.rels><?xml version="1.0" encoding="UTF-8" standalone="yes"?>
<Relationships xmlns="http://schemas.openxmlformats.org/package/2006/relationships"><Relationship Id="rId1" Type="http://schemas.openxmlformats.org/officeDocument/2006/relationships/image" Target="NULL"/></Relationships>
</file>

<file path=ppt/drawings/_rels/vmlDrawing182.vml.rels><?xml version="1.0" encoding="UTF-8" standalone="yes"?>
<Relationships xmlns="http://schemas.openxmlformats.org/package/2006/relationships"><Relationship Id="rId1" Type="http://schemas.openxmlformats.org/officeDocument/2006/relationships/image" Target="NULL"/></Relationships>
</file>

<file path=ppt/drawings/_rels/vmlDrawing183.vml.rels><?xml version="1.0" encoding="UTF-8" standalone="yes"?>
<Relationships xmlns="http://schemas.openxmlformats.org/package/2006/relationships"><Relationship Id="rId1" Type="http://schemas.openxmlformats.org/officeDocument/2006/relationships/image" Target="NULL"/></Relationships>
</file>

<file path=ppt/drawings/_rels/vmlDrawing184.vml.rels><?xml version="1.0" encoding="UTF-8" standalone="yes"?>
<Relationships xmlns="http://schemas.openxmlformats.org/package/2006/relationships"><Relationship Id="rId1" Type="http://schemas.openxmlformats.org/officeDocument/2006/relationships/image" Target="NULL"/></Relationships>
</file>

<file path=ppt/drawings/_rels/vmlDrawing185.vml.rels><?xml version="1.0" encoding="UTF-8" standalone="yes"?>
<Relationships xmlns="http://schemas.openxmlformats.org/package/2006/relationships"><Relationship Id="rId1" Type="http://schemas.openxmlformats.org/officeDocument/2006/relationships/image" Target="NULL"/></Relationships>
</file>

<file path=ppt/drawings/_rels/vmlDrawing186.vml.rels><?xml version="1.0" encoding="UTF-8" standalone="yes"?>
<Relationships xmlns="http://schemas.openxmlformats.org/package/2006/relationships"><Relationship Id="rId1" Type="http://schemas.openxmlformats.org/officeDocument/2006/relationships/image" Target="NULL"/></Relationships>
</file>

<file path=ppt/drawings/_rels/vmlDrawing187.vml.rels><?xml version="1.0" encoding="UTF-8" standalone="yes"?>
<Relationships xmlns="http://schemas.openxmlformats.org/package/2006/relationships"><Relationship Id="rId1" Type="http://schemas.openxmlformats.org/officeDocument/2006/relationships/image" Target="NULL"/></Relationships>
</file>

<file path=ppt/drawings/_rels/vmlDrawing188.vml.rels><?xml version="1.0" encoding="UTF-8" standalone="yes"?>
<Relationships xmlns="http://schemas.openxmlformats.org/package/2006/relationships"><Relationship Id="rId1" Type="http://schemas.openxmlformats.org/officeDocument/2006/relationships/image" Target="NULL"/></Relationships>
</file>

<file path=ppt/drawings/_rels/vmlDrawing189.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190.vml.rels><?xml version="1.0" encoding="UTF-8" standalone="yes"?>
<Relationships xmlns="http://schemas.openxmlformats.org/package/2006/relationships"><Relationship Id="rId1" Type="http://schemas.openxmlformats.org/officeDocument/2006/relationships/image" Target="NULL"/></Relationships>
</file>

<file path=ppt/drawings/_rels/vmlDrawing191.vml.rels><?xml version="1.0" encoding="UTF-8" standalone="yes"?>
<Relationships xmlns="http://schemas.openxmlformats.org/package/2006/relationships"><Relationship Id="rId1" Type="http://schemas.openxmlformats.org/officeDocument/2006/relationships/image" Target="NULL"/></Relationships>
</file>

<file path=ppt/drawings/_rels/vmlDrawing192.vml.rels><?xml version="1.0" encoding="UTF-8" standalone="yes"?>
<Relationships xmlns="http://schemas.openxmlformats.org/package/2006/relationships"><Relationship Id="rId1" Type="http://schemas.openxmlformats.org/officeDocument/2006/relationships/image" Target="NULL"/></Relationships>
</file>

<file path=ppt/drawings/_rels/vmlDrawing193.vml.rels><?xml version="1.0" encoding="UTF-8" standalone="yes"?>
<Relationships xmlns="http://schemas.openxmlformats.org/package/2006/relationships"><Relationship Id="rId1" Type="http://schemas.openxmlformats.org/officeDocument/2006/relationships/image" Target="NULL"/></Relationships>
</file>

<file path=ppt/drawings/_rels/vmlDrawing194.vml.rels><?xml version="1.0" encoding="UTF-8" standalone="yes"?>
<Relationships xmlns="http://schemas.openxmlformats.org/package/2006/relationships"><Relationship Id="rId1" Type="http://schemas.openxmlformats.org/officeDocument/2006/relationships/image" Target="NULL"/></Relationships>
</file>

<file path=ppt/drawings/_rels/vmlDrawing195.vml.rels><?xml version="1.0" encoding="UTF-8" standalone="yes"?>
<Relationships xmlns="http://schemas.openxmlformats.org/package/2006/relationships"><Relationship Id="rId1" Type="http://schemas.openxmlformats.org/officeDocument/2006/relationships/image" Target="NULL"/></Relationships>
</file>

<file path=ppt/drawings/_rels/vmlDrawing196.vml.rels><?xml version="1.0" encoding="UTF-8" standalone="yes"?>
<Relationships xmlns="http://schemas.openxmlformats.org/package/2006/relationships"><Relationship Id="rId1" Type="http://schemas.openxmlformats.org/officeDocument/2006/relationships/image" Target="NULL"/></Relationships>
</file>

<file path=ppt/drawings/_rels/vmlDrawing197.vml.rels><?xml version="1.0" encoding="UTF-8" standalone="yes"?>
<Relationships xmlns="http://schemas.openxmlformats.org/package/2006/relationships"><Relationship Id="rId1" Type="http://schemas.openxmlformats.org/officeDocument/2006/relationships/image" Target="NULL"/></Relationships>
</file>

<file path=ppt/drawings/_rels/vmlDrawing198.vml.rels><?xml version="1.0" encoding="UTF-8" standalone="yes"?>
<Relationships xmlns="http://schemas.openxmlformats.org/package/2006/relationships"><Relationship Id="rId1" Type="http://schemas.openxmlformats.org/officeDocument/2006/relationships/image" Target="NULL"/></Relationships>
</file>

<file path=ppt/drawings/_rels/vmlDrawing19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00.vml.rels><?xml version="1.0" encoding="UTF-8" standalone="yes"?>
<Relationships xmlns="http://schemas.openxmlformats.org/package/2006/relationships"><Relationship Id="rId1" Type="http://schemas.openxmlformats.org/officeDocument/2006/relationships/image" Target="NULL"/></Relationships>
</file>

<file path=ppt/drawings/_rels/vmlDrawing201.vml.rels><?xml version="1.0" encoding="UTF-8" standalone="yes"?>
<Relationships xmlns="http://schemas.openxmlformats.org/package/2006/relationships"><Relationship Id="rId1" Type="http://schemas.openxmlformats.org/officeDocument/2006/relationships/image" Target="NULL"/></Relationships>
</file>

<file path=ppt/drawings/_rels/vmlDrawing202.vml.rels><?xml version="1.0" encoding="UTF-8" standalone="yes"?>
<Relationships xmlns="http://schemas.openxmlformats.org/package/2006/relationships"><Relationship Id="rId1" Type="http://schemas.openxmlformats.org/officeDocument/2006/relationships/image" Target="NULL"/></Relationships>
</file>

<file path=ppt/drawings/_rels/vmlDrawing203.vml.rels><?xml version="1.0" encoding="UTF-8" standalone="yes"?>
<Relationships xmlns="http://schemas.openxmlformats.org/package/2006/relationships"><Relationship Id="rId1" Type="http://schemas.openxmlformats.org/officeDocument/2006/relationships/image" Target="NULL"/></Relationships>
</file>

<file path=ppt/drawings/_rels/vmlDrawing204.vml.rels><?xml version="1.0" encoding="UTF-8" standalone="yes"?>
<Relationships xmlns="http://schemas.openxmlformats.org/package/2006/relationships"><Relationship Id="rId1" Type="http://schemas.openxmlformats.org/officeDocument/2006/relationships/image" Target="NULL"/></Relationships>
</file>

<file path=ppt/drawings/_rels/vmlDrawing205.vml.rels><?xml version="1.0" encoding="UTF-8" standalone="yes"?>
<Relationships xmlns="http://schemas.openxmlformats.org/package/2006/relationships"><Relationship Id="rId1" Type="http://schemas.openxmlformats.org/officeDocument/2006/relationships/image" Target="NULL"/></Relationships>
</file>

<file path=ppt/drawings/_rels/vmlDrawing206.vml.rels><?xml version="1.0" encoding="UTF-8" standalone="yes"?>
<Relationships xmlns="http://schemas.openxmlformats.org/package/2006/relationships"><Relationship Id="rId1" Type="http://schemas.openxmlformats.org/officeDocument/2006/relationships/image" Target="NULL"/></Relationships>
</file>

<file path=ppt/drawings/_rels/vmlDrawing207.vml.rels><?xml version="1.0" encoding="UTF-8" standalone="yes"?>
<Relationships xmlns="http://schemas.openxmlformats.org/package/2006/relationships"><Relationship Id="rId1" Type="http://schemas.openxmlformats.org/officeDocument/2006/relationships/image" Target="NULL"/></Relationships>
</file>

<file path=ppt/drawings/_rels/vmlDrawing208.vml.rels><?xml version="1.0" encoding="UTF-8" standalone="yes"?>
<Relationships xmlns="http://schemas.openxmlformats.org/package/2006/relationships"><Relationship Id="rId1" Type="http://schemas.openxmlformats.org/officeDocument/2006/relationships/image" Target="NULL"/></Relationships>
</file>

<file path=ppt/drawings/_rels/vmlDrawing209.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10.vml.rels><?xml version="1.0" encoding="UTF-8" standalone="yes"?>
<Relationships xmlns="http://schemas.openxmlformats.org/package/2006/relationships"><Relationship Id="rId1" Type="http://schemas.openxmlformats.org/officeDocument/2006/relationships/image" Target="NULL"/></Relationships>
</file>

<file path=ppt/drawings/_rels/vmlDrawing211.vml.rels><?xml version="1.0" encoding="UTF-8" standalone="yes"?>
<Relationships xmlns="http://schemas.openxmlformats.org/package/2006/relationships"><Relationship Id="rId1" Type="http://schemas.openxmlformats.org/officeDocument/2006/relationships/image" Target="NULL"/></Relationships>
</file>

<file path=ppt/drawings/_rels/vmlDrawing212.vml.rels><?xml version="1.0" encoding="UTF-8" standalone="yes"?>
<Relationships xmlns="http://schemas.openxmlformats.org/package/2006/relationships"><Relationship Id="rId1" Type="http://schemas.openxmlformats.org/officeDocument/2006/relationships/image" Target="NULL"/></Relationships>
</file>

<file path=ppt/drawings/_rels/vmlDrawing213.vml.rels><?xml version="1.0" encoding="UTF-8" standalone="yes"?>
<Relationships xmlns="http://schemas.openxmlformats.org/package/2006/relationships"><Relationship Id="rId1" Type="http://schemas.openxmlformats.org/officeDocument/2006/relationships/image" Target="NULL"/></Relationships>
</file>

<file path=ppt/drawings/_rels/vmlDrawing214.vml.rels><?xml version="1.0" encoding="UTF-8" standalone="yes"?>
<Relationships xmlns="http://schemas.openxmlformats.org/package/2006/relationships"><Relationship Id="rId1" Type="http://schemas.openxmlformats.org/officeDocument/2006/relationships/image" Target="NULL"/></Relationships>
</file>

<file path=ppt/drawings/_rels/vmlDrawing215.vml.rels><?xml version="1.0" encoding="UTF-8" standalone="yes"?>
<Relationships xmlns="http://schemas.openxmlformats.org/package/2006/relationships"><Relationship Id="rId1" Type="http://schemas.openxmlformats.org/officeDocument/2006/relationships/image" Target="NULL"/></Relationships>
</file>

<file path=ppt/drawings/_rels/vmlDrawing216.vml.rels><?xml version="1.0" encoding="UTF-8" standalone="yes"?>
<Relationships xmlns="http://schemas.openxmlformats.org/package/2006/relationships"><Relationship Id="rId1" Type="http://schemas.openxmlformats.org/officeDocument/2006/relationships/image" Target="NULL"/></Relationships>
</file>

<file path=ppt/drawings/_rels/vmlDrawing217.vml.rels><?xml version="1.0" encoding="UTF-8" standalone="yes"?>
<Relationships xmlns="http://schemas.openxmlformats.org/package/2006/relationships"><Relationship Id="rId1" Type="http://schemas.openxmlformats.org/officeDocument/2006/relationships/image" Target="NULL"/></Relationships>
</file>

<file path=ppt/drawings/_rels/vmlDrawing218.vml.rels><?xml version="1.0" encoding="UTF-8" standalone="yes"?>
<Relationships xmlns="http://schemas.openxmlformats.org/package/2006/relationships"><Relationship Id="rId1" Type="http://schemas.openxmlformats.org/officeDocument/2006/relationships/image" Target="NULL"/></Relationships>
</file>

<file path=ppt/drawings/_rels/vmlDrawing219.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20.vml.rels><?xml version="1.0" encoding="UTF-8" standalone="yes"?>
<Relationships xmlns="http://schemas.openxmlformats.org/package/2006/relationships"><Relationship Id="rId1" Type="http://schemas.openxmlformats.org/officeDocument/2006/relationships/image" Target="NULL"/></Relationships>
</file>

<file path=ppt/drawings/_rels/vmlDrawing221.vml.rels><?xml version="1.0" encoding="UTF-8" standalone="yes"?>
<Relationships xmlns="http://schemas.openxmlformats.org/package/2006/relationships"><Relationship Id="rId1" Type="http://schemas.openxmlformats.org/officeDocument/2006/relationships/image" Target="NULL"/></Relationships>
</file>

<file path=ppt/drawings/_rels/vmlDrawing222.vml.rels><?xml version="1.0" encoding="UTF-8" standalone="yes"?>
<Relationships xmlns="http://schemas.openxmlformats.org/package/2006/relationships"><Relationship Id="rId1" Type="http://schemas.openxmlformats.org/officeDocument/2006/relationships/image" Target="NULL"/></Relationships>
</file>

<file path=ppt/drawings/_rels/vmlDrawing223.vml.rels><?xml version="1.0" encoding="UTF-8" standalone="yes"?>
<Relationships xmlns="http://schemas.openxmlformats.org/package/2006/relationships"><Relationship Id="rId1" Type="http://schemas.openxmlformats.org/officeDocument/2006/relationships/image" Target="NULL"/></Relationships>
</file>

<file path=ppt/drawings/_rels/vmlDrawing224.vml.rels><?xml version="1.0" encoding="UTF-8" standalone="yes"?>
<Relationships xmlns="http://schemas.openxmlformats.org/package/2006/relationships"><Relationship Id="rId1" Type="http://schemas.openxmlformats.org/officeDocument/2006/relationships/image" Target="NULL"/></Relationships>
</file>

<file path=ppt/drawings/_rels/vmlDrawing225.vml.rels><?xml version="1.0" encoding="UTF-8" standalone="yes"?>
<Relationships xmlns="http://schemas.openxmlformats.org/package/2006/relationships"><Relationship Id="rId1" Type="http://schemas.openxmlformats.org/officeDocument/2006/relationships/image" Target="NULL"/></Relationships>
</file>

<file path=ppt/drawings/_rels/vmlDrawing226.vml.rels><?xml version="1.0" encoding="UTF-8" standalone="yes"?>
<Relationships xmlns="http://schemas.openxmlformats.org/package/2006/relationships"><Relationship Id="rId1" Type="http://schemas.openxmlformats.org/officeDocument/2006/relationships/image" Target="NULL"/></Relationships>
</file>

<file path=ppt/drawings/_rels/vmlDrawing227.vml.rels><?xml version="1.0" encoding="UTF-8" standalone="yes"?>
<Relationships xmlns="http://schemas.openxmlformats.org/package/2006/relationships"><Relationship Id="rId1" Type="http://schemas.openxmlformats.org/officeDocument/2006/relationships/image" Target="NULL"/></Relationships>
</file>

<file path=ppt/drawings/_rels/vmlDrawing228.vml.rels><?xml version="1.0" encoding="UTF-8" standalone="yes"?>
<Relationships xmlns="http://schemas.openxmlformats.org/package/2006/relationships"><Relationship Id="rId1" Type="http://schemas.openxmlformats.org/officeDocument/2006/relationships/image" Target="NULL"/></Relationships>
</file>

<file path=ppt/drawings/_rels/vmlDrawing229.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30.vml.rels><?xml version="1.0" encoding="UTF-8" standalone="yes"?>
<Relationships xmlns="http://schemas.openxmlformats.org/package/2006/relationships"><Relationship Id="rId1" Type="http://schemas.openxmlformats.org/officeDocument/2006/relationships/image" Target="NULL"/></Relationships>
</file>

<file path=ppt/drawings/_rels/vmlDrawing231.vml.rels><?xml version="1.0" encoding="UTF-8" standalone="yes"?>
<Relationships xmlns="http://schemas.openxmlformats.org/package/2006/relationships"><Relationship Id="rId1" Type="http://schemas.openxmlformats.org/officeDocument/2006/relationships/image" Target="NULL"/></Relationships>
</file>

<file path=ppt/drawings/_rels/vmlDrawing232.vml.rels><?xml version="1.0" encoding="UTF-8" standalone="yes"?>
<Relationships xmlns="http://schemas.openxmlformats.org/package/2006/relationships"><Relationship Id="rId1" Type="http://schemas.openxmlformats.org/officeDocument/2006/relationships/image" Target="NULL"/></Relationships>
</file>

<file path=ppt/drawings/_rels/vmlDrawing233.vml.rels><?xml version="1.0" encoding="UTF-8" standalone="yes"?>
<Relationships xmlns="http://schemas.openxmlformats.org/package/2006/relationships"><Relationship Id="rId1" Type="http://schemas.openxmlformats.org/officeDocument/2006/relationships/image" Target="NULL"/></Relationships>
</file>

<file path=ppt/drawings/_rels/vmlDrawing234.vml.rels><?xml version="1.0" encoding="UTF-8" standalone="yes"?>
<Relationships xmlns="http://schemas.openxmlformats.org/package/2006/relationships"><Relationship Id="rId1" Type="http://schemas.openxmlformats.org/officeDocument/2006/relationships/image" Target="NULL"/></Relationships>
</file>

<file path=ppt/drawings/_rels/vmlDrawing235.vml.rels><?xml version="1.0" encoding="UTF-8" standalone="yes"?>
<Relationships xmlns="http://schemas.openxmlformats.org/package/2006/relationships"><Relationship Id="rId1" Type="http://schemas.openxmlformats.org/officeDocument/2006/relationships/image" Target="NULL"/></Relationships>
</file>

<file path=ppt/drawings/_rels/vmlDrawing236.vml.rels><?xml version="1.0" encoding="UTF-8" standalone="yes"?>
<Relationships xmlns="http://schemas.openxmlformats.org/package/2006/relationships"><Relationship Id="rId1" Type="http://schemas.openxmlformats.org/officeDocument/2006/relationships/image" Target="NULL"/></Relationships>
</file>

<file path=ppt/drawings/_rels/vmlDrawing237.vml.rels><?xml version="1.0" encoding="UTF-8" standalone="yes"?>
<Relationships xmlns="http://schemas.openxmlformats.org/package/2006/relationships"><Relationship Id="rId1" Type="http://schemas.openxmlformats.org/officeDocument/2006/relationships/image" Target="NULL"/></Relationships>
</file>

<file path=ppt/drawings/_rels/vmlDrawing238.vml.rels><?xml version="1.0" encoding="UTF-8" standalone="yes"?>
<Relationships xmlns="http://schemas.openxmlformats.org/package/2006/relationships"><Relationship Id="rId1" Type="http://schemas.openxmlformats.org/officeDocument/2006/relationships/image" Target="NULL"/></Relationships>
</file>

<file path=ppt/drawings/_rels/vmlDrawing239.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40.vml.rels><?xml version="1.0" encoding="UTF-8" standalone="yes"?>
<Relationships xmlns="http://schemas.openxmlformats.org/package/2006/relationships"><Relationship Id="rId1" Type="http://schemas.openxmlformats.org/officeDocument/2006/relationships/image" Target="NULL"/></Relationships>
</file>

<file path=ppt/drawings/_rels/vmlDrawing241.vml.rels><?xml version="1.0" encoding="UTF-8" standalone="yes"?>
<Relationships xmlns="http://schemas.openxmlformats.org/package/2006/relationships"><Relationship Id="rId1" Type="http://schemas.openxmlformats.org/officeDocument/2006/relationships/image" Target="NULL"/></Relationships>
</file>

<file path=ppt/drawings/_rels/vmlDrawing242.vml.rels><?xml version="1.0" encoding="UTF-8" standalone="yes"?>
<Relationships xmlns="http://schemas.openxmlformats.org/package/2006/relationships"><Relationship Id="rId1" Type="http://schemas.openxmlformats.org/officeDocument/2006/relationships/image" Target="NULL"/></Relationships>
</file>

<file path=ppt/drawings/_rels/vmlDrawing243.vml.rels><?xml version="1.0" encoding="UTF-8" standalone="yes"?>
<Relationships xmlns="http://schemas.openxmlformats.org/package/2006/relationships"><Relationship Id="rId1" Type="http://schemas.openxmlformats.org/officeDocument/2006/relationships/image" Target="NULL"/></Relationships>
</file>

<file path=ppt/drawings/_rels/vmlDrawing244.vml.rels><?xml version="1.0" encoding="UTF-8" standalone="yes"?>
<Relationships xmlns="http://schemas.openxmlformats.org/package/2006/relationships"><Relationship Id="rId1" Type="http://schemas.openxmlformats.org/officeDocument/2006/relationships/image" Target="NULL"/></Relationships>
</file>

<file path=ppt/drawings/_rels/vmlDrawing245.vml.rels><?xml version="1.0" encoding="UTF-8" standalone="yes"?>
<Relationships xmlns="http://schemas.openxmlformats.org/package/2006/relationships"><Relationship Id="rId1" Type="http://schemas.openxmlformats.org/officeDocument/2006/relationships/image" Target="NULL"/></Relationships>
</file>

<file path=ppt/drawings/_rels/vmlDrawing246.vml.rels><?xml version="1.0" encoding="UTF-8" standalone="yes"?>
<Relationships xmlns="http://schemas.openxmlformats.org/package/2006/relationships"><Relationship Id="rId1" Type="http://schemas.openxmlformats.org/officeDocument/2006/relationships/image" Target="NULL"/></Relationships>
</file>

<file path=ppt/drawings/_rels/vmlDrawing247.vml.rels><?xml version="1.0" encoding="UTF-8" standalone="yes"?>
<Relationships xmlns="http://schemas.openxmlformats.org/package/2006/relationships"><Relationship Id="rId1" Type="http://schemas.openxmlformats.org/officeDocument/2006/relationships/image" Target="NULL"/></Relationships>
</file>

<file path=ppt/drawings/_rels/vmlDrawing248.vml.rels><?xml version="1.0" encoding="UTF-8" standalone="yes"?>
<Relationships xmlns="http://schemas.openxmlformats.org/package/2006/relationships"><Relationship Id="rId1" Type="http://schemas.openxmlformats.org/officeDocument/2006/relationships/image" Target="NULL"/></Relationships>
</file>

<file path=ppt/drawings/_rels/vmlDrawing249.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50.vml.rels><?xml version="1.0" encoding="UTF-8" standalone="yes"?>
<Relationships xmlns="http://schemas.openxmlformats.org/package/2006/relationships"><Relationship Id="rId1" Type="http://schemas.openxmlformats.org/officeDocument/2006/relationships/image" Target="NULL"/></Relationships>
</file>

<file path=ppt/drawings/_rels/vmlDrawing251.vml.rels><?xml version="1.0" encoding="UTF-8" standalone="yes"?>
<Relationships xmlns="http://schemas.openxmlformats.org/package/2006/relationships"><Relationship Id="rId1" Type="http://schemas.openxmlformats.org/officeDocument/2006/relationships/image" Target="NULL"/></Relationships>
</file>

<file path=ppt/drawings/_rels/vmlDrawing252.vml.rels><?xml version="1.0" encoding="UTF-8" standalone="yes"?>
<Relationships xmlns="http://schemas.openxmlformats.org/package/2006/relationships"><Relationship Id="rId1" Type="http://schemas.openxmlformats.org/officeDocument/2006/relationships/image" Target="NULL"/></Relationships>
</file>

<file path=ppt/drawings/_rels/vmlDrawing253.vml.rels><?xml version="1.0" encoding="UTF-8" standalone="yes"?>
<Relationships xmlns="http://schemas.openxmlformats.org/package/2006/relationships"><Relationship Id="rId1" Type="http://schemas.openxmlformats.org/officeDocument/2006/relationships/image" Target="NULL"/></Relationships>
</file>

<file path=ppt/drawings/_rels/vmlDrawing254.vml.rels><?xml version="1.0" encoding="UTF-8" standalone="yes"?>
<Relationships xmlns="http://schemas.openxmlformats.org/package/2006/relationships"><Relationship Id="rId1" Type="http://schemas.openxmlformats.org/officeDocument/2006/relationships/image" Target="NULL"/></Relationships>
</file>

<file path=ppt/drawings/_rels/vmlDrawing255.vml.rels><?xml version="1.0" encoding="UTF-8" standalone="yes"?>
<Relationships xmlns="http://schemas.openxmlformats.org/package/2006/relationships"><Relationship Id="rId1" Type="http://schemas.openxmlformats.org/officeDocument/2006/relationships/image" Target="NULL"/></Relationships>
</file>

<file path=ppt/drawings/_rels/vmlDrawing256.vml.rels><?xml version="1.0" encoding="UTF-8" standalone="yes"?>
<Relationships xmlns="http://schemas.openxmlformats.org/package/2006/relationships"><Relationship Id="rId1" Type="http://schemas.openxmlformats.org/officeDocument/2006/relationships/image" Target="NULL"/></Relationships>
</file>

<file path=ppt/drawings/_rels/vmlDrawing257.vml.rels><?xml version="1.0" encoding="UTF-8" standalone="yes"?>
<Relationships xmlns="http://schemas.openxmlformats.org/package/2006/relationships"><Relationship Id="rId1" Type="http://schemas.openxmlformats.org/officeDocument/2006/relationships/image" Target="NULL"/></Relationships>
</file>

<file path=ppt/drawings/_rels/vmlDrawing258.vml.rels><?xml version="1.0" encoding="UTF-8" standalone="yes"?>
<Relationships xmlns="http://schemas.openxmlformats.org/package/2006/relationships"><Relationship Id="rId1" Type="http://schemas.openxmlformats.org/officeDocument/2006/relationships/image" Target="NULL"/></Relationships>
</file>

<file path=ppt/drawings/_rels/vmlDrawing259.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60.vml.rels><?xml version="1.0" encoding="UTF-8" standalone="yes"?>
<Relationships xmlns="http://schemas.openxmlformats.org/package/2006/relationships"><Relationship Id="rId1" Type="http://schemas.openxmlformats.org/officeDocument/2006/relationships/image" Target="NULL"/></Relationships>
</file>

<file path=ppt/drawings/_rels/vmlDrawing261.vml.rels><?xml version="1.0" encoding="UTF-8" standalone="yes"?>
<Relationships xmlns="http://schemas.openxmlformats.org/package/2006/relationships"><Relationship Id="rId1" Type="http://schemas.openxmlformats.org/officeDocument/2006/relationships/image" Target="NULL"/></Relationships>
</file>

<file path=ppt/drawings/_rels/vmlDrawing262.vml.rels><?xml version="1.0" encoding="UTF-8" standalone="yes"?>
<Relationships xmlns="http://schemas.openxmlformats.org/package/2006/relationships"><Relationship Id="rId1" Type="http://schemas.openxmlformats.org/officeDocument/2006/relationships/image" Target="NULL"/></Relationships>
</file>

<file path=ppt/drawings/_rels/vmlDrawing263.vml.rels><?xml version="1.0" encoding="UTF-8" standalone="yes"?>
<Relationships xmlns="http://schemas.openxmlformats.org/package/2006/relationships"><Relationship Id="rId1" Type="http://schemas.openxmlformats.org/officeDocument/2006/relationships/image" Target="NULL"/></Relationships>
</file>

<file path=ppt/drawings/_rels/vmlDrawing264.vml.rels><?xml version="1.0" encoding="UTF-8" standalone="yes"?>
<Relationships xmlns="http://schemas.openxmlformats.org/package/2006/relationships"><Relationship Id="rId1" Type="http://schemas.openxmlformats.org/officeDocument/2006/relationships/image" Target="NULL"/></Relationships>
</file>

<file path=ppt/drawings/_rels/vmlDrawing265.vml.rels><?xml version="1.0" encoding="UTF-8" standalone="yes"?>
<Relationships xmlns="http://schemas.openxmlformats.org/package/2006/relationships"><Relationship Id="rId1" Type="http://schemas.openxmlformats.org/officeDocument/2006/relationships/image" Target="NULL"/></Relationships>
</file>

<file path=ppt/drawings/_rels/vmlDrawing266.vml.rels><?xml version="1.0" encoding="UTF-8" standalone="yes"?>
<Relationships xmlns="http://schemas.openxmlformats.org/package/2006/relationships"><Relationship Id="rId1" Type="http://schemas.openxmlformats.org/officeDocument/2006/relationships/image" Target="NULL"/></Relationships>
</file>

<file path=ppt/drawings/_rels/vmlDrawing267.vml.rels><?xml version="1.0" encoding="UTF-8" standalone="yes"?>
<Relationships xmlns="http://schemas.openxmlformats.org/package/2006/relationships"><Relationship Id="rId1" Type="http://schemas.openxmlformats.org/officeDocument/2006/relationships/image" Target="NULL"/></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9.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70.vml.rels><?xml version="1.0" encoding="UTF-8" standalone="yes"?>
<Relationships xmlns="http://schemas.openxmlformats.org/package/2006/relationships"><Relationship Id="rId1" Type="http://schemas.openxmlformats.org/officeDocument/2006/relationships/image" Target="NULL"/></Relationships>
</file>

<file path=ppt/drawings/_rels/vmlDrawing271.vml.rels><?xml version="1.0" encoding="UTF-8" standalone="yes"?>
<Relationships xmlns="http://schemas.openxmlformats.org/package/2006/relationships"><Relationship Id="rId1" Type="http://schemas.openxmlformats.org/officeDocument/2006/relationships/image" Target="NULL"/></Relationships>
</file>

<file path=ppt/drawings/_rels/vmlDrawing272.vml.rels><?xml version="1.0" encoding="UTF-8" standalone="yes"?>
<Relationships xmlns="http://schemas.openxmlformats.org/package/2006/relationships"><Relationship Id="rId1" Type="http://schemas.openxmlformats.org/officeDocument/2006/relationships/image" Target="NULL"/></Relationships>
</file>

<file path=ppt/drawings/_rels/vmlDrawing273.vml.rels><?xml version="1.0" encoding="UTF-8" standalone="yes"?>
<Relationships xmlns="http://schemas.openxmlformats.org/package/2006/relationships"><Relationship Id="rId1" Type="http://schemas.openxmlformats.org/officeDocument/2006/relationships/image" Target="NULL"/></Relationships>
</file>

<file path=ppt/drawings/_rels/vmlDrawing274.vml.rels><?xml version="1.0" encoding="UTF-8" standalone="yes"?>
<Relationships xmlns="http://schemas.openxmlformats.org/package/2006/relationships"><Relationship Id="rId1" Type="http://schemas.openxmlformats.org/officeDocument/2006/relationships/image" Target="NULL"/></Relationships>
</file>

<file path=ppt/drawings/_rels/vmlDrawing275.vml.rels><?xml version="1.0" encoding="UTF-8" standalone="yes"?>
<Relationships xmlns="http://schemas.openxmlformats.org/package/2006/relationships"><Relationship Id="rId1" Type="http://schemas.openxmlformats.org/officeDocument/2006/relationships/image" Target="NULL"/></Relationships>
</file>

<file path=ppt/drawings/_rels/vmlDrawing276.vml.rels><?xml version="1.0" encoding="UTF-8" standalone="yes"?>
<Relationships xmlns="http://schemas.openxmlformats.org/package/2006/relationships"><Relationship Id="rId1" Type="http://schemas.openxmlformats.org/officeDocument/2006/relationships/image" Target="NULL"/></Relationships>
</file>

<file path=ppt/drawings/_rels/vmlDrawing277.vml.rels><?xml version="1.0" encoding="UTF-8" standalone="yes"?>
<Relationships xmlns="http://schemas.openxmlformats.org/package/2006/relationships"><Relationship Id="rId1" Type="http://schemas.openxmlformats.org/officeDocument/2006/relationships/image" Target="NULL"/></Relationships>
</file>

<file path=ppt/drawings/_rels/vmlDrawing278.vml.rels><?xml version="1.0" encoding="UTF-8" standalone="yes"?>
<Relationships xmlns="http://schemas.openxmlformats.org/package/2006/relationships"><Relationship Id="rId1" Type="http://schemas.openxmlformats.org/officeDocument/2006/relationships/image" Target="NULL"/></Relationships>
</file>

<file path=ppt/drawings/_rels/vmlDrawing279.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80.vml.rels><?xml version="1.0" encoding="UTF-8" standalone="yes"?>
<Relationships xmlns="http://schemas.openxmlformats.org/package/2006/relationships"><Relationship Id="rId1" Type="http://schemas.openxmlformats.org/officeDocument/2006/relationships/image" Target="NULL"/></Relationships>
</file>

<file path=ppt/drawings/_rels/vmlDrawing281.vml.rels><?xml version="1.0" encoding="UTF-8" standalone="yes"?>
<Relationships xmlns="http://schemas.openxmlformats.org/package/2006/relationships"><Relationship Id="rId1" Type="http://schemas.openxmlformats.org/officeDocument/2006/relationships/image" Target="NULL"/></Relationships>
</file>

<file path=ppt/drawings/_rels/vmlDrawing282.vml.rels><?xml version="1.0" encoding="UTF-8" standalone="yes"?>
<Relationships xmlns="http://schemas.openxmlformats.org/package/2006/relationships"><Relationship Id="rId1" Type="http://schemas.openxmlformats.org/officeDocument/2006/relationships/image" Target="NULL"/></Relationships>
</file>

<file path=ppt/drawings/_rels/vmlDrawing283.vml.rels><?xml version="1.0" encoding="UTF-8" standalone="yes"?>
<Relationships xmlns="http://schemas.openxmlformats.org/package/2006/relationships"><Relationship Id="rId1" Type="http://schemas.openxmlformats.org/officeDocument/2006/relationships/image" Target="NULL"/></Relationships>
</file>

<file path=ppt/drawings/_rels/vmlDrawing284.vml.rels><?xml version="1.0" encoding="UTF-8" standalone="yes"?>
<Relationships xmlns="http://schemas.openxmlformats.org/package/2006/relationships"><Relationship Id="rId1" Type="http://schemas.openxmlformats.org/officeDocument/2006/relationships/image" Target="NULL"/></Relationships>
</file>

<file path=ppt/drawings/_rels/vmlDrawing285.vml.rels><?xml version="1.0" encoding="UTF-8" standalone="yes"?>
<Relationships xmlns="http://schemas.openxmlformats.org/package/2006/relationships"><Relationship Id="rId1" Type="http://schemas.openxmlformats.org/officeDocument/2006/relationships/image" Target="NULL"/></Relationships>
</file>

<file path=ppt/drawings/_rels/vmlDrawing286.vml.rels><?xml version="1.0" encoding="UTF-8" standalone="yes"?>
<Relationships xmlns="http://schemas.openxmlformats.org/package/2006/relationships"><Relationship Id="rId1" Type="http://schemas.openxmlformats.org/officeDocument/2006/relationships/image" Target="NULL"/></Relationships>
</file>

<file path=ppt/drawings/_rels/vmlDrawing287.vml.rels><?xml version="1.0" encoding="UTF-8" standalone="yes"?>
<Relationships xmlns="http://schemas.openxmlformats.org/package/2006/relationships"><Relationship Id="rId1" Type="http://schemas.openxmlformats.org/officeDocument/2006/relationships/image" Target="NULL"/></Relationships>
</file>

<file path=ppt/drawings/_rels/vmlDrawing288.vml.rels><?xml version="1.0" encoding="UTF-8" standalone="yes"?>
<Relationships xmlns="http://schemas.openxmlformats.org/package/2006/relationships"><Relationship Id="rId1" Type="http://schemas.openxmlformats.org/officeDocument/2006/relationships/image" Target="NULL"/></Relationships>
</file>

<file path=ppt/drawings/_rels/vmlDrawing289.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290.vml.rels><?xml version="1.0" encoding="UTF-8" standalone="yes"?>
<Relationships xmlns="http://schemas.openxmlformats.org/package/2006/relationships"><Relationship Id="rId1" Type="http://schemas.openxmlformats.org/officeDocument/2006/relationships/image" Target="NULL"/></Relationships>
</file>

<file path=ppt/drawings/_rels/vmlDrawing291.vml.rels><?xml version="1.0" encoding="UTF-8" standalone="yes"?>
<Relationships xmlns="http://schemas.openxmlformats.org/package/2006/relationships"><Relationship Id="rId1" Type="http://schemas.openxmlformats.org/officeDocument/2006/relationships/image" Target="NULL"/></Relationships>
</file>

<file path=ppt/drawings/_rels/vmlDrawing292.vml.rels><?xml version="1.0" encoding="UTF-8" standalone="yes"?>
<Relationships xmlns="http://schemas.openxmlformats.org/package/2006/relationships"><Relationship Id="rId1" Type="http://schemas.openxmlformats.org/officeDocument/2006/relationships/image" Target="NULL"/></Relationships>
</file>

<file path=ppt/drawings/_rels/vmlDrawing293.vml.rels><?xml version="1.0" encoding="UTF-8" standalone="yes"?>
<Relationships xmlns="http://schemas.openxmlformats.org/package/2006/relationships"><Relationship Id="rId1" Type="http://schemas.openxmlformats.org/officeDocument/2006/relationships/image" Target="NULL"/></Relationships>
</file>

<file path=ppt/drawings/_rels/vmlDrawing294.vml.rels><?xml version="1.0" encoding="UTF-8" standalone="yes"?>
<Relationships xmlns="http://schemas.openxmlformats.org/package/2006/relationships"><Relationship Id="rId1" Type="http://schemas.openxmlformats.org/officeDocument/2006/relationships/image" Target="NULL"/></Relationships>
</file>

<file path=ppt/drawings/_rels/vmlDrawing295.vml.rels><?xml version="1.0" encoding="UTF-8" standalone="yes"?>
<Relationships xmlns="http://schemas.openxmlformats.org/package/2006/relationships"><Relationship Id="rId1" Type="http://schemas.openxmlformats.org/officeDocument/2006/relationships/image" Target="NULL"/></Relationships>
</file>

<file path=ppt/drawings/_rels/vmlDrawing296.vml.rels><?xml version="1.0" encoding="UTF-8" standalone="yes"?>
<Relationships xmlns="http://schemas.openxmlformats.org/package/2006/relationships"><Relationship Id="rId1" Type="http://schemas.openxmlformats.org/officeDocument/2006/relationships/image" Target="NULL"/></Relationships>
</file>

<file path=ppt/drawings/_rels/vmlDrawing297.vml.rels><?xml version="1.0" encoding="UTF-8" standalone="yes"?>
<Relationships xmlns="http://schemas.openxmlformats.org/package/2006/relationships"><Relationship Id="rId1" Type="http://schemas.openxmlformats.org/officeDocument/2006/relationships/image" Target="NULL"/></Relationships>
</file>

<file path=ppt/drawings/_rels/vmlDrawing298.vml.rels><?xml version="1.0" encoding="UTF-8" standalone="yes"?>
<Relationships xmlns="http://schemas.openxmlformats.org/package/2006/relationships"><Relationship Id="rId1" Type="http://schemas.openxmlformats.org/officeDocument/2006/relationships/image" Target="NULL"/></Relationships>
</file>

<file path=ppt/drawings/_rels/vmlDrawing29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00.vml.rels><?xml version="1.0" encoding="UTF-8" standalone="yes"?>
<Relationships xmlns="http://schemas.openxmlformats.org/package/2006/relationships"><Relationship Id="rId1" Type="http://schemas.openxmlformats.org/officeDocument/2006/relationships/image" Target="NULL"/></Relationships>
</file>

<file path=ppt/drawings/_rels/vmlDrawing301.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NULL"/></Relationships>
</file>

<file path=ppt/drawings/_rels/vmlDrawing59.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60.vml.rels><?xml version="1.0" encoding="UTF-8" standalone="yes"?>
<Relationships xmlns="http://schemas.openxmlformats.org/package/2006/relationships"><Relationship Id="rId1" Type="http://schemas.openxmlformats.org/officeDocument/2006/relationships/image" Target="NULL"/></Relationships>
</file>

<file path=ppt/drawings/_rels/vmlDrawing61.vml.rels><?xml version="1.0" encoding="UTF-8" standalone="yes"?>
<Relationships xmlns="http://schemas.openxmlformats.org/package/2006/relationships"><Relationship Id="rId1" Type="http://schemas.openxmlformats.org/officeDocument/2006/relationships/image" Target="NULL"/></Relationships>
</file>

<file path=ppt/drawings/_rels/vmlDrawing62.vml.rels><?xml version="1.0" encoding="UTF-8" standalone="yes"?>
<Relationships xmlns="http://schemas.openxmlformats.org/package/2006/relationships"><Relationship Id="rId1" Type="http://schemas.openxmlformats.org/officeDocument/2006/relationships/image" Target="NULL"/></Relationships>
</file>

<file path=ppt/drawings/_rels/vmlDrawing63.vml.rels><?xml version="1.0" encoding="UTF-8" standalone="yes"?>
<Relationships xmlns="http://schemas.openxmlformats.org/package/2006/relationships"><Relationship Id="rId1" Type="http://schemas.openxmlformats.org/officeDocument/2006/relationships/image" Target="NULL"/></Relationships>
</file>

<file path=ppt/drawings/_rels/vmlDrawing64.vml.rels><?xml version="1.0" encoding="UTF-8" standalone="yes"?>
<Relationships xmlns="http://schemas.openxmlformats.org/package/2006/relationships"><Relationship Id="rId1" Type="http://schemas.openxmlformats.org/officeDocument/2006/relationships/image" Target="NULL"/></Relationships>
</file>

<file path=ppt/drawings/_rels/vmlDrawing65.vml.rels><?xml version="1.0" encoding="UTF-8" standalone="yes"?>
<Relationships xmlns="http://schemas.openxmlformats.org/package/2006/relationships"><Relationship Id="rId1" Type="http://schemas.openxmlformats.org/officeDocument/2006/relationships/image" Target="NULL"/></Relationships>
</file>

<file path=ppt/drawings/_rels/vmlDrawing66.vml.rels><?xml version="1.0" encoding="UTF-8" standalone="yes"?>
<Relationships xmlns="http://schemas.openxmlformats.org/package/2006/relationships"><Relationship Id="rId1" Type="http://schemas.openxmlformats.org/officeDocument/2006/relationships/image" Target="NULL"/></Relationships>
</file>

<file path=ppt/drawings/_rels/vmlDrawing67.vml.rels><?xml version="1.0" encoding="UTF-8" standalone="yes"?>
<Relationships xmlns="http://schemas.openxmlformats.org/package/2006/relationships"><Relationship Id="rId1" Type="http://schemas.openxmlformats.org/officeDocument/2006/relationships/image" Target="NULL"/></Relationships>
</file>

<file path=ppt/drawings/_rels/vmlDrawing68.vml.rels><?xml version="1.0" encoding="UTF-8" standalone="yes"?>
<Relationships xmlns="http://schemas.openxmlformats.org/package/2006/relationships"><Relationship Id="rId1" Type="http://schemas.openxmlformats.org/officeDocument/2006/relationships/image" Target="NULL"/></Relationships>
</file>

<file path=ppt/drawings/_rels/vmlDrawing69.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1" Type="http://schemas.openxmlformats.org/officeDocument/2006/relationships/image" Target="NULL"/></Relationships>
</file>

<file path=ppt/drawings/_rels/vmlDrawing71.vml.rels><?xml version="1.0" encoding="UTF-8" standalone="yes"?>
<Relationships xmlns="http://schemas.openxmlformats.org/package/2006/relationships"><Relationship Id="rId1" Type="http://schemas.openxmlformats.org/officeDocument/2006/relationships/image" Target="NULL"/></Relationships>
</file>

<file path=ppt/drawings/_rels/vmlDrawing72.vml.rels><?xml version="1.0" encoding="UTF-8" standalone="yes"?>
<Relationships xmlns="http://schemas.openxmlformats.org/package/2006/relationships"><Relationship Id="rId1" Type="http://schemas.openxmlformats.org/officeDocument/2006/relationships/image" Target="NULL"/></Relationships>
</file>

<file path=ppt/drawings/_rels/vmlDrawing73.vml.rels><?xml version="1.0" encoding="UTF-8" standalone="yes"?>
<Relationships xmlns="http://schemas.openxmlformats.org/package/2006/relationships"><Relationship Id="rId1" Type="http://schemas.openxmlformats.org/officeDocument/2006/relationships/image" Target="NULL"/></Relationships>
</file>

<file path=ppt/drawings/_rels/vmlDrawing74.vml.rels><?xml version="1.0" encoding="UTF-8" standalone="yes"?>
<Relationships xmlns="http://schemas.openxmlformats.org/package/2006/relationships"><Relationship Id="rId1" Type="http://schemas.openxmlformats.org/officeDocument/2006/relationships/image" Target="NULL"/></Relationships>
</file>

<file path=ppt/drawings/_rels/vmlDrawing75.vml.rels><?xml version="1.0" encoding="UTF-8" standalone="yes"?>
<Relationships xmlns="http://schemas.openxmlformats.org/package/2006/relationships"><Relationship Id="rId1" Type="http://schemas.openxmlformats.org/officeDocument/2006/relationships/image" Target="NULL"/></Relationships>
</file>

<file path=ppt/drawings/_rels/vmlDrawing76.vml.rels><?xml version="1.0" encoding="UTF-8" standalone="yes"?>
<Relationships xmlns="http://schemas.openxmlformats.org/package/2006/relationships"><Relationship Id="rId1" Type="http://schemas.openxmlformats.org/officeDocument/2006/relationships/image" Target="NULL"/></Relationships>
</file>

<file path=ppt/drawings/_rels/vmlDrawing77.vml.rels><?xml version="1.0" encoding="UTF-8" standalone="yes"?>
<Relationships xmlns="http://schemas.openxmlformats.org/package/2006/relationships"><Relationship Id="rId1" Type="http://schemas.openxmlformats.org/officeDocument/2006/relationships/image" Target="NULL"/></Relationships>
</file>

<file path=ppt/drawings/_rels/vmlDrawing78.vml.rels><?xml version="1.0" encoding="UTF-8" standalone="yes"?>
<Relationships xmlns="http://schemas.openxmlformats.org/package/2006/relationships"><Relationship Id="rId1" Type="http://schemas.openxmlformats.org/officeDocument/2006/relationships/image" Target="NULL"/></Relationships>
</file>

<file path=ppt/drawings/_rels/vmlDrawing79.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80.vml.rels><?xml version="1.0" encoding="UTF-8" standalone="yes"?>
<Relationships xmlns="http://schemas.openxmlformats.org/package/2006/relationships"><Relationship Id="rId1" Type="http://schemas.openxmlformats.org/officeDocument/2006/relationships/image" Target="NULL"/></Relationships>
</file>

<file path=ppt/drawings/_rels/vmlDrawing81.vml.rels><?xml version="1.0" encoding="UTF-8" standalone="yes"?>
<Relationships xmlns="http://schemas.openxmlformats.org/package/2006/relationships"><Relationship Id="rId1" Type="http://schemas.openxmlformats.org/officeDocument/2006/relationships/image" Target="NULL"/></Relationships>
</file>

<file path=ppt/drawings/_rels/vmlDrawing82.vml.rels><?xml version="1.0" encoding="UTF-8" standalone="yes"?>
<Relationships xmlns="http://schemas.openxmlformats.org/package/2006/relationships"><Relationship Id="rId1" Type="http://schemas.openxmlformats.org/officeDocument/2006/relationships/image" Target="NULL"/></Relationships>
</file>

<file path=ppt/drawings/_rels/vmlDrawing83.vml.rels><?xml version="1.0" encoding="UTF-8" standalone="yes"?>
<Relationships xmlns="http://schemas.openxmlformats.org/package/2006/relationships"><Relationship Id="rId1" Type="http://schemas.openxmlformats.org/officeDocument/2006/relationships/image" Target="NULL"/></Relationships>
</file>

<file path=ppt/drawings/_rels/vmlDrawing84.vml.rels><?xml version="1.0" encoding="UTF-8" standalone="yes"?>
<Relationships xmlns="http://schemas.openxmlformats.org/package/2006/relationships"><Relationship Id="rId1" Type="http://schemas.openxmlformats.org/officeDocument/2006/relationships/image" Target="NULL"/></Relationships>
</file>

<file path=ppt/drawings/_rels/vmlDrawing85.vml.rels><?xml version="1.0" encoding="UTF-8" standalone="yes"?>
<Relationships xmlns="http://schemas.openxmlformats.org/package/2006/relationships"><Relationship Id="rId1" Type="http://schemas.openxmlformats.org/officeDocument/2006/relationships/image" Target="NULL"/></Relationships>
</file>

<file path=ppt/drawings/_rels/vmlDrawing86.vml.rels><?xml version="1.0" encoding="UTF-8" standalone="yes"?>
<Relationships xmlns="http://schemas.openxmlformats.org/package/2006/relationships"><Relationship Id="rId1" Type="http://schemas.openxmlformats.org/officeDocument/2006/relationships/image" Target="NULL"/></Relationships>
</file>

<file path=ppt/drawings/_rels/vmlDrawing87.vml.rels><?xml version="1.0" encoding="UTF-8" standalone="yes"?>
<Relationships xmlns="http://schemas.openxmlformats.org/package/2006/relationships"><Relationship Id="rId1" Type="http://schemas.openxmlformats.org/officeDocument/2006/relationships/image" Target="NULL"/></Relationships>
</file>

<file path=ppt/drawings/_rels/vmlDrawing88.vml.rels><?xml version="1.0" encoding="UTF-8" standalone="yes"?>
<Relationships xmlns="http://schemas.openxmlformats.org/package/2006/relationships"><Relationship Id="rId1" Type="http://schemas.openxmlformats.org/officeDocument/2006/relationships/image" Target="NULL"/></Relationships>
</file>

<file path=ppt/drawings/_rels/vmlDrawing89.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drawings/_rels/vmlDrawing90.vml.rels><?xml version="1.0" encoding="UTF-8" standalone="yes"?>
<Relationships xmlns="http://schemas.openxmlformats.org/package/2006/relationships"><Relationship Id="rId1" Type="http://schemas.openxmlformats.org/officeDocument/2006/relationships/image" Target="NULL"/></Relationships>
</file>

<file path=ppt/drawings/_rels/vmlDrawing91.vml.rels><?xml version="1.0" encoding="UTF-8" standalone="yes"?>
<Relationships xmlns="http://schemas.openxmlformats.org/package/2006/relationships"><Relationship Id="rId1" Type="http://schemas.openxmlformats.org/officeDocument/2006/relationships/image" Target="NULL"/></Relationships>
</file>

<file path=ppt/drawings/_rels/vmlDrawing92.vml.rels><?xml version="1.0" encoding="UTF-8" standalone="yes"?>
<Relationships xmlns="http://schemas.openxmlformats.org/package/2006/relationships"><Relationship Id="rId1" Type="http://schemas.openxmlformats.org/officeDocument/2006/relationships/image" Target="NULL"/></Relationships>
</file>

<file path=ppt/drawings/_rels/vmlDrawing93.vml.rels><?xml version="1.0" encoding="UTF-8" standalone="yes"?>
<Relationships xmlns="http://schemas.openxmlformats.org/package/2006/relationships"><Relationship Id="rId1" Type="http://schemas.openxmlformats.org/officeDocument/2006/relationships/image" Target="NULL"/></Relationships>
</file>

<file path=ppt/drawings/_rels/vmlDrawing94.vml.rels><?xml version="1.0" encoding="UTF-8" standalone="yes"?>
<Relationships xmlns="http://schemas.openxmlformats.org/package/2006/relationships"><Relationship Id="rId1" Type="http://schemas.openxmlformats.org/officeDocument/2006/relationships/image" Target="NULL"/></Relationships>
</file>

<file path=ppt/drawings/_rels/vmlDrawing95.vml.rels><?xml version="1.0" encoding="UTF-8" standalone="yes"?>
<Relationships xmlns="http://schemas.openxmlformats.org/package/2006/relationships"><Relationship Id="rId1" Type="http://schemas.openxmlformats.org/officeDocument/2006/relationships/image" Target="NULL"/></Relationships>
</file>

<file path=ppt/drawings/_rels/vmlDrawing96.vml.rels><?xml version="1.0" encoding="UTF-8" standalone="yes"?>
<Relationships xmlns="http://schemas.openxmlformats.org/package/2006/relationships"><Relationship Id="rId1" Type="http://schemas.openxmlformats.org/officeDocument/2006/relationships/image" Target="NULL"/></Relationships>
</file>

<file path=ppt/drawings/_rels/vmlDrawing97.vml.rels><?xml version="1.0" encoding="UTF-8" standalone="yes"?>
<Relationships xmlns="http://schemas.openxmlformats.org/package/2006/relationships"><Relationship Id="rId1" Type="http://schemas.openxmlformats.org/officeDocument/2006/relationships/image" Target="NULL"/></Relationships>
</file>

<file path=ppt/drawings/_rels/vmlDrawing98.vml.rels><?xml version="1.0" encoding="UTF-8" standalone="yes"?>
<Relationships xmlns="http://schemas.openxmlformats.org/package/2006/relationships"><Relationship Id="rId1" Type="http://schemas.openxmlformats.org/officeDocument/2006/relationships/image" Target="NULL"/></Relationships>
</file>

<file path=ppt/drawings/_rels/vmlDrawing9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490" cy="48006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defTabSz="635000">
              <a:defRPr sz="800"/>
            </a:lvl1pPr>
          </a:lstStyle>
          <a:p>
            <a:endParaRPr lang="en-GB"/>
          </a:p>
        </p:txBody>
      </p:sp>
      <p:sp>
        <p:nvSpPr>
          <p:cNvPr id="3" name="Date Placeholder 2"/>
          <p:cNvSpPr>
            <a:spLocks noGrp="1"/>
          </p:cNvSpPr>
          <p:nvPr>
            <p:ph type="dt" sz="quarter" idx="1"/>
          </p:nvPr>
        </p:nvSpPr>
        <p:spPr bwMode="auto">
          <a:xfrm>
            <a:off x="4144711" y="0"/>
            <a:ext cx="3168781" cy="48006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defRPr sz="800"/>
            </a:lvl1pPr>
          </a:lstStyle>
          <a:p>
            <a:fld id="{55877B95-C0DB-4BF6-8EAE-893BB4A428FB}" type="datetimeFigureOut">
              <a:rPr lang="en-US"/>
              <a:pPr/>
              <a:t>3/2/2012</a:t>
            </a:fld>
            <a:endParaRPr lang="en-GB"/>
          </a:p>
        </p:txBody>
      </p:sp>
      <p:sp>
        <p:nvSpPr>
          <p:cNvPr id="4" name="Footer Placeholder 3"/>
          <p:cNvSpPr>
            <a:spLocks noGrp="1"/>
          </p:cNvSpPr>
          <p:nvPr>
            <p:ph type="ftr" sz="quarter" idx="2"/>
          </p:nvPr>
        </p:nvSpPr>
        <p:spPr bwMode="auto">
          <a:xfrm>
            <a:off x="1" y="9119602"/>
            <a:ext cx="3170490" cy="48006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defTabSz="635000">
              <a:defRPr sz="800"/>
            </a:lvl1pPr>
          </a:lstStyle>
          <a:p>
            <a:endParaRPr lang="en-GB"/>
          </a:p>
        </p:txBody>
      </p:sp>
      <p:sp>
        <p:nvSpPr>
          <p:cNvPr id="5" name="Slide Number Placeholder 4"/>
          <p:cNvSpPr>
            <a:spLocks noGrp="1"/>
          </p:cNvSpPr>
          <p:nvPr>
            <p:ph type="sldNum" sz="quarter" idx="3"/>
          </p:nvPr>
        </p:nvSpPr>
        <p:spPr bwMode="auto">
          <a:xfrm>
            <a:off x="4144711" y="9119602"/>
            <a:ext cx="3168781" cy="48006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defRPr sz="800"/>
            </a:lvl1pPr>
          </a:lstStyle>
          <a:p>
            <a:fld id="{639E15A3-1D40-4A5C-A9F1-6CB0B07C1E8E}" type="slidenum">
              <a:rPr lang="en-GB"/>
              <a:pPr/>
              <a:t>‹#›</a:t>
            </a:fld>
            <a:endParaRPr lang="en-GB"/>
          </a:p>
        </p:txBody>
      </p:sp>
    </p:spTree>
    <p:extLst>
      <p:ext uri="{BB962C8B-B14F-4D97-AF65-F5344CB8AC3E}">
        <p14:creationId xmlns:p14="http://schemas.microsoft.com/office/powerpoint/2010/main" val="138173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490" cy="48006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defTabSz="635000">
              <a:defRPr sz="1200">
                <a:latin typeface="Calibri" pitchFamily="34" charset="0"/>
              </a:defRPr>
            </a:lvl1pPr>
          </a:lstStyle>
          <a:p>
            <a:endParaRPr lang="tr-TR"/>
          </a:p>
        </p:txBody>
      </p:sp>
      <p:sp>
        <p:nvSpPr>
          <p:cNvPr id="3" name="Date Placeholder 2"/>
          <p:cNvSpPr>
            <a:spLocks noGrp="1"/>
          </p:cNvSpPr>
          <p:nvPr>
            <p:ph type="dt" idx="1"/>
          </p:nvPr>
        </p:nvSpPr>
        <p:spPr bwMode="auto">
          <a:xfrm>
            <a:off x="4144711" y="0"/>
            <a:ext cx="3168781" cy="48006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defRPr sz="1200">
                <a:latin typeface="Calibri" pitchFamily="34" charset="0"/>
              </a:defRPr>
            </a:lvl1pPr>
          </a:lstStyle>
          <a:p>
            <a:fld id="{416BC565-BEE0-4C52-B9EA-99AB8AEB1AE6}" type="datetimeFigureOut">
              <a:rPr lang="en-US"/>
              <a:pPr/>
              <a:t>3/2/2012</a:t>
            </a:fld>
            <a:endParaRPr lang="en-US"/>
          </a:p>
        </p:txBody>
      </p:sp>
      <p:sp>
        <p:nvSpPr>
          <p:cNvPr id="4" name="Slide Image Placeholder 3"/>
          <p:cNvSpPr>
            <a:spLocks noGrp="1" noRot="1" noChangeAspect="1"/>
          </p:cNvSpPr>
          <p:nvPr>
            <p:ph type="sldImg" idx="2"/>
          </p:nvPr>
        </p:nvSpPr>
        <p:spPr>
          <a:xfrm>
            <a:off x="1258888" y="720725"/>
            <a:ext cx="4800600" cy="3600450"/>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auto">
          <a:xfrm>
            <a:off x="731520" y="4560570"/>
            <a:ext cx="5852160" cy="432054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1" y="9119602"/>
            <a:ext cx="3170490" cy="48006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defTabSz="635000">
              <a:defRPr sz="1200">
                <a:latin typeface="Calibri" pitchFamily="34" charset="0"/>
              </a:defRPr>
            </a:lvl1pPr>
          </a:lstStyle>
          <a:p>
            <a:endParaRPr lang="tr-TR"/>
          </a:p>
        </p:txBody>
      </p:sp>
      <p:sp>
        <p:nvSpPr>
          <p:cNvPr id="7" name="Slide Number Placeholder 6"/>
          <p:cNvSpPr>
            <a:spLocks noGrp="1"/>
          </p:cNvSpPr>
          <p:nvPr>
            <p:ph type="sldNum" sz="quarter" idx="5"/>
          </p:nvPr>
        </p:nvSpPr>
        <p:spPr bwMode="auto">
          <a:xfrm>
            <a:off x="4144711" y="9119602"/>
            <a:ext cx="3168781" cy="48006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defRPr sz="1200">
                <a:latin typeface="Calibri" pitchFamily="34" charset="0"/>
              </a:defRPr>
            </a:lvl1pPr>
          </a:lstStyle>
          <a:p>
            <a:fld id="{B4641B42-D267-4784-AD12-F4AA31E4C45C}" type="slidenum">
              <a:rPr lang="en-US"/>
              <a:pPr/>
              <a:t>‹#›</a:t>
            </a:fld>
            <a:endParaRPr lang="en-US"/>
          </a:p>
        </p:txBody>
      </p:sp>
    </p:spTree>
    <p:extLst>
      <p:ext uri="{BB962C8B-B14F-4D97-AF65-F5344CB8AC3E}">
        <p14:creationId xmlns:p14="http://schemas.microsoft.com/office/powerpoint/2010/main" val="353705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742592" indent="-285613" algn="l" rtl="0" eaLnBrk="0" fontAlgn="base" hangingPunct="0">
      <a:spcBef>
        <a:spcPct val="30000"/>
      </a:spcBef>
      <a:spcAft>
        <a:spcPct val="0"/>
      </a:spcAft>
      <a:defRPr sz="1100" kern="1200">
        <a:solidFill>
          <a:schemeClr val="tx1"/>
        </a:solidFill>
        <a:latin typeface="+mn-lt"/>
        <a:ea typeface="+mn-ea"/>
        <a:cs typeface="+mn-cs"/>
      </a:defRPr>
    </a:lvl2pPr>
    <a:lvl3pPr marL="1142451" indent="-228490" algn="l" rtl="0" eaLnBrk="0" fontAlgn="base" hangingPunct="0">
      <a:spcBef>
        <a:spcPct val="30000"/>
      </a:spcBef>
      <a:spcAft>
        <a:spcPct val="0"/>
      </a:spcAft>
      <a:defRPr sz="1100" kern="1200">
        <a:solidFill>
          <a:schemeClr val="tx1"/>
        </a:solidFill>
        <a:latin typeface="+mn-lt"/>
        <a:ea typeface="+mn-ea"/>
        <a:cs typeface="+mn-cs"/>
      </a:defRPr>
    </a:lvl3pPr>
    <a:lvl4pPr marL="1599431" indent="-228490" algn="l" rtl="0" eaLnBrk="0" fontAlgn="base" hangingPunct="0">
      <a:spcBef>
        <a:spcPct val="30000"/>
      </a:spcBef>
      <a:spcAft>
        <a:spcPct val="0"/>
      </a:spcAft>
      <a:defRPr sz="1100" kern="1200">
        <a:solidFill>
          <a:schemeClr val="tx1"/>
        </a:solidFill>
        <a:latin typeface="+mn-lt"/>
        <a:ea typeface="+mn-ea"/>
        <a:cs typeface="+mn-cs"/>
      </a:defRPr>
    </a:lvl4pPr>
    <a:lvl5pPr marL="2056411" indent="-228490" algn="l" rtl="0" eaLnBrk="0" fontAlgn="base" hangingPunct="0">
      <a:spcBef>
        <a:spcPct val="30000"/>
      </a:spcBef>
      <a:spcAft>
        <a:spcPct val="0"/>
      </a:spcAft>
      <a:defRPr sz="1100" kern="1200">
        <a:solidFill>
          <a:schemeClr val="tx1"/>
        </a:solidFill>
        <a:latin typeface="+mn-lt"/>
        <a:ea typeface="+mn-ea"/>
        <a:cs typeface="+mn-cs"/>
      </a:defRPr>
    </a:lvl5pPr>
    <a:lvl6pPr marL="2147747" algn="l" defTabSz="859099" rtl="0" eaLnBrk="1" latinLnBrk="0" hangingPunct="1">
      <a:defRPr sz="1100" kern="1200">
        <a:solidFill>
          <a:schemeClr val="tx1"/>
        </a:solidFill>
        <a:latin typeface="+mn-lt"/>
        <a:ea typeface="+mn-ea"/>
        <a:cs typeface="+mn-cs"/>
      </a:defRPr>
    </a:lvl6pPr>
    <a:lvl7pPr marL="2577296" algn="l" defTabSz="859099" rtl="0" eaLnBrk="1" latinLnBrk="0" hangingPunct="1">
      <a:defRPr sz="1100" kern="1200">
        <a:solidFill>
          <a:schemeClr val="tx1"/>
        </a:solidFill>
        <a:latin typeface="+mn-lt"/>
        <a:ea typeface="+mn-ea"/>
        <a:cs typeface="+mn-cs"/>
      </a:defRPr>
    </a:lvl7pPr>
    <a:lvl8pPr marL="3006844" algn="l" defTabSz="859099" rtl="0" eaLnBrk="1" latinLnBrk="0" hangingPunct="1">
      <a:defRPr sz="1100" kern="1200">
        <a:solidFill>
          <a:schemeClr val="tx1"/>
        </a:solidFill>
        <a:latin typeface="+mn-lt"/>
        <a:ea typeface="+mn-ea"/>
        <a:cs typeface="+mn-cs"/>
      </a:defRPr>
    </a:lvl8pPr>
    <a:lvl9pPr marL="3436395" algn="l" defTabSz="85909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312323" name="Notes Placeholder 2"/>
          <p:cNvSpPr>
            <a:spLocks noGrp="1"/>
          </p:cNvSpPr>
          <p:nvPr>
            <p:ph type="body" idx="1"/>
          </p:nvPr>
        </p:nvSpPr>
        <p:spPr>
          <a:noFill/>
          <a:ln/>
        </p:spPr>
        <p:txBody>
          <a:bodyPr/>
          <a:lstStyle/>
          <a:p>
            <a:pPr marL="228600" indent="-228600">
              <a:buFontTx/>
              <a:buChar char="-"/>
            </a:pPr>
            <a:endParaRPr lang="tr-TR" smtClean="0">
              <a:sym typeface="Wingdings" pitchFamily="2" charset="2"/>
            </a:endParaRPr>
          </a:p>
        </p:txBody>
      </p:sp>
      <p:sp>
        <p:nvSpPr>
          <p:cNvPr id="312324" name="Slide Number Placeholder 3"/>
          <p:cNvSpPr>
            <a:spLocks noGrp="1"/>
          </p:cNvSpPr>
          <p:nvPr>
            <p:ph type="sldNum" sz="quarter" idx="5"/>
          </p:nvPr>
        </p:nvSpPr>
        <p:spPr>
          <a:noFill/>
        </p:spPr>
        <p:txBody>
          <a:bodyPr/>
          <a:lstStyle/>
          <a:p>
            <a:fld id="{856AAD1C-56F2-41EF-9D14-6F40BEA0C23F}" type="slidenum">
              <a:rPr lang="en-US"/>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6D48F86D-761E-468E-9082-BE4CAE980FBC}" type="slidenum">
              <a:rPr lang="tr-TR">
                <a:solidFill>
                  <a:srgbClr val="000000"/>
                </a:solidFill>
              </a:rPr>
              <a:pPr/>
              <a:t>9</a:t>
            </a:fld>
            <a:endParaRPr lang="tr-TR">
              <a:solidFill>
                <a:srgbClr val="000000"/>
              </a:solidFill>
            </a:endParaRPr>
          </a:p>
        </p:txBody>
      </p:sp>
      <p:sp>
        <p:nvSpPr>
          <p:cNvPr id="326659" name="Slide Image Placeholder 1"/>
          <p:cNvSpPr>
            <a:spLocks noGrp="1" noRot="1" noChangeAspect="1" noTextEdit="1"/>
          </p:cNvSpPr>
          <p:nvPr>
            <p:ph type="sldImg"/>
          </p:nvPr>
        </p:nvSpPr>
        <p:spPr bwMode="auto">
          <a:noFill/>
          <a:ln>
            <a:solidFill>
              <a:srgbClr val="000000"/>
            </a:solidFill>
            <a:miter lim="800000"/>
            <a:headEnd/>
            <a:tailEnd/>
          </a:ln>
        </p:spPr>
      </p:sp>
      <p:sp>
        <p:nvSpPr>
          <p:cNvPr id="326660" name="Notes Placeholder 2"/>
          <p:cNvSpPr>
            <a:spLocks noGrp="1"/>
          </p:cNvSpPr>
          <p:nvPr>
            <p:ph type="body" idx="1"/>
          </p:nvPr>
        </p:nvSpPr>
        <p:spPr>
          <a:noFill/>
          <a:ln/>
        </p:spPr>
        <p:txBody>
          <a:bodyPr/>
          <a:lstStyle/>
          <a:p>
            <a:pPr eaLnBrk="1" hangingPunct="1"/>
            <a:endParaRPr lang="tr-TR" smtClean="0"/>
          </a:p>
        </p:txBody>
      </p:sp>
      <p:sp>
        <p:nvSpPr>
          <p:cNvPr id="326661"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C9444C3F-3C1C-497A-8A8A-AA400EDC34D3}" type="slidenum">
              <a:rPr lang="en-US" sz="1200">
                <a:solidFill>
                  <a:srgbClr val="000000"/>
                </a:solidFill>
                <a:latin typeface="Calibri" pitchFamily="34" charset="0"/>
              </a:rPr>
              <a:pPr algn="r" defTabSz="635000"/>
              <a:t>9</a:t>
            </a:fld>
            <a:endParaRPr 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a:noFill/>
          <a:ln/>
        </p:spPr>
        <p:txBody>
          <a:bodyPr/>
          <a:lstStyle/>
          <a:p>
            <a:endParaRPr lang="tr-TR" smtClean="0"/>
          </a:p>
        </p:txBody>
      </p:sp>
      <p:sp>
        <p:nvSpPr>
          <p:cNvPr id="327684" name="Slide Number Placeholder 3"/>
          <p:cNvSpPr>
            <a:spLocks noGrp="1"/>
          </p:cNvSpPr>
          <p:nvPr>
            <p:ph type="sldNum" sz="quarter" idx="5"/>
          </p:nvPr>
        </p:nvSpPr>
        <p:spPr>
          <a:noFill/>
        </p:spPr>
        <p:txBody>
          <a:bodyPr/>
          <a:lstStyle/>
          <a:p>
            <a:fld id="{5276704E-1506-4506-85EC-F3DB42A7411B}" type="slidenum">
              <a:rPr lang="en-US">
                <a:solidFill>
                  <a:prstClr val="black"/>
                </a:solidFill>
              </a:rPr>
              <a:pPr/>
              <a:t>10</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a:noFill/>
          <a:ln/>
        </p:spPr>
        <p:txBody>
          <a:bodyPr/>
          <a:lstStyle/>
          <a:p>
            <a:endParaRPr lang="tr-TR" smtClean="0"/>
          </a:p>
        </p:txBody>
      </p:sp>
      <p:sp>
        <p:nvSpPr>
          <p:cNvPr id="328708" name="Slide Number Placeholder 3"/>
          <p:cNvSpPr>
            <a:spLocks noGrp="1"/>
          </p:cNvSpPr>
          <p:nvPr>
            <p:ph type="sldNum" sz="quarter" idx="5"/>
          </p:nvPr>
        </p:nvSpPr>
        <p:spPr>
          <a:noFill/>
        </p:spPr>
        <p:txBody>
          <a:bodyPr/>
          <a:lstStyle/>
          <a:p>
            <a:fld id="{68468FF4-A5E1-4F93-B678-117F2B40D7DB}" type="slidenum">
              <a:rPr lang="en-US">
                <a:solidFill>
                  <a:prstClr val="black"/>
                </a:solidFill>
              </a:rPr>
              <a:pPr/>
              <a:t>11</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a:noFill/>
          <a:ln/>
        </p:spPr>
        <p:txBody>
          <a:bodyPr/>
          <a:lstStyle/>
          <a:p>
            <a:endParaRPr lang="tr-TR" smtClean="0"/>
          </a:p>
        </p:txBody>
      </p:sp>
      <p:sp>
        <p:nvSpPr>
          <p:cNvPr id="329732" name="Slide Number Placeholder 3"/>
          <p:cNvSpPr>
            <a:spLocks noGrp="1"/>
          </p:cNvSpPr>
          <p:nvPr>
            <p:ph type="sldNum" sz="quarter" idx="5"/>
          </p:nvPr>
        </p:nvSpPr>
        <p:spPr>
          <a:noFill/>
        </p:spPr>
        <p:txBody>
          <a:bodyPr/>
          <a:lstStyle/>
          <a:p>
            <a:fld id="{F7595A66-F7A8-45F6-87DC-D9C5FE1ABA14}" type="slidenum">
              <a:rPr lang="en-US">
                <a:solidFill>
                  <a:prstClr val="black"/>
                </a:solidFill>
              </a:rPr>
              <a:pPr/>
              <a:t>12</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a:noFill/>
          <a:ln/>
        </p:spPr>
        <p:txBody>
          <a:bodyPr/>
          <a:lstStyle/>
          <a:p>
            <a:endParaRPr lang="tr-TR" smtClean="0"/>
          </a:p>
        </p:txBody>
      </p:sp>
      <p:sp>
        <p:nvSpPr>
          <p:cNvPr id="330756" name="Slide Number Placeholder 3"/>
          <p:cNvSpPr>
            <a:spLocks noGrp="1"/>
          </p:cNvSpPr>
          <p:nvPr>
            <p:ph type="sldNum" sz="quarter" idx="5"/>
          </p:nvPr>
        </p:nvSpPr>
        <p:spPr>
          <a:noFill/>
        </p:spPr>
        <p:txBody>
          <a:bodyPr/>
          <a:lstStyle/>
          <a:p>
            <a:fld id="{D59E675B-1F12-49ED-80DB-6961EA907F12}" type="slidenum">
              <a:rPr lang="en-US">
                <a:solidFill>
                  <a:prstClr val="black"/>
                </a:solidFill>
              </a:rPr>
              <a:pPr/>
              <a:t>13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p:spPr>
      </p:sp>
      <p:sp>
        <p:nvSpPr>
          <p:cNvPr id="331779" name="Notes Placeholder 2"/>
          <p:cNvSpPr>
            <a:spLocks noGrp="1"/>
          </p:cNvSpPr>
          <p:nvPr>
            <p:ph type="body" idx="1"/>
          </p:nvPr>
        </p:nvSpPr>
        <p:spPr>
          <a:noFill/>
          <a:ln/>
        </p:spPr>
        <p:txBody>
          <a:bodyPr/>
          <a:lstStyle/>
          <a:p>
            <a:endParaRPr lang="tr-TR" smtClean="0"/>
          </a:p>
        </p:txBody>
      </p:sp>
      <p:sp>
        <p:nvSpPr>
          <p:cNvPr id="331780" name="Slide Number Placeholder 3"/>
          <p:cNvSpPr>
            <a:spLocks noGrp="1"/>
          </p:cNvSpPr>
          <p:nvPr>
            <p:ph type="sldNum" sz="quarter" idx="5"/>
          </p:nvPr>
        </p:nvSpPr>
        <p:spPr>
          <a:noFill/>
        </p:spPr>
        <p:txBody>
          <a:bodyPr/>
          <a:lstStyle/>
          <a:p>
            <a:fld id="{0BFE583D-2CB5-466A-9C92-34DD49897DEC}" type="slidenum">
              <a:rPr lang="en-US">
                <a:solidFill>
                  <a:prstClr val="black"/>
                </a:solidFill>
              </a:rPr>
              <a:pPr/>
              <a:t>14</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a:noFill/>
          <a:ln/>
        </p:spPr>
        <p:txBody>
          <a:bodyPr/>
          <a:lstStyle/>
          <a:p>
            <a:endParaRPr lang="tr-TR" smtClean="0"/>
          </a:p>
        </p:txBody>
      </p:sp>
      <p:sp>
        <p:nvSpPr>
          <p:cNvPr id="332804" name="Slide Number Placeholder 3"/>
          <p:cNvSpPr>
            <a:spLocks noGrp="1"/>
          </p:cNvSpPr>
          <p:nvPr>
            <p:ph type="sldNum" sz="quarter" idx="5"/>
          </p:nvPr>
        </p:nvSpPr>
        <p:spPr>
          <a:noFill/>
        </p:spPr>
        <p:txBody>
          <a:bodyPr/>
          <a:lstStyle/>
          <a:p>
            <a:fld id="{A172A692-8845-4300-8877-9139B2EA7ACB}" type="slidenum">
              <a:rPr lang="en-US">
                <a:solidFill>
                  <a:prstClr val="black"/>
                </a:solidFill>
              </a:rPr>
              <a:pPr/>
              <a:t>15</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a:noFill/>
          <a:ln/>
        </p:spPr>
        <p:txBody>
          <a:bodyPr/>
          <a:lstStyle/>
          <a:p>
            <a:endParaRPr lang="tr-TR" smtClean="0"/>
          </a:p>
        </p:txBody>
      </p:sp>
      <p:sp>
        <p:nvSpPr>
          <p:cNvPr id="333828" name="Slide Number Placeholder 3"/>
          <p:cNvSpPr>
            <a:spLocks noGrp="1"/>
          </p:cNvSpPr>
          <p:nvPr>
            <p:ph type="sldNum" sz="quarter" idx="5"/>
          </p:nvPr>
        </p:nvSpPr>
        <p:spPr>
          <a:noFill/>
        </p:spPr>
        <p:txBody>
          <a:bodyPr/>
          <a:lstStyle/>
          <a:p>
            <a:fld id="{45D5FA46-0F72-4F0D-8921-9F4DE5D5E04F}" type="slidenum">
              <a:rPr lang="en-US">
                <a:solidFill>
                  <a:prstClr val="black"/>
                </a:solidFill>
              </a:rPr>
              <a:pPr/>
              <a:t>16</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a:noFill/>
          <a:ln/>
        </p:spPr>
        <p:txBody>
          <a:bodyPr/>
          <a:lstStyle/>
          <a:p>
            <a:endParaRPr lang="tr-TR" smtClean="0"/>
          </a:p>
        </p:txBody>
      </p:sp>
      <p:sp>
        <p:nvSpPr>
          <p:cNvPr id="334852" name="Slide Number Placeholder 3"/>
          <p:cNvSpPr>
            <a:spLocks noGrp="1"/>
          </p:cNvSpPr>
          <p:nvPr>
            <p:ph type="sldNum" sz="quarter" idx="5"/>
          </p:nvPr>
        </p:nvSpPr>
        <p:spPr>
          <a:noFill/>
        </p:spPr>
        <p:txBody>
          <a:bodyPr/>
          <a:lstStyle/>
          <a:p>
            <a:fld id="{EEDB962A-1463-4F0D-AE81-D2825D5C2282}" type="slidenum">
              <a:rPr lang="en-US">
                <a:solidFill>
                  <a:prstClr val="black"/>
                </a:solidFill>
              </a:rPr>
              <a:pPr/>
              <a:t>17</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a:noFill/>
          <a:ln/>
        </p:spPr>
        <p:txBody>
          <a:bodyPr/>
          <a:lstStyle/>
          <a:p>
            <a:endParaRPr lang="tr-TR" smtClean="0"/>
          </a:p>
        </p:txBody>
      </p:sp>
      <p:sp>
        <p:nvSpPr>
          <p:cNvPr id="335876" name="Slide Number Placeholder 3"/>
          <p:cNvSpPr>
            <a:spLocks noGrp="1"/>
          </p:cNvSpPr>
          <p:nvPr>
            <p:ph type="sldNum" sz="quarter" idx="5"/>
          </p:nvPr>
        </p:nvSpPr>
        <p:spPr>
          <a:noFill/>
        </p:spPr>
        <p:txBody>
          <a:bodyPr/>
          <a:lstStyle/>
          <a:p>
            <a:fld id="{674C90F0-91B6-414B-BEDE-92681239F7A6}" type="slidenum">
              <a:rPr lang="en-US">
                <a:solidFill>
                  <a:prstClr val="black"/>
                </a:solidFill>
              </a:rPr>
              <a:pPr/>
              <a:t>18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p:spPr>
      </p:sp>
      <p:sp>
        <p:nvSpPr>
          <p:cNvPr id="318467" name="Notes Placeholder 2"/>
          <p:cNvSpPr>
            <a:spLocks noGrp="1"/>
          </p:cNvSpPr>
          <p:nvPr>
            <p:ph type="body" idx="1"/>
          </p:nvPr>
        </p:nvSpPr>
        <p:spPr>
          <a:noFill/>
          <a:ln/>
        </p:spPr>
        <p:txBody>
          <a:bodyPr/>
          <a:lstStyle/>
          <a:p>
            <a:endParaRPr lang="tr-TR" smtClean="0"/>
          </a:p>
        </p:txBody>
      </p:sp>
      <p:sp>
        <p:nvSpPr>
          <p:cNvPr id="318468" name="Slide Number Placeholder 3"/>
          <p:cNvSpPr>
            <a:spLocks noGrp="1"/>
          </p:cNvSpPr>
          <p:nvPr>
            <p:ph type="sldNum" sz="quarter" idx="5"/>
          </p:nvPr>
        </p:nvSpPr>
        <p:spPr>
          <a:noFill/>
        </p:spPr>
        <p:txBody>
          <a:bodyPr/>
          <a:lstStyle/>
          <a:p>
            <a:fld id="{F0F4A874-F472-4A1E-811B-B73BEE9FF0C9}" type="slidenum">
              <a:rPr lang="en-US">
                <a:solidFill>
                  <a:prstClr val="black"/>
                </a:solidFill>
              </a:rPr>
              <a:pPr/>
              <a:t>1</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p:spPr>
      </p:sp>
      <p:sp>
        <p:nvSpPr>
          <p:cNvPr id="336899" name="Notes Placeholder 2"/>
          <p:cNvSpPr>
            <a:spLocks noGrp="1"/>
          </p:cNvSpPr>
          <p:nvPr>
            <p:ph type="body" idx="1"/>
          </p:nvPr>
        </p:nvSpPr>
        <p:spPr>
          <a:noFill/>
          <a:ln/>
        </p:spPr>
        <p:txBody>
          <a:bodyPr/>
          <a:lstStyle/>
          <a:p>
            <a:endParaRPr lang="tr-TR" smtClean="0"/>
          </a:p>
        </p:txBody>
      </p:sp>
      <p:sp>
        <p:nvSpPr>
          <p:cNvPr id="336900" name="Slide Number Placeholder 3"/>
          <p:cNvSpPr>
            <a:spLocks noGrp="1"/>
          </p:cNvSpPr>
          <p:nvPr>
            <p:ph type="sldNum" sz="quarter" idx="5"/>
          </p:nvPr>
        </p:nvSpPr>
        <p:spPr>
          <a:noFill/>
        </p:spPr>
        <p:txBody>
          <a:bodyPr/>
          <a:lstStyle/>
          <a:p>
            <a:fld id="{9BDC6F27-F289-4AA4-972D-6ABE3D17F27E}" type="slidenum">
              <a:rPr lang="en-US">
                <a:solidFill>
                  <a:prstClr val="black"/>
                </a:solidFill>
              </a:rPr>
              <a:pPr/>
              <a:t>19</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p:spPr>
      </p:sp>
      <p:sp>
        <p:nvSpPr>
          <p:cNvPr id="337923" name="Notes Placeholder 2"/>
          <p:cNvSpPr>
            <a:spLocks noGrp="1"/>
          </p:cNvSpPr>
          <p:nvPr>
            <p:ph type="body" idx="1"/>
          </p:nvPr>
        </p:nvSpPr>
        <p:spPr>
          <a:noFill/>
          <a:ln/>
        </p:spPr>
        <p:txBody>
          <a:bodyPr/>
          <a:lstStyle/>
          <a:p>
            <a:endParaRPr lang="tr-TR" smtClean="0"/>
          </a:p>
        </p:txBody>
      </p:sp>
      <p:sp>
        <p:nvSpPr>
          <p:cNvPr id="337924" name="Slide Number Placeholder 3"/>
          <p:cNvSpPr>
            <a:spLocks noGrp="1"/>
          </p:cNvSpPr>
          <p:nvPr>
            <p:ph type="sldNum" sz="quarter" idx="5"/>
          </p:nvPr>
        </p:nvSpPr>
        <p:spPr>
          <a:noFill/>
        </p:spPr>
        <p:txBody>
          <a:bodyPr/>
          <a:lstStyle/>
          <a:p>
            <a:fld id="{116B03B0-1940-4687-9553-DD211806C0A0}" type="slidenum">
              <a:rPr lang="en-US">
                <a:solidFill>
                  <a:prstClr val="black"/>
                </a:solidFill>
              </a:rPr>
              <a:pPr/>
              <a:t>20</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F77B214C-4FC7-4D2F-8E85-F4C232FFA8A9}" type="slidenum">
              <a:rPr lang="tr-TR">
                <a:solidFill>
                  <a:srgbClr val="000000"/>
                </a:solidFill>
              </a:rPr>
              <a:pPr/>
              <a:t>21</a:t>
            </a:fld>
            <a:endParaRPr lang="tr-TR">
              <a:solidFill>
                <a:srgbClr val="000000"/>
              </a:solidFill>
            </a:endParaRPr>
          </a:p>
        </p:txBody>
      </p:sp>
      <p:sp>
        <p:nvSpPr>
          <p:cNvPr id="338947"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8" name="Notes Placeholder 2"/>
          <p:cNvSpPr>
            <a:spLocks noGrp="1"/>
          </p:cNvSpPr>
          <p:nvPr>
            <p:ph type="body" idx="1"/>
          </p:nvPr>
        </p:nvSpPr>
        <p:spPr>
          <a:noFill/>
          <a:ln/>
        </p:spPr>
        <p:txBody>
          <a:bodyPr/>
          <a:lstStyle/>
          <a:p>
            <a:pPr eaLnBrk="1" hangingPunct="1"/>
            <a:endParaRPr lang="tr-TR" smtClean="0"/>
          </a:p>
        </p:txBody>
      </p:sp>
      <p:sp>
        <p:nvSpPr>
          <p:cNvPr id="338949"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1410D36E-7267-44E9-9E2D-6977971BEF0E}" type="slidenum">
              <a:rPr lang="en-US" sz="1200">
                <a:solidFill>
                  <a:srgbClr val="000000"/>
                </a:solidFill>
                <a:latin typeface="Calibri" pitchFamily="34" charset="0"/>
              </a:rPr>
              <a:pPr algn="r" defTabSz="635000"/>
              <a:t>21</a:t>
            </a:fld>
            <a:endParaRPr lang="en-US" sz="120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1ED02F1-CF2B-41F3-B54A-C74C7CF338FA}" type="slidenum">
              <a:rPr lang="tr-TR">
                <a:solidFill>
                  <a:srgbClr val="000000"/>
                </a:solidFill>
              </a:rPr>
              <a:pPr/>
              <a:t>22</a:t>
            </a:fld>
            <a:endParaRPr lang="tr-TR">
              <a:solidFill>
                <a:srgbClr val="000000"/>
              </a:solidFill>
            </a:endParaRPr>
          </a:p>
        </p:txBody>
      </p:sp>
      <p:sp>
        <p:nvSpPr>
          <p:cNvPr id="339971" name="Slide Image Placeholder 1"/>
          <p:cNvSpPr>
            <a:spLocks noGrp="1" noRot="1" noChangeAspect="1" noTextEdit="1"/>
          </p:cNvSpPr>
          <p:nvPr>
            <p:ph type="sldImg"/>
          </p:nvPr>
        </p:nvSpPr>
        <p:spPr bwMode="auto">
          <a:noFill/>
          <a:ln>
            <a:solidFill>
              <a:srgbClr val="000000"/>
            </a:solidFill>
            <a:miter lim="800000"/>
            <a:headEnd/>
            <a:tailEnd/>
          </a:ln>
        </p:spPr>
      </p:sp>
      <p:sp>
        <p:nvSpPr>
          <p:cNvPr id="339972" name="Notes Placeholder 2"/>
          <p:cNvSpPr>
            <a:spLocks noGrp="1"/>
          </p:cNvSpPr>
          <p:nvPr>
            <p:ph type="body" idx="1"/>
          </p:nvPr>
        </p:nvSpPr>
        <p:spPr>
          <a:noFill/>
          <a:ln/>
        </p:spPr>
        <p:txBody>
          <a:bodyPr/>
          <a:lstStyle/>
          <a:p>
            <a:pPr eaLnBrk="1" hangingPunct="1"/>
            <a:endParaRPr lang="tr-TR" smtClean="0"/>
          </a:p>
        </p:txBody>
      </p:sp>
      <p:sp>
        <p:nvSpPr>
          <p:cNvPr id="339973"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FCCD9768-B4CC-47F9-A400-41EA120CCA11}" type="slidenum">
              <a:rPr lang="en-US" sz="1200">
                <a:solidFill>
                  <a:srgbClr val="000000"/>
                </a:solidFill>
                <a:latin typeface="Calibri" pitchFamily="34" charset="0"/>
              </a:rPr>
              <a:pPr algn="r" defTabSz="635000"/>
              <a:t>22</a:t>
            </a:fld>
            <a:endParaRPr lang="en-US" sz="120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F65AF530-65EE-4732-BACF-455807737815}" type="slidenum">
              <a:rPr lang="tr-TR">
                <a:solidFill>
                  <a:srgbClr val="000000"/>
                </a:solidFill>
              </a:rPr>
              <a:pPr/>
              <a:t>23</a:t>
            </a:fld>
            <a:endParaRPr lang="tr-TR">
              <a:solidFill>
                <a:srgbClr val="000000"/>
              </a:solidFill>
            </a:endParaRPr>
          </a:p>
        </p:txBody>
      </p:sp>
      <p:sp>
        <p:nvSpPr>
          <p:cNvPr id="340995" name="Slide Image Placeholder 1"/>
          <p:cNvSpPr>
            <a:spLocks noGrp="1" noRot="1" noChangeAspect="1" noTextEdit="1"/>
          </p:cNvSpPr>
          <p:nvPr>
            <p:ph type="sldImg"/>
          </p:nvPr>
        </p:nvSpPr>
        <p:spPr bwMode="auto">
          <a:noFill/>
          <a:ln>
            <a:solidFill>
              <a:srgbClr val="000000"/>
            </a:solidFill>
            <a:miter lim="800000"/>
            <a:headEnd/>
            <a:tailEnd/>
          </a:ln>
        </p:spPr>
      </p:sp>
      <p:sp>
        <p:nvSpPr>
          <p:cNvPr id="340996" name="Notes Placeholder 2"/>
          <p:cNvSpPr>
            <a:spLocks noGrp="1"/>
          </p:cNvSpPr>
          <p:nvPr>
            <p:ph type="body" idx="1"/>
          </p:nvPr>
        </p:nvSpPr>
        <p:spPr>
          <a:noFill/>
          <a:ln/>
        </p:spPr>
        <p:txBody>
          <a:bodyPr/>
          <a:lstStyle/>
          <a:p>
            <a:pPr eaLnBrk="1" hangingPunct="1"/>
            <a:endParaRPr lang="tr-TR" smtClean="0"/>
          </a:p>
        </p:txBody>
      </p:sp>
      <p:sp>
        <p:nvSpPr>
          <p:cNvPr id="340997"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50C215AD-0F60-46ED-9772-CFC91B00D459}" type="slidenum">
              <a:rPr lang="en-US" sz="1200">
                <a:solidFill>
                  <a:srgbClr val="000000"/>
                </a:solidFill>
                <a:latin typeface="Calibri" pitchFamily="34" charset="0"/>
              </a:rPr>
              <a:pPr algn="r" defTabSz="635000"/>
              <a:t>23</a:t>
            </a:fld>
            <a:endParaRPr lang="en-US" sz="120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876E2126-BFCB-42BF-A8D6-183571A0D401}" type="slidenum">
              <a:rPr lang="tr-TR">
                <a:solidFill>
                  <a:srgbClr val="000000"/>
                </a:solidFill>
              </a:rPr>
              <a:pPr/>
              <a:t>24</a:t>
            </a:fld>
            <a:endParaRPr lang="tr-TR">
              <a:solidFill>
                <a:srgbClr val="000000"/>
              </a:solidFill>
            </a:endParaRPr>
          </a:p>
        </p:txBody>
      </p:sp>
      <p:sp>
        <p:nvSpPr>
          <p:cNvPr id="342019" name="Slide Image Placeholder 1"/>
          <p:cNvSpPr>
            <a:spLocks noGrp="1" noRot="1" noChangeAspect="1" noTextEdit="1"/>
          </p:cNvSpPr>
          <p:nvPr>
            <p:ph type="sldImg"/>
          </p:nvPr>
        </p:nvSpPr>
        <p:spPr bwMode="auto">
          <a:noFill/>
          <a:ln>
            <a:solidFill>
              <a:srgbClr val="000000"/>
            </a:solidFill>
            <a:miter lim="800000"/>
            <a:headEnd/>
            <a:tailEnd/>
          </a:ln>
        </p:spPr>
      </p:sp>
      <p:sp>
        <p:nvSpPr>
          <p:cNvPr id="342020" name="Notes Placeholder 2"/>
          <p:cNvSpPr>
            <a:spLocks noGrp="1"/>
          </p:cNvSpPr>
          <p:nvPr>
            <p:ph type="body" idx="1"/>
          </p:nvPr>
        </p:nvSpPr>
        <p:spPr>
          <a:noFill/>
          <a:ln/>
        </p:spPr>
        <p:txBody>
          <a:bodyPr/>
          <a:lstStyle/>
          <a:p>
            <a:pPr eaLnBrk="1" hangingPunct="1"/>
            <a:endParaRPr lang="tr-TR" smtClean="0"/>
          </a:p>
        </p:txBody>
      </p:sp>
      <p:sp>
        <p:nvSpPr>
          <p:cNvPr id="342021"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39186F70-BD37-4B0E-A766-B99D88CC478F}" type="slidenum">
              <a:rPr lang="en-US" sz="1200">
                <a:solidFill>
                  <a:srgbClr val="000000"/>
                </a:solidFill>
                <a:latin typeface="Calibri" pitchFamily="34" charset="0"/>
              </a:rPr>
              <a:pPr algn="r" defTabSz="635000"/>
              <a:t>24</a:t>
            </a:fld>
            <a:endParaRPr lang="en-US" sz="120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7F10DEB8-A6B6-4803-87C7-6BD737C3DB8F}" type="slidenum">
              <a:rPr lang="tr-TR">
                <a:solidFill>
                  <a:srgbClr val="000000"/>
                </a:solidFill>
              </a:rPr>
              <a:pPr/>
              <a:t>25</a:t>
            </a:fld>
            <a:endParaRPr lang="tr-TR">
              <a:solidFill>
                <a:srgbClr val="000000"/>
              </a:solidFill>
            </a:endParaRPr>
          </a:p>
        </p:txBody>
      </p:sp>
      <p:sp>
        <p:nvSpPr>
          <p:cNvPr id="343043" name="Slide Image Placeholder 1"/>
          <p:cNvSpPr>
            <a:spLocks noGrp="1" noRot="1" noChangeAspect="1" noTextEdit="1"/>
          </p:cNvSpPr>
          <p:nvPr>
            <p:ph type="sldImg"/>
          </p:nvPr>
        </p:nvSpPr>
        <p:spPr bwMode="auto">
          <a:noFill/>
          <a:ln>
            <a:solidFill>
              <a:srgbClr val="000000"/>
            </a:solidFill>
            <a:miter lim="800000"/>
            <a:headEnd/>
            <a:tailEnd/>
          </a:ln>
        </p:spPr>
      </p:sp>
      <p:sp>
        <p:nvSpPr>
          <p:cNvPr id="343044" name="Notes Placeholder 2"/>
          <p:cNvSpPr>
            <a:spLocks noGrp="1"/>
          </p:cNvSpPr>
          <p:nvPr>
            <p:ph type="body" idx="1"/>
          </p:nvPr>
        </p:nvSpPr>
        <p:spPr>
          <a:noFill/>
          <a:ln/>
        </p:spPr>
        <p:txBody>
          <a:bodyPr/>
          <a:lstStyle/>
          <a:p>
            <a:pPr eaLnBrk="1" hangingPunct="1"/>
            <a:endParaRPr lang="tr-TR" smtClean="0"/>
          </a:p>
        </p:txBody>
      </p:sp>
      <p:sp>
        <p:nvSpPr>
          <p:cNvPr id="343045"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DC940057-C79C-47BF-A08A-C1FB0D5E1C47}" type="slidenum">
              <a:rPr lang="en-US" sz="1200">
                <a:solidFill>
                  <a:srgbClr val="000000"/>
                </a:solidFill>
                <a:latin typeface="Calibri" pitchFamily="34" charset="0"/>
              </a:rPr>
              <a:pPr algn="r" defTabSz="635000"/>
              <a:t>25</a:t>
            </a:fld>
            <a:endParaRPr lang="en-US" sz="120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32CAC53-A9C6-48F4-AA0C-1036BAB82262}" type="slidenum">
              <a:rPr lang="tr-TR">
                <a:solidFill>
                  <a:srgbClr val="000000"/>
                </a:solidFill>
              </a:rPr>
              <a:pPr/>
              <a:t>26</a:t>
            </a:fld>
            <a:endParaRPr lang="tr-TR">
              <a:solidFill>
                <a:srgbClr val="000000"/>
              </a:solidFill>
            </a:endParaRPr>
          </a:p>
        </p:txBody>
      </p:sp>
      <p:sp>
        <p:nvSpPr>
          <p:cNvPr id="344067" name="Slide Image Placeholder 1"/>
          <p:cNvSpPr>
            <a:spLocks noGrp="1" noRot="1" noChangeAspect="1" noTextEdit="1"/>
          </p:cNvSpPr>
          <p:nvPr>
            <p:ph type="sldImg"/>
          </p:nvPr>
        </p:nvSpPr>
        <p:spPr bwMode="auto">
          <a:noFill/>
          <a:ln>
            <a:solidFill>
              <a:srgbClr val="000000"/>
            </a:solidFill>
            <a:miter lim="800000"/>
            <a:headEnd/>
            <a:tailEnd/>
          </a:ln>
        </p:spPr>
      </p:sp>
      <p:sp>
        <p:nvSpPr>
          <p:cNvPr id="344068" name="Notes Placeholder 2"/>
          <p:cNvSpPr>
            <a:spLocks noGrp="1"/>
          </p:cNvSpPr>
          <p:nvPr>
            <p:ph type="body" idx="1"/>
          </p:nvPr>
        </p:nvSpPr>
        <p:spPr>
          <a:noFill/>
          <a:ln/>
        </p:spPr>
        <p:txBody>
          <a:bodyPr/>
          <a:lstStyle/>
          <a:p>
            <a:pPr eaLnBrk="1" hangingPunct="1"/>
            <a:endParaRPr lang="tr-TR" smtClean="0"/>
          </a:p>
        </p:txBody>
      </p:sp>
      <p:sp>
        <p:nvSpPr>
          <p:cNvPr id="344069"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E71DBE91-79E3-49BC-A106-5CEFD645B985}" type="slidenum">
              <a:rPr lang="en-US" sz="1200">
                <a:solidFill>
                  <a:srgbClr val="000000"/>
                </a:solidFill>
                <a:latin typeface="Calibri" pitchFamily="34" charset="0"/>
              </a:rPr>
              <a:pPr algn="r" defTabSz="635000"/>
              <a:t>26</a:t>
            </a:fld>
            <a:endParaRPr lang="en-US" sz="120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a:noFill/>
          <a:ln/>
        </p:spPr>
        <p:txBody>
          <a:bodyPr/>
          <a:lstStyle/>
          <a:p>
            <a:endParaRPr lang="tr-TR" smtClean="0"/>
          </a:p>
        </p:txBody>
      </p:sp>
      <p:sp>
        <p:nvSpPr>
          <p:cNvPr id="345092" name="Slide Number Placeholder 3"/>
          <p:cNvSpPr>
            <a:spLocks noGrp="1"/>
          </p:cNvSpPr>
          <p:nvPr>
            <p:ph type="sldNum" sz="quarter" idx="5"/>
          </p:nvPr>
        </p:nvSpPr>
        <p:spPr>
          <a:noFill/>
        </p:spPr>
        <p:txBody>
          <a:bodyPr/>
          <a:lstStyle/>
          <a:p>
            <a:fld id="{1E8F0FF7-82AF-4238-B138-CD91BE3E78B1}" type="slidenum">
              <a:rPr lang="en-US">
                <a:solidFill>
                  <a:srgbClr val="000000"/>
                </a:solidFill>
              </a:rPr>
              <a:pPr/>
              <a:t>27</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p:spPr>
      </p:sp>
      <p:sp>
        <p:nvSpPr>
          <p:cNvPr id="346115" name="Notes Placeholder 2"/>
          <p:cNvSpPr>
            <a:spLocks noGrp="1"/>
          </p:cNvSpPr>
          <p:nvPr>
            <p:ph type="body" idx="1"/>
          </p:nvPr>
        </p:nvSpPr>
        <p:spPr>
          <a:noFill/>
          <a:ln/>
        </p:spPr>
        <p:txBody>
          <a:bodyPr/>
          <a:lstStyle/>
          <a:p>
            <a:endParaRPr lang="tr-TR" smtClean="0"/>
          </a:p>
        </p:txBody>
      </p:sp>
      <p:sp>
        <p:nvSpPr>
          <p:cNvPr id="346116" name="Slide Number Placeholder 3"/>
          <p:cNvSpPr>
            <a:spLocks noGrp="1"/>
          </p:cNvSpPr>
          <p:nvPr>
            <p:ph type="sldNum" sz="quarter" idx="5"/>
          </p:nvPr>
        </p:nvSpPr>
        <p:spPr>
          <a:noFill/>
        </p:spPr>
        <p:txBody>
          <a:bodyPr/>
          <a:lstStyle/>
          <a:p>
            <a:fld id="{BF0C122B-D282-4188-9DC3-83146DCB5547}" type="slidenum">
              <a:rPr lang="en-US">
                <a:solidFill>
                  <a:prstClr val="black"/>
                </a:solidFill>
              </a:rPr>
              <a:pPr/>
              <a:t>28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a:noFill/>
          <a:ln/>
        </p:spPr>
        <p:txBody>
          <a:bodyPr/>
          <a:lstStyle/>
          <a:p>
            <a:pPr marL="228600" indent="-228600"/>
            <a:endParaRPr lang="tr-TR" smtClean="0"/>
          </a:p>
        </p:txBody>
      </p:sp>
      <p:sp>
        <p:nvSpPr>
          <p:cNvPr id="319492" name="Slide Number Placeholder 3"/>
          <p:cNvSpPr>
            <a:spLocks noGrp="1"/>
          </p:cNvSpPr>
          <p:nvPr>
            <p:ph type="sldNum" sz="quarter" idx="5"/>
          </p:nvPr>
        </p:nvSpPr>
        <p:spPr>
          <a:noFill/>
        </p:spPr>
        <p:txBody>
          <a:bodyPr/>
          <a:lstStyle/>
          <a:p>
            <a:fld id="{D3B7195E-51B7-4E9C-91F6-8C3449F1C1EE}" type="slidenum">
              <a:rPr lang="en-US">
                <a:solidFill>
                  <a:prstClr val="black"/>
                </a:solidFill>
              </a:rPr>
              <a:pPr/>
              <a:t>2</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a:noFill/>
          <a:ln/>
        </p:spPr>
        <p:txBody>
          <a:bodyPr/>
          <a:lstStyle/>
          <a:p>
            <a:endParaRPr lang="tr-TR" smtClean="0"/>
          </a:p>
        </p:txBody>
      </p:sp>
      <p:sp>
        <p:nvSpPr>
          <p:cNvPr id="347140" name="Slide Number Placeholder 3"/>
          <p:cNvSpPr>
            <a:spLocks noGrp="1"/>
          </p:cNvSpPr>
          <p:nvPr>
            <p:ph type="sldNum" sz="quarter" idx="5"/>
          </p:nvPr>
        </p:nvSpPr>
        <p:spPr>
          <a:noFill/>
        </p:spPr>
        <p:txBody>
          <a:bodyPr/>
          <a:lstStyle/>
          <a:p>
            <a:fld id="{1D6E5E1D-EC73-402C-9148-D3970ACFB14B}" type="slidenum">
              <a:rPr lang="en-US">
                <a:solidFill>
                  <a:prstClr val="black"/>
                </a:solidFill>
              </a:rPr>
              <a:pPr/>
              <a:t>29</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p:spPr>
      </p:sp>
      <p:sp>
        <p:nvSpPr>
          <p:cNvPr id="348163" name="Notes Placeholder 2"/>
          <p:cNvSpPr>
            <a:spLocks noGrp="1"/>
          </p:cNvSpPr>
          <p:nvPr>
            <p:ph type="body" idx="1"/>
          </p:nvPr>
        </p:nvSpPr>
        <p:spPr>
          <a:noFill/>
          <a:ln/>
        </p:spPr>
        <p:txBody>
          <a:bodyPr/>
          <a:lstStyle/>
          <a:p>
            <a:endParaRPr lang="tr-TR" smtClean="0"/>
          </a:p>
        </p:txBody>
      </p:sp>
      <p:sp>
        <p:nvSpPr>
          <p:cNvPr id="348164" name="Slide Number Placeholder 3"/>
          <p:cNvSpPr>
            <a:spLocks noGrp="1"/>
          </p:cNvSpPr>
          <p:nvPr>
            <p:ph type="sldNum" sz="quarter" idx="5"/>
          </p:nvPr>
        </p:nvSpPr>
        <p:spPr>
          <a:noFill/>
        </p:spPr>
        <p:txBody>
          <a:bodyPr/>
          <a:lstStyle/>
          <a:p>
            <a:fld id="{22F42C3E-618E-410D-9411-BB68EB514B3C}" type="slidenum">
              <a:rPr lang="en-US">
                <a:solidFill>
                  <a:srgbClr val="000000"/>
                </a:solidFill>
              </a:rPr>
              <a:pPr/>
              <a:t>30</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a:noFill/>
          <a:ln/>
        </p:spPr>
        <p:txBody>
          <a:bodyPr/>
          <a:lstStyle/>
          <a:p>
            <a:endParaRPr lang="tr-TR" smtClean="0"/>
          </a:p>
        </p:txBody>
      </p:sp>
      <p:sp>
        <p:nvSpPr>
          <p:cNvPr id="349188" name="Slide Number Placeholder 3"/>
          <p:cNvSpPr>
            <a:spLocks noGrp="1"/>
          </p:cNvSpPr>
          <p:nvPr>
            <p:ph type="sldNum" sz="quarter" idx="5"/>
          </p:nvPr>
        </p:nvSpPr>
        <p:spPr>
          <a:noFill/>
        </p:spPr>
        <p:txBody>
          <a:bodyPr/>
          <a:lstStyle/>
          <a:p>
            <a:fld id="{F778AE84-95DC-4EDB-83FA-257358C373FB}" type="slidenum">
              <a:rPr lang="en-US">
                <a:solidFill>
                  <a:srgbClr val="000000"/>
                </a:solidFill>
              </a:rPr>
              <a:pPr/>
              <a:t>31</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a:noFill/>
          <a:ln/>
        </p:spPr>
        <p:txBody>
          <a:bodyPr/>
          <a:lstStyle/>
          <a:p>
            <a:endParaRPr lang="tr-TR" smtClean="0"/>
          </a:p>
        </p:txBody>
      </p:sp>
      <p:sp>
        <p:nvSpPr>
          <p:cNvPr id="350212" name="Slide Number Placeholder 3"/>
          <p:cNvSpPr>
            <a:spLocks noGrp="1"/>
          </p:cNvSpPr>
          <p:nvPr>
            <p:ph type="sldNum" sz="quarter" idx="5"/>
          </p:nvPr>
        </p:nvSpPr>
        <p:spPr>
          <a:noFill/>
        </p:spPr>
        <p:txBody>
          <a:bodyPr/>
          <a:lstStyle/>
          <a:p>
            <a:fld id="{DD9CE732-1945-4F8F-92F6-DF59C9F434D3}" type="slidenum">
              <a:rPr lang="en-US">
                <a:solidFill>
                  <a:prstClr val="black"/>
                </a:solidFill>
              </a:rPr>
              <a:pPr/>
              <a:t>32</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p:spPr>
      </p:sp>
      <p:sp>
        <p:nvSpPr>
          <p:cNvPr id="351235" name="Notes Placeholder 2"/>
          <p:cNvSpPr>
            <a:spLocks noGrp="1"/>
          </p:cNvSpPr>
          <p:nvPr>
            <p:ph type="body" idx="1"/>
          </p:nvPr>
        </p:nvSpPr>
        <p:spPr>
          <a:noFill/>
          <a:ln/>
        </p:spPr>
        <p:txBody>
          <a:bodyPr/>
          <a:lstStyle/>
          <a:p>
            <a:endParaRPr lang="tr-TR" smtClean="0"/>
          </a:p>
        </p:txBody>
      </p:sp>
      <p:sp>
        <p:nvSpPr>
          <p:cNvPr id="351236" name="Slide Number Placeholder 3"/>
          <p:cNvSpPr>
            <a:spLocks noGrp="1"/>
          </p:cNvSpPr>
          <p:nvPr>
            <p:ph type="sldNum" sz="quarter" idx="5"/>
          </p:nvPr>
        </p:nvSpPr>
        <p:spPr>
          <a:noFill/>
        </p:spPr>
        <p:txBody>
          <a:bodyPr/>
          <a:lstStyle/>
          <a:p>
            <a:fld id="{E1CE94F7-E9E0-4C04-9DDA-2162D6A57741}" type="slidenum">
              <a:rPr lang="en-US">
                <a:solidFill>
                  <a:prstClr val="black"/>
                </a:solidFill>
              </a:rPr>
              <a:pPr/>
              <a:t>33</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a:noFill/>
          <a:ln/>
        </p:spPr>
        <p:txBody>
          <a:bodyPr/>
          <a:lstStyle/>
          <a:p>
            <a:endParaRPr lang="tr-TR" smtClean="0"/>
          </a:p>
        </p:txBody>
      </p:sp>
      <p:sp>
        <p:nvSpPr>
          <p:cNvPr id="352260" name="Slide Number Placeholder 3"/>
          <p:cNvSpPr>
            <a:spLocks noGrp="1"/>
          </p:cNvSpPr>
          <p:nvPr>
            <p:ph type="sldNum" sz="quarter" idx="5"/>
          </p:nvPr>
        </p:nvSpPr>
        <p:spPr>
          <a:noFill/>
        </p:spPr>
        <p:txBody>
          <a:bodyPr/>
          <a:lstStyle/>
          <a:p>
            <a:fld id="{19F45F8D-7D0F-4311-A568-5B10E3460521}" type="slidenum">
              <a:rPr lang="en-US">
                <a:solidFill>
                  <a:prstClr val="black"/>
                </a:solidFill>
              </a:rPr>
              <a:pPr/>
              <a:t>34</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a:noFill/>
          <a:ln/>
        </p:spPr>
        <p:txBody>
          <a:bodyPr/>
          <a:lstStyle/>
          <a:p>
            <a:endParaRPr lang="tr-TR" smtClean="0"/>
          </a:p>
        </p:txBody>
      </p:sp>
      <p:sp>
        <p:nvSpPr>
          <p:cNvPr id="353284" name="Slide Number Placeholder 3"/>
          <p:cNvSpPr>
            <a:spLocks noGrp="1"/>
          </p:cNvSpPr>
          <p:nvPr>
            <p:ph type="sldNum" sz="quarter" idx="5"/>
          </p:nvPr>
        </p:nvSpPr>
        <p:spPr>
          <a:noFill/>
        </p:spPr>
        <p:txBody>
          <a:bodyPr/>
          <a:lstStyle/>
          <a:p>
            <a:fld id="{D8440F7F-55F9-441D-BB66-ABA0C98D3C3B}" type="slidenum">
              <a:rPr lang="en-US">
                <a:solidFill>
                  <a:prstClr val="black"/>
                </a:solidFill>
              </a:rPr>
              <a:pPr/>
              <a:t>35</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373E36AD-EC3A-4A97-94B8-ED7CF0E3A1DF}" type="slidenum">
              <a:rPr lang="tr-TR">
                <a:solidFill>
                  <a:srgbClr val="000000"/>
                </a:solidFill>
              </a:rPr>
              <a:pPr/>
              <a:t>36</a:t>
            </a:fld>
            <a:endParaRPr lang="tr-TR">
              <a:solidFill>
                <a:srgbClr val="000000"/>
              </a:solidFill>
            </a:endParaRPr>
          </a:p>
        </p:txBody>
      </p:sp>
      <p:sp>
        <p:nvSpPr>
          <p:cNvPr id="354307"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8" name="Notes Placeholder 2"/>
          <p:cNvSpPr>
            <a:spLocks noGrp="1"/>
          </p:cNvSpPr>
          <p:nvPr>
            <p:ph type="body" idx="1"/>
          </p:nvPr>
        </p:nvSpPr>
        <p:spPr>
          <a:noFill/>
          <a:ln/>
        </p:spPr>
        <p:txBody>
          <a:bodyPr/>
          <a:lstStyle/>
          <a:p>
            <a:pPr eaLnBrk="1" hangingPunct="1"/>
            <a:endParaRPr lang="tr-TR" smtClean="0"/>
          </a:p>
        </p:txBody>
      </p:sp>
      <p:sp>
        <p:nvSpPr>
          <p:cNvPr id="354309" name="Slide Number Placeholder 3"/>
          <p:cNvSpPr txBox="1">
            <a:spLocks noGrp="1"/>
          </p:cNvSpPr>
          <p:nvPr/>
        </p:nvSpPr>
        <p:spPr bwMode="auto">
          <a:xfrm>
            <a:off x="4144711" y="9119602"/>
            <a:ext cx="3168781" cy="480060"/>
          </a:xfrm>
          <a:prstGeom prst="rect">
            <a:avLst/>
          </a:prstGeom>
          <a:noFill/>
          <a:ln w="9525">
            <a:noFill/>
            <a:miter lim="800000"/>
            <a:headEnd/>
            <a:tailEnd/>
          </a:ln>
        </p:spPr>
        <p:txBody>
          <a:bodyPr lIns="96723" tIns="48362" rIns="96723" bIns="48362" anchor="b"/>
          <a:lstStyle/>
          <a:p>
            <a:pPr algn="r" defTabSz="635000"/>
            <a:fld id="{5E31D08C-AF0C-4941-B529-7362B95B918C}" type="slidenum">
              <a:rPr lang="en-US" sz="1200">
                <a:solidFill>
                  <a:srgbClr val="000000"/>
                </a:solidFill>
                <a:latin typeface="Calibri" pitchFamily="34" charset="0"/>
              </a:rPr>
              <a:pPr algn="r" defTabSz="635000"/>
              <a:t>36</a:t>
            </a:fld>
            <a:endParaRPr lang="en-US" sz="1200">
              <a:solidFill>
                <a:srgbClr val="000000"/>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a:noFill/>
          <a:ln/>
        </p:spPr>
        <p:txBody>
          <a:bodyPr/>
          <a:lstStyle/>
          <a:p>
            <a:endParaRPr lang="tr-TR" smtClean="0"/>
          </a:p>
        </p:txBody>
      </p:sp>
      <p:sp>
        <p:nvSpPr>
          <p:cNvPr id="355332" name="Slide Number Placeholder 3"/>
          <p:cNvSpPr>
            <a:spLocks noGrp="1"/>
          </p:cNvSpPr>
          <p:nvPr>
            <p:ph type="sldNum" sz="quarter" idx="5"/>
          </p:nvPr>
        </p:nvSpPr>
        <p:spPr>
          <a:noFill/>
        </p:spPr>
        <p:txBody>
          <a:bodyPr/>
          <a:lstStyle/>
          <a:p>
            <a:fld id="{270C70A8-2B47-4A3B-8532-E28932348C36}" type="slidenum">
              <a:rPr lang="en-US">
                <a:solidFill>
                  <a:srgbClr val="000000"/>
                </a:solidFill>
              </a:rPr>
              <a:pPr/>
              <a:t>37</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p:spPr>
      </p:sp>
      <p:sp>
        <p:nvSpPr>
          <p:cNvPr id="356355" name="Notes Placeholder 2"/>
          <p:cNvSpPr>
            <a:spLocks noGrp="1"/>
          </p:cNvSpPr>
          <p:nvPr>
            <p:ph type="body" idx="1"/>
          </p:nvPr>
        </p:nvSpPr>
        <p:spPr>
          <a:noFill/>
          <a:ln/>
        </p:spPr>
        <p:txBody>
          <a:bodyPr/>
          <a:lstStyle/>
          <a:p>
            <a:endParaRPr lang="tr-TR" smtClean="0"/>
          </a:p>
        </p:txBody>
      </p:sp>
      <p:sp>
        <p:nvSpPr>
          <p:cNvPr id="356356" name="Slide Number Placeholder 3"/>
          <p:cNvSpPr>
            <a:spLocks noGrp="1"/>
          </p:cNvSpPr>
          <p:nvPr>
            <p:ph type="sldNum" sz="quarter" idx="5"/>
          </p:nvPr>
        </p:nvSpPr>
        <p:spPr>
          <a:noFill/>
        </p:spPr>
        <p:txBody>
          <a:bodyPr/>
          <a:lstStyle/>
          <a:p>
            <a:fld id="{E414AD3C-6B39-4325-9516-FF157FE5F7E6}" type="slidenum">
              <a:rPr lang="en-US">
                <a:solidFill>
                  <a:prstClr val="black"/>
                </a:solidFill>
              </a:rPr>
              <a:pPr/>
              <a:t>38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a:noFill/>
          <a:ln/>
        </p:spPr>
        <p:txBody>
          <a:bodyPr/>
          <a:lstStyle/>
          <a:p>
            <a:endParaRPr lang="tr-TR" smtClean="0"/>
          </a:p>
        </p:txBody>
      </p:sp>
      <p:sp>
        <p:nvSpPr>
          <p:cNvPr id="320516" name="Slide Number Placeholder 3"/>
          <p:cNvSpPr>
            <a:spLocks noGrp="1"/>
          </p:cNvSpPr>
          <p:nvPr>
            <p:ph type="sldNum" sz="quarter" idx="5"/>
          </p:nvPr>
        </p:nvSpPr>
        <p:spPr>
          <a:noFill/>
        </p:spPr>
        <p:txBody>
          <a:bodyPr/>
          <a:lstStyle/>
          <a:p>
            <a:fld id="{B5468830-4CDC-4AAF-92A0-FF4EB05CB804}" type="slidenum">
              <a:rPr lang="en-US">
                <a:solidFill>
                  <a:prstClr val="black"/>
                </a:solidFill>
              </a:rPr>
              <a:pPr/>
              <a:t>3</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a:noFill/>
          <a:ln/>
        </p:spPr>
        <p:txBody>
          <a:bodyPr/>
          <a:lstStyle/>
          <a:p>
            <a:endParaRPr lang="tr-TR" smtClean="0"/>
          </a:p>
        </p:txBody>
      </p:sp>
      <p:sp>
        <p:nvSpPr>
          <p:cNvPr id="357380" name="Slide Number Placeholder 3"/>
          <p:cNvSpPr>
            <a:spLocks noGrp="1"/>
          </p:cNvSpPr>
          <p:nvPr>
            <p:ph type="sldNum" sz="quarter" idx="5"/>
          </p:nvPr>
        </p:nvSpPr>
        <p:spPr>
          <a:noFill/>
        </p:spPr>
        <p:txBody>
          <a:bodyPr/>
          <a:lstStyle/>
          <a:p>
            <a:fld id="{30CD141A-8CD9-4815-A767-BF54D9F494A9}" type="slidenum">
              <a:rPr lang="en-US">
                <a:solidFill>
                  <a:prstClr val="black"/>
                </a:solidFill>
              </a:rPr>
              <a:pPr/>
              <a:t>39</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03" name="Notes Placeholder 2"/>
          <p:cNvSpPr>
            <a:spLocks noGrp="1"/>
          </p:cNvSpPr>
          <p:nvPr>
            <p:ph type="body" idx="1"/>
          </p:nvPr>
        </p:nvSpPr>
        <p:spPr>
          <a:noFill/>
          <a:ln/>
        </p:spPr>
        <p:txBody>
          <a:bodyPr/>
          <a:lstStyle/>
          <a:p>
            <a:endParaRPr lang="tr-TR" smtClean="0"/>
          </a:p>
        </p:txBody>
      </p:sp>
      <p:sp>
        <p:nvSpPr>
          <p:cNvPr id="358404" name="Slide Number Placeholder 3"/>
          <p:cNvSpPr>
            <a:spLocks noGrp="1"/>
          </p:cNvSpPr>
          <p:nvPr>
            <p:ph type="sldNum" sz="quarter" idx="5"/>
          </p:nvPr>
        </p:nvSpPr>
        <p:spPr>
          <a:noFill/>
        </p:spPr>
        <p:txBody>
          <a:bodyPr/>
          <a:lstStyle/>
          <a:p>
            <a:fld id="{3943812A-D988-41DE-8469-B50A5C78A8FC}" type="slidenum">
              <a:rPr lang="en-US">
                <a:solidFill>
                  <a:prstClr val="black"/>
                </a:solidFill>
              </a:rPr>
              <a:pPr/>
              <a:t>40</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p:spPr>
      </p:sp>
      <p:sp>
        <p:nvSpPr>
          <p:cNvPr id="359427" name="Notes Placeholder 2"/>
          <p:cNvSpPr>
            <a:spLocks noGrp="1"/>
          </p:cNvSpPr>
          <p:nvPr>
            <p:ph type="body" idx="1"/>
          </p:nvPr>
        </p:nvSpPr>
        <p:spPr>
          <a:noFill/>
          <a:ln/>
        </p:spPr>
        <p:txBody>
          <a:bodyPr/>
          <a:lstStyle/>
          <a:p>
            <a:endParaRPr lang="tr-TR" smtClean="0"/>
          </a:p>
        </p:txBody>
      </p:sp>
      <p:sp>
        <p:nvSpPr>
          <p:cNvPr id="359428" name="Slide Number Placeholder 3"/>
          <p:cNvSpPr>
            <a:spLocks noGrp="1"/>
          </p:cNvSpPr>
          <p:nvPr>
            <p:ph type="sldNum" sz="quarter" idx="5"/>
          </p:nvPr>
        </p:nvSpPr>
        <p:spPr>
          <a:noFill/>
        </p:spPr>
        <p:txBody>
          <a:bodyPr/>
          <a:lstStyle/>
          <a:p>
            <a:fld id="{BB8A009B-0F1D-4E82-BCBA-7472954EBE3E}" type="slidenum">
              <a:rPr lang="en-US">
                <a:solidFill>
                  <a:prstClr val="black"/>
                </a:solidFill>
              </a:rPr>
              <a:pPr/>
              <a:t>41</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noFill/>
          <a:ln>
            <a:solidFill>
              <a:srgbClr val="000000"/>
            </a:solidFill>
            <a:miter lim="800000"/>
            <a:headEnd/>
            <a:tailEnd/>
          </a:ln>
        </p:spPr>
      </p:sp>
      <p:sp>
        <p:nvSpPr>
          <p:cNvPr id="360451" name="Notes Placeholder 2"/>
          <p:cNvSpPr>
            <a:spLocks noGrp="1"/>
          </p:cNvSpPr>
          <p:nvPr>
            <p:ph type="body" idx="1"/>
          </p:nvPr>
        </p:nvSpPr>
        <p:spPr>
          <a:noFill/>
          <a:ln/>
        </p:spPr>
        <p:txBody>
          <a:bodyPr/>
          <a:lstStyle/>
          <a:p>
            <a:endParaRPr lang="tr-TR" smtClean="0"/>
          </a:p>
        </p:txBody>
      </p:sp>
      <p:sp>
        <p:nvSpPr>
          <p:cNvPr id="360452" name="Slide Number Placeholder 3"/>
          <p:cNvSpPr>
            <a:spLocks noGrp="1"/>
          </p:cNvSpPr>
          <p:nvPr>
            <p:ph type="sldNum" sz="quarter" idx="5"/>
          </p:nvPr>
        </p:nvSpPr>
        <p:spPr>
          <a:noFill/>
        </p:spPr>
        <p:txBody>
          <a:bodyPr/>
          <a:lstStyle/>
          <a:p>
            <a:fld id="{201C5CA7-DC5E-4626-A952-F9F7D30712BE}" type="slidenum">
              <a:rPr lang="en-US">
                <a:solidFill>
                  <a:srgbClr val="000000"/>
                </a:solidFill>
              </a:rPr>
              <a:pPr/>
              <a:t>42</a:t>
            </a:fld>
            <a:endParaRPr lang="en-US">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p:spPr>
      </p:sp>
      <p:sp>
        <p:nvSpPr>
          <p:cNvPr id="361475" name="Notes Placeholder 2"/>
          <p:cNvSpPr>
            <a:spLocks noGrp="1"/>
          </p:cNvSpPr>
          <p:nvPr>
            <p:ph type="body" idx="1"/>
          </p:nvPr>
        </p:nvSpPr>
        <p:spPr>
          <a:noFill/>
          <a:ln/>
        </p:spPr>
        <p:txBody>
          <a:bodyPr/>
          <a:lstStyle/>
          <a:p>
            <a:endParaRPr lang="tr-TR" smtClean="0"/>
          </a:p>
        </p:txBody>
      </p:sp>
      <p:sp>
        <p:nvSpPr>
          <p:cNvPr id="361476" name="Slide Number Placeholder 3"/>
          <p:cNvSpPr>
            <a:spLocks noGrp="1"/>
          </p:cNvSpPr>
          <p:nvPr>
            <p:ph type="sldNum" sz="quarter" idx="5"/>
          </p:nvPr>
        </p:nvSpPr>
        <p:spPr>
          <a:noFill/>
        </p:spPr>
        <p:txBody>
          <a:bodyPr/>
          <a:lstStyle/>
          <a:p>
            <a:fld id="{DA6400C4-ECF9-426C-A8CA-741E876A4211}" type="slidenum">
              <a:rPr lang="en-US">
                <a:solidFill>
                  <a:prstClr val="black"/>
                </a:solidFill>
              </a:rPr>
              <a:pPr/>
              <a:t>43</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p:spPr>
      </p:sp>
      <p:sp>
        <p:nvSpPr>
          <p:cNvPr id="362499" name="Notes Placeholder 2"/>
          <p:cNvSpPr>
            <a:spLocks noGrp="1"/>
          </p:cNvSpPr>
          <p:nvPr>
            <p:ph type="body" idx="1"/>
          </p:nvPr>
        </p:nvSpPr>
        <p:spPr>
          <a:noFill/>
          <a:ln/>
        </p:spPr>
        <p:txBody>
          <a:bodyPr/>
          <a:lstStyle/>
          <a:p>
            <a:endParaRPr lang="tr-TR" smtClean="0"/>
          </a:p>
        </p:txBody>
      </p:sp>
      <p:sp>
        <p:nvSpPr>
          <p:cNvPr id="362500" name="Slide Number Placeholder 3"/>
          <p:cNvSpPr>
            <a:spLocks noGrp="1"/>
          </p:cNvSpPr>
          <p:nvPr>
            <p:ph type="sldNum" sz="quarter" idx="5"/>
          </p:nvPr>
        </p:nvSpPr>
        <p:spPr>
          <a:noFill/>
        </p:spPr>
        <p:txBody>
          <a:bodyPr/>
          <a:lstStyle/>
          <a:p>
            <a:fld id="{F29BDF0A-3F0A-4E53-B781-A4BE47EE00E1}" type="slidenum">
              <a:rPr lang="en-US">
                <a:solidFill>
                  <a:srgbClr val="000000"/>
                </a:solidFill>
              </a:rPr>
              <a:pPr/>
              <a:t>44</a:t>
            </a:fld>
            <a:endParaRPr 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a:noFill/>
          <a:ln/>
        </p:spPr>
        <p:txBody>
          <a:bodyPr/>
          <a:lstStyle/>
          <a:p>
            <a:endParaRPr lang="tr-TR" smtClean="0"/>
          </a:p>
        </p:txBody>
      </p:sp>
      <p:sp>
        <p:nvSpPr>
          <p:cNvPr id="363524" name="Slide Number Placeholder 3"/>
          <p:cNvSpPr>
            <a:spLocks noGrp="1"/>
          </p:cNvSpPr>
          <p:nvPr>
            <p:ph type="sldNum" sz="quarter" idx="5"/>
          </p:nvPr>
        </p:nvSpPr>
        <p:spPr>
          <a:noFill/>
        </p:spPr>
        <p:txBody>
          <a:bodyPr/>
          <a:lstStyle/>
          <a:p>
            <a:fld id="{54A16B69-F9B4-4553-96D4-253B5505566C}" type="slidenum">
              <a:rPr lang="en-US">
                <a:solidFill>
                  <a:srgbClr val="000000"/>
                </a:solidFill>
              </a:rPr>
              <a:pPr/>
              <a:t>45</a:t>
            </a:fld>
            <a:endParaRPr 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p:spPr>
      </p:sp>
      <p:sp>
        <p:nvSpPr>
          <p:cNvPr id="364547" name="Notes Placeholder 2"/>
          <p:cNvSpPr>
            <a:spLocks noGrp="1"/>
          </p:cNvSpPr>
          <p:nvPr>
            <p:ph type="body" idx="1"/>
          </p:nvPr>
        </p:nvSpPr>
        <p:spPr>
          <a:noFill/>
          <a:ln/>
        </p:spPr>
        <p:txBody>
          <a:bodyPr/>
          <a:lstStyle/>
          <a:p>
            <a:endParaRPr lang="tr-TR" smtClean="0"/>
          </a:p>
        </p:txBody>
      </p:sp>
      <p:sp>
        <p:nvSpPr>
          <p:cNvPr id="364548" name="Slide Number Placeholder 3"/>
          <p:cNvSpPr>
            <a:spLocks noGrp="1"/>
          </p:cNvSpPr>
          <p:nvPr>
            <p:ph type="sldNum" sz="quarter" idx="5"/>
          </p:nvPr>
        </p:nvSpPr>
        <p:spPr>
          <a:noFill/>
        </p:spPr>
        <p:txBody>
          <a:bodyPr/>
          <a:lstStyle/>
          <a:p>
            <a:fld id="{05FBD266-16E5-41DF-80A1-3B5C8E19813B}" type="slidenum">
              <a:rPr lang="en-US">
                <a:solidFill>
                  <a:prstClr val="black"/>
                </a:solidFill>
              </a:rPr>
              <a:pPr/>
              <a:t>46</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p:spPr>
      </p:sp>
      <p:sp>
        <p:nvSpPr>
          <p:cNvPr id="365571" name="Notes Placeholder 2"/>
          <p:cNvSpPr>
            <a:spLocks noGrp="1"/>
          </p:cNvSpPr>
          <p:nvPr>
            <p:ph type="body" idx="1"/>
          </p:nvPr>
        </p:nvSpPr>
        <p:spPr>
          <a:noFill/>
          <a:ln/>
        </p:spPr>
        <p:txBody>
          <a:bodyPr/>
          <a:lstStyle/>
          <a:p>
            <a:endParaRPr lang="tr-TR" smtClean="0"/>
          </a:p>
        </p:txBody>
      </p:sp>
      <p:sp>
        <p:nvSpPr>
          <p:cNvPr id="365572" name="Slide Number Placeholder 3"/>
          <p:cNvSpPr>
            <a:spLocks noGrp="1"/>
          </p:cNvSpPr>
          <p:nvPr>
            <p:ph type="sldNum" sz="quarter" idx="5"/>
          </p:nvPr>
        </p:nvSpPr>
        <p:spPr>
          <a:noFill/>
        </p:spPr>
        <p:txBody>
          <a:bodyPr/>
          <a:lstStyle/>
          <a:p>
            <a:fld id="{17438737-08ED-4534-8D82-CCD0C05268B5}" type="slidenum">
              <a:rPr lang="en-US">
                <a:solidFill>
                  <a:prstClr val="black"/>
                </a:solidFill>
              </a:rPr>
              <a:pPr/>
              <a:t>47</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a:noFill/>
          <a:ln/>
        </p:spPr>
        <p:txBody>
          <a:bodyPr/>
          <a:lstStyle/>
          <a:p>
            <a:endParaRPr lang="tr-TR" smtClean="0"/>
          </a:p>
        </p:txBody>
      </p:sp>
      <p:sp>
        <p:nvSpPr>
          <p:cNvPr id="366596" name="Slide Number Placeholder 3"/>
          <p:cNvSpPr>
            <a:spLocks noGrp="1"/>
          </p:cNvSpPr>
          <p:nvPr>
            <p:ph type="sldNum" sz="quarter" idx="5"/>
          </p:nvPr>
        </p:nvSpPr>
        <p:spPr>
          <a:noFill/>
        </p:spPr>
        <p:txBody>
          <a:bodyPr/>
          <a:lstStyle/>
          <a:p>
            <a:fld id="{CEB27553-EAF6-451B-A363-E6C62B76F5BD}" type="slidenum">
              <a:rPr lang="en-US">
                <a:solidFill>
                  <a:prstClr val="black"/>
                </a:solidFill>
              </a:rPr>
              <a:pPr/>
              <a:t>48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p:spPr>
      </p:sp>
      <p:sp>
        <p:nvSpPr>
          <p:cNvPr id="321539" name="Notes Placeholder 2"/>
          <p:cNvSpPr>
            <a:spLocks noGrp="1"/>
          </p:cNvSpPr>
          <p:nvPr>
            <p:ph type="body" idx="1"/>
          </p:nvPr>
        </p:nvSpPr>
        <p:spPr>
          <a:noFill/>
          <a:ln/>
        </p:spPr>
        <p:txBody>
          <a:bodyPr/>
          <a:lstStyle/>
          <a:p>
            <a:endParaRPr lang="tr-TR" smtClean="0"/>
          </a:p>
        </p:txBody>
      </p:sp>
      <p:sp>
        <p:nvSpPr>
          <p:cNvPr id="321540" name="Slide Number Placeholder 3"/>
          <p:cNvSpPr>
            <a:spLocks noGrp="1"/>
          </p:cNvSpPr>
          <p:nvPr>
            <p:ph type="sldNum" sz="quarter" idx="5"/>
          </p:nvPr>
        </p:nvSpPr>
        <p:spPr>
          <a:noFill/>
        </p:spPr>
        <p:txBody>
          <a:bodyPr/>
          <a:lstStyle/>
          <a:p>
            <a:fld id="{3A74BF7E-CBC3-41A3-BC99-4C518F9571FD}" type="slidenum">
              <a:rPr lang="en-US">
                <a:solidFill>
                  <a:prstClr val="black"/>
                </a:solidFill>
              </a:rPr>
              <a:pPr/>
              <a:t>4</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p:spPr>
      </p:sp>
      <p:sp>
        <p:nvSpPr>
          <p:cNvPr id="367619" name="Notes Placeholder 2"/>
          <p:cNvSpPr>
            <a:spLocks noGrp="1"/>
          </p:cNvSpPr>
          <p:nvPr>
            <p:ph type="body" idx="1"/>
          </p:nvPr>
        </p:nvSpPr>
        <p:spPr>
          <a:noFill/>
          <a:ln/>
        </p:spPr>
        <p:txBody>
          <a:bodyPr/>
          <a:lstStyle/>
          <a:p>
            <a:endParaRPr lang="tr-TR" smtClean="0"/>
          </a:p>
        </p:txBody>
      </p:sp>
      <p:sp>
        <p:nvSpPr>
          <p:cNvPr id="367620" name="Slide Number Placeholder 3"/>
          <p:cNvSpPr>
            <a:spLocks noGrp="1"/>
          </p:cNvSpPr>
          <p:nvPr>
            <p:ph type="sldNum" sz="quarter" idx="5"/>
          </p:nvPr>
        </p:nvSpPr>
        <p:spPr>
          <a:noFill/>
        </p:spPr>
        <p:txBody>
          <a:bodyPr/>
          <a:lstStyle/>
          <a:p>
            <a:fld id="{6C03AA1E-5C36-4515-AAB2-B802A6A8D595}" type="slidenum">
              <a:rPr lang="en-US">
                <a:solidFill>
                  <a:prstClr val="black"/>
                </a:solidFill>
              </a:rPr>
              <a:pPr/>
              <a:t>49</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525315" name="Notes Placeholder 2"/>
          <p:cNvSpPr>
            <a:spLocks noGrp="1"/>
          </p:cNvSpPr>
          <p:nvPr>
            <p:ph type="body" idx="1"/>
          </p:nvPr>
        </p:nvSpPr>
        <p:spPr>
          <a:noFill/>
          <a:ln/>
        </p:spPr>
        <p:txBody>
          <a:bodyPr/>
          <a:lstStyle/>
          <a:p>
            <a:pPr marL="228577" indent="-228577"/>
            <a:endParaRPr lang="nl-NL" dirty="0" smtClean="0"/>
          </a:p>
        </p:txBody>
      </p:sp>
      <p:sp>
        <p:nvSpPr>
          <p:cNvPr id="525316" name="Slide Number Placeholder 3"/>
          <p:cNvSpPr>
            <a:spLocks noGrp="1"/>
          </p:cNvSpPr>
          <p:nvPr>
            <p:ph type="sldNum" sz="quarter" idx="5"/>
          </p:nvPr>
        </p:nvSpPr>
        <p:spPr>
          <a:noFill/>
        </p:spPr>
        <p:txBody>
          <a:bodyPr/>
          <a:lstStyle/>
          <a:p>
            <a:fld id="{BAF6B7C9-700B-474B-9F70-0B0B981B6115}" type="slidenum">
              <a:rPr lang="en-GB" smtClean="0">
                <a:solidFill>
                  <a:srgbClr val="000000"/>
                </a:solidFill>
              </a:rPr>
              <a:pPr/>
              <a:t>50</a:t>
            </a:fld>
            <a:endParaRPr lang="en-GB"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p:spPr>
      </p:sp>
      <p:sp>
        <p:nvSpPr>
          <p:cNvPr id="322563" name="Notes Placeholder 2"/>
          <p:cNvSpPr>
            <a:spLocks noGrp="1"/>
          </p:cNvSpPr>
          <p:nvPr>
            <p:ph type="body" idx="1"/>
          </p:nvPr>
        </p:nvSpPr>
        <p:spPr>
          <a:noFill/>
          <a:ln/>
        </p:spPr>
        <p:txBody>
          <a:bodyPr/>
          <a:lstStyle/>
          <a:p>
            <a:endParaRPr lang="tr-TR" smtClean="0"/>
          </a:p>
        </p:txBody>
      </p:sp>
      <p:sp>
        <p:nvSpPr>
          <p:cNvPr id="322564" name="Slide Number Placeholder 3"/>
          <p:cNvSpPr>
            <a:spLocks noGrp="1"/>
          </p:cNvSpPr>
          <p:nvPr>
            <p:ph type="sldNum" sz="quarter" idx="5"/>
          </p:nvPr>
        </p:nvSpPr>
        <p:spPr>
          <a:noFill/>
        </p:spPr>
        <p:txBody>
          <a:bodyPr/>
          <a:lstStyle/>
          <a:p>
            <a:fld id="{1672C489-446C-4773-B68E-C70CC8A0F5D7}" type="slidenum">
              <a:rPr lang="en-US">
                <a:solidFill>
                  <a:prstClr val="black"/>
                </a:solidFill>
              </a:rPr>
              <a:pPr/>
              <a:t>5</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a:noFill/>
          <a:ln/>
        </p:spPr>
        <p:txBody>
          <a:bodyPr/>
          <a:lstStyle/>
          <a:p>
            <a:endParaRPr lang="tr-TR" smtClean="0"/>
          </a:p>
        </p:txBody>
      </p:sp>
      <p:sp>
        <p:nvSpPr>
          <p:cNvPr id="323588" name="Slide Number Placeholder 3"/>
          <p:cNvSpPr>
            <a:spLocks noGrp="1"/>
          </p:cNvSpPr>
          <p:nvPr>
            <p:ph type="sldNum" sz="quarter" idx="5"/>
          </p:nvPr>
        </p:nvSpPr>
        <p:spPr>
          <a:noFill/>
        </p:spPr>
        <p:txBody>
          <a:bodyPr/>
          <a:lstStyle/>
          <a:p>
            <a:fld id="{C0DB2C22-6D00-452A-AF84-16CF0EBDCC94}" type="slidenum">
              <a:rPr lang="en-US">
                <a:solidFill>
                  <a:prstClr val="black"/>
                </a:solidFill>
              </a:rPr>
              <a:pPr/>
              <a:t>6</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p:spPr>
      </p:sp>
      <p:sp>
        <p:nvSpPr>
          <p:cNvPr id="324611" name="Notes Placeholder 2"/>
          <p:cNvSpPr>
            <a:spLocks noGrp="1"/>
          </p:cNvSpPr>
          <p:nvPr>
            <p:ph type="body" idx="1"/>
          </p:nvPr>
        </p:nvSpPr>
        <p:spPr>
          <a:noFill/>
          <a:ln/>
        </p:spPr>
        <p:txBody>
          <a:bodyPr/>
          <a:lstStyle/>
          <a:p>
            <a:endParaRPr lang="tr-TR" smtClean="0"/>
          </a:p>
        </p:txBody>
      </p:sp>
      <p:sp>
        <p:nvSpPr>
          <p:cNvPr id="324612" name="Slide Number Placeholder 3"/>
          <p:cNvSpPr>
            <a:spLocks noGrp="1"/>
          </p:cNvSpPr>
          <p:nvPr>
            <p:ph type="sldNum" sz="quarter" idx="5"/>
          </p:nvPr>
        </p:nvSpPr>
        <p:spPr>
          <a:noFill/>
        </p:spPr>
        <p:txBody>
          <a:bodyPr/>
          <a:lstStyle/>
          <a:p>
            <a:fld id="{7B028153-D3FF-4D28-B72B-0F44274F4014}" type="slidenum">
              <a:rPr lang="en-US">
                <a:solidFill>
                  <a:prstClr val="black"/>
                </a:solidFill>
              </a:rPr>
              <a:pPr/>
              <a:t>7</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a:noFill/>
          <a:ln/>
        </p:spPr>
        <p:txBody>
          <a:bodyPr/>
          <a:lstStyle/>
          <a:p>
            <a:endParaRPr lang="tr-TR" smtClean="0"/>
          </a:p>
        </p:txBody>
      </p:sp>
      <p:sp>
        <p:nvSpPr>
          <p:cNvPr id="325636" name="Slide Number Placeholder 3"/>
          <p:cNvSpPr>
            <a:spLocks noGrp="1"/>
          </p:cNvSpPr>
          <p:nvPr>
            <p:ph type="sldNum" sz="quarter" idx="5"/>
          </p:nvPr>
        </p:nvSpPr>
        <p:spPr>
          <a:noFill/>
        </p:spPr>
        <p:txBody>
          <a:bodyPr/>
          <a:lstStyle/>
          <a:p>
            <a:fld id="{AF1593BD-0C6C-4126-AE42-42C55259A8EB}" type="slidenum">
              <a:rPr lang="en-US">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oleObject" Target="../embeddings/oleObject13.bin"/><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slideMaster" Target="../slideMasters/slideMaster3.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vmlDrawing" Target="../drawings/vmlDrawing13.v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image" Target="../media/image1.jpe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vmlDrawing" Target="../drawings/vmlDrawing125.vml"/><Relationship Id="rId5" Type="http://schemas.openxmlformats.org/officeDocument/2006/relationships/oleObject" Target="../embeddings/oleObject125.bin"/><Relationship Id="rId4"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vmlDrawing" Target="../drawings/vmlDrawing127.vml"/><Relationship Id="rId6" Type="http://schemas.openxmlformats.org/officeDocument/2006/relationships/image" Target="../media/image2.jpeg"/><Relationship Id="rId5" Type="http://schemas.openxmlformats.org/officeDocument/2006/relationships/oleObject" Target="../embeddings/oleObject127.bin"/><Relationship Id="rId4"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433.xml"/><Relationship Id="rId7" Type="http://schemas.openxmlformats.org/officeDocument/2006/relationships/oleObject" Target="../embeddings/oleObject128.bin"/><Relationship Id="rId2" Type="http://schemas.openxmlformats.org/officeDocument/2006/relationships/tags" Target="../tags/tag432.xml"/><Relationship Id="rId1" Type="http://schemas.openxmlformats.org/officeDocument/2006/relationships/vmlDrawing" Target="../drawings/vmlDrawing128.vml"/><Relationship Id="rId6" Type="http://schemas.openxmlformats.org/officeDocument/2006/relationships/slideMaster" Target="../slideMasters/slideMaster26.xml"/><Relationship Id="rId5" Type="http://schemas.openxmlformats.org/officeDocument/2006/relationships/tags" Target="../tags/tag435.xml"/><Relationship Id="rId4" Type="http://schemas.openxmlformats.org/officeDocument/2006/relationships/tags" Target="../tags/tag434.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437.xml"/><Relationship Id="rId7" Type="http://schemas.openxmlformats.org/officeDocument/2006/relationships/oleObject" Target="../embeddings/oleObject129.bin"/><Relationship Id="rId2" Type="http://schemas.openxmlformats.org/officeDocument/2006/relationships/tags" Target="../tags/tag436.xml"/><Relationship Id="rId1" Type="http://schemas.openxmlformats.org/officeDocument/2006/relationships/vmlDrawing" Target="../drawings/vmlDrawing129.vml"/><Relationship Id="rId6" Type="http://schemas.openxmlformats.org/officeDocument/2006/relationships/slideMaster" Target="../slideMasters/slideMaster26.xml"/><Relationship Id="rId5" Type="http://schemas.openxmlformats.org/officeDocument/2006/relationships/tags" Target="../tags/tag439.xml"/><Relationship Id="rId4" Type="http://schemas.openxmlformats.org/officeDocument/2006/relationships/tags" Target="../tags/tag438.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441.xml"/><Relationship Id="rId7" Type="http://schemas.openxmlformats.org/officeDocument/2006/relationships/oleObject" Target="../embeddings/oleObject130.bin"/><Relationship Id="rId2" Type="http://schemas.openxmlformats.org/officeDocument/2006/relationships/tags" Target="../tags/tag440.xml"/><Relationship Id="rId1" Type="http://schemas.openxmlformats.org/officeDocument/2006/relationships/vmlDrawing" Target="../drawings/vmlDrawing130.vml"/><Relationship Id="rId6" Type="http://schemas.openxmlformats.org/officeDocument/2006/relationships/slideMaster" Target="../slideMasters/slideMaster26.xml"/><Relationship Id="rId5" Type="http://schemas.openxmlformats.org/officeDocument/2006/relationships/tags" Target="../tags/tag443.xml"/><Relationship Id="rId4" Type="http://schemas.openxmlformats.org/officeDocument/2006/relationships/tags" Target="../tags/tag442.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vmlDrawing" Target="../drawings/vmlDrawing131.vml"/><Relationship Id="rId1" Type="http://schemas.openxmlformats.org/officeDocument/2006/relationships/themeOverride" Target="../theme/themeOverride21.xml"/><Relationship Id="rId5" Type="http://schemas.openxmlformats.org/officeDocument/2006/relationships/oleObject" Target="../embeddings/oleObject131.bin"/><Relationship Id="rId4"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vmlDrawing" Target="../drawings/vmlDrawing132.vml"/><Relationship Id="rId5" Type="http://schemas.openxmlformats.org/officeDocument/2006/relationships/oleObject" Target="../embeddings/oleObject132.bin"/><Relationship Id="rId4"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vmlDrawing" Target="../drawings/vmlDrawing134.vml"/><Relationship Id="rId6" Type="http://schemas.openxmlformats.org/officeDocument/2006/relationships/image" Target="../media/image2.jpeg"/><Relationship Id="rId5" Type="http://schemas.openxmlformats.org/officeDocument/2006/relationships/oleObject" Target="../embeddings/oleObject134.bin"/><Relationship Id="rId4" Type="http://schemas.openxmlformats.org/officeDocument/2006/relationships/slideMaster" Target="../slideMasters/slideMaster27.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455.xml"/><Relationship Id="rId7" Type="http://schemas.openxmlformats.org/officeDocument/2006/relationships/oleObject" Target="../embeddings/oleObject135.bin"/><Relationship Id="rId2" Type="http://schemas.openxmlformats.org/officeDocument/2006/relationships/tags" Target="../tags/tag454.xml"/><Relationship Id="rId1" Type="http://schemas.openxmlformats.org/officeDocument/2006/relationships/vmlDrawing" Target="../drawings/vmlDrawing135.vml"/><Relationship Id="rId6" Type="http://schemas.openxmlformats.org/officeDocument/2006/relationships/slideMaster" Target="../slideMasters/slideMaster27.xml"/><Relationship Id="rId5" Type="http://schemas.openxmlformats.org/officeDocument/2006/relationships/tags" Target="../tags/tag457.xml"/><Relationship Id="rId4" Type="http://schemas.openxmlformats.org/officeDocument/2006/relationships/tags" Target="../tags/tag456.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459.xml"/><Relationship Id="rId7" Type="http://schemas.openxmlformats.org/officeDocument/2006/relationships/oleObject" Target="../embeddings/oleObject136.bin"/><Relationship Id="rId2" Type="http://schemas.openxmlformats.org/officeDocument/2006/relationships/tags" Target="../tags/tag458.xml"/><Relationship Id="rId1" Type="http://schemas.openxmlformats.org/officeDocument/2006/relationships/vmlDrawing" Target="../drawings/vmlDrawing136.vml"/><Relationship Id="rId6" Type="http://schemas.openxmlformats.org/officeDocument/2006/relationships/slideMaster" Target="../slideMasters/slideMaster27.xml"/><Relationship Id="rId5" Type="http://schemas.openxmlformats.org/officeDocument/2006/relationships/tags" Target="../tags/tag461.xml"/><Relationship Id="rId4" Type="http://schemas.openxmlformats.org/officeDocument/2006/relationships/tags" Target="../tags/tag46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462.xml"/><Relationship Id="rId2" Type="http://schemas.openxmlformats.org/officeDocument/2006/relationships/vmlDrawing" Target="../drawings/vmlDrawing137.vml"/><Relationship Id="rId1" Type="http://schemas.openxmlformats.org/officeDocument/2006/relationships/themeOverride" Target="../theme/themeOverride22.xml"/><Relationship Id="rId5" Type="http://schemas.openxmlformats.org/officeDocument/2006/relationships/oleObject" Target="../embeddings/oleObject137.bin"/><Relationship Id="rId4" Type="http://schemas.openxmlformats.org/officeDocument/2006/relationships/slideMaster" Target="../slideMasters/slideMaster27.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vmlDrawing" Target="../drawings/vmlDrawing138.vml"/><Relationship Id="rId5" Type="http://schemas.openxmlformats.org/officeDocument/2006/relationships/oleObject" Target="../embeddings/oleObject138.bin"/><Relationship Id="rId4" Type="http://schemas.openxmlformats.org/officeDocument/2006/relationships/slideMaster" Target="../slideMasters/slideMaster27.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466.xml"/><Relationship Id="rId7" Type="http://schemas.openxmlformats.org/officeDocument/2006/relationships/oleObject" Target="../embeddings/oleObject139.bin"/><Relationship Id="rId2" Type="http://schemas.openxmlformats.org/officeDocument/2006/relationships/tags" Target="../tags/tag465.xml"/><Relationship Id="rId1" Type="http://schemas.openxmlformats.org/officeDocument/2006/relationships/vmlDrawing" Target="../drawings/vmlDrawing139.vml"/><Relationship Id="rId6" Type="http://schemas.openxmlformats.org/officeDocument/2006/relationships/slideMaster" Target="../slideMasters/slideMaster27.xml"/><Relationship Id="rId5" Type="http://schemas.openxmlformats.org/officeDocument/2006/relationships/tags" Target="../tags/tag468.xml"/><Relationship Id="rId4" Type="http://schemas.openxmlformats.org/officeDocument/2006/relationships/tags" Target="../tags/tag467.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vmlDrawing" Target="../drawings/vmlDrawing141.vml"/><Relationship Id="rId6" Type="http://schemas.openxmlformats.org/officeDocument/2006/relationships/image" Target="../media/image2.jpeg"/><Relationship Id="rId5" Type="http://schemas.openxmlformats.org/officeDocument/2006/relationships/oleObject" Target="../embeddings/oleObject141.bin"/><Relationship Id="rId4" Type="http://schemas.openxmlformats.org/officeDocument/2006/relationships/slideMaster" Target="../slideMasters/slideMaster28.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477.xml"/><Relationship Id="rId7" Type="http://schemas.openxmlformats.org/officeDocument/2006/relationships/oleObject" Target="../embeddings/oleObject142.bin"/><Relationship Id="rId2" Type="http://schemas.openxmlformats.org/officeDocument/2006/relationships/tags" Target="../tags/tag476.xml"/><Relationship Id="rId1" Type="http://schemas.openxmlformats.org/officeDocument/2006/relationships/vmlDrawing" Target="../drawings/vmlDrawing142.vml"/><Relationship Id="rId6" Type="http://schemas.openxmlformats.org/officeDocument/2006/relationships/slideMaster" Target="../slideMasters/slideMaster28.xml"/><Relationship Id="rId5" Type="http://schemas.openxmlformats.org/officeDocument/2006/relationships/tags" Target="../tags/tag479.xml"/><Relationship Id="rId4" Type="http://schemas.openxmlformats.org/officeDocument/2006/relationships/tags" Target="../tags/tag478.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481.xml"/><Relationship Id="rId7" Type="http://schemas.openxmlformats.org/officeDocument/2006/relationships/oleObject" Target="../embeddings/oleObject143.bin"/><Relationship Id="rId2" Type="http://schemas.openxmlformats.org/officeDocument/2006/relationships/tags" Target="../tags/tag480.xml"/><Relationship Id="rId1" Type="http://schemas.openxmlformats.org/officeDocument/2006/relationships/vmlDrawing" Target="../drawings/vmlDrawing143.vml"/><Relationship Id="rId6" Type="http://schemas.openxmlformats.org/officeDocument/2006/relationships/slideMaster" Target="../slideMasters/slideMaster28.xml"/><Relationship Id="rId5" Type="http://schemas.openxmlformats.org/officeDocument/2006/relationships/tags" Target="../tags/tag483.xml"/><Relationship Id="rId4" Type="http://schemas.openxmlformats.org/officeDocument/2006/relationships/tags" Target="../tags/tag482.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vmlDrawing" Target="../drawings/vmlDrawing144.vml"/><Relationship Id="rId1" Type="http://schemas.openxmlformats.org/officeDocument/2006/relationships/themeOverride" Target="../theme/themeOverride23.xml"/><Relationship Id="rId5" Type="http://schemas.openxmlformats.org/officeDocument/2006/relationships/oleObject" Target="../embeddings/oleObject144.bin"/><Relationship Id="rId4" Type="http://schemas.openxmlformats.org/officeDocument/2006/relationships/slideMaster" Target="../slideMasters/slideMaster28.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vmlDrawing" Target="../drawings/vmlDrawing145.vml"/><Relationship Id="rId5" Type="http://schemas.openxmlformats.org/officeDocument/2006/relationships/oleObject" Target="../embeddings/oleObject145.bin"/><Relationship Id="rId4"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92.xml"/><Relationship Id="rId1" Type="http://schemas.openxmlformats.org/officeDocument/2006/relationships/vmlDrawing" Target="../drawings/vmlDrawing147.vml"/><Relationship Id="rId4" Type="http://schemas.openxmlformats.org/officeDocument/2006/relationships/oleObject" Target="../embeddings/oleObject147.bin"/></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494.xml"/><Relationship Id="rId7" Type="http://schemas.openxmlformats.org/officeDocument/2006/relationships/oleObject" Target="../embeddings/oleObject148.bin"/><Relationship Id="rId2" Type="http://schemas.openxmlformats.org/officeDocument/2006/relationships/tags" Target="../tags/tag493.xml"/><Relationship Id="rId1" Type="http://schemas.openxmlformats.org/officeDocument/2006/relationships/vmlDrawing" Target="../drawings/vmlDrawing148.vml"/><Relationship Id="rId6" Type="http://schemas.openxmlformats.org/officeDocument/2006/relationships/slideMaster" Target="../slideMasters/slideMaster29.xml"/><Relationship Id="rId5" Type="http://schemas.openxmlformats.org/officeDocument/2006/relationships/tags" Target="../tags/tag496.xml"/><Relationship Id="rId4" Type="http://schemas.openxmlformats.org/officeDocument/2006/relationships/tags" Target="../tags/tag49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Master" Target="../slideMasters/slideMaster3.xml"/><Relationship Id="rId4" Type="http://schemas.openxmlformats.org/officeDocument/2006/relationships/tags" Target="../tags/tag70.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498.xml"/><Relationship Id="rId7" Type="http://schemas.openxmlformats.org/officeDocument/2006/relationships/oleObject" Target="../embeddings/oleObject149.bin"/><Relationship Id="rId2" Type="http://schemas.openxmlformats.org/officeDocument/2006/relationships/tags" Target="../tags/tag497.xml"/><Relationship Id="rId1" Type="http://schemas.openxmlformats.org/officeDocument/2006/relationships/vmlDrawing" Target="../drawings/vmlDrawing149.vml"/><Relationship Id="rId6" Type="http://schemas.openxmlformats.org/officeDocument/2006/relationships/slideMaster" Target="../slideMasters/slideMaster29.xml"/><Relationship Id="rId5" Type="http://schemas.openxmlformats.org/officeDocument/2006/relationships/tags" Target="../tags/tag500.xml"/><Relationship Id="rId4" Type="http://schemas.openxmlformats.org/officeDocument/2006/relationships/tags" Target="../tags/tag499.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vmlDrawing" Target="../drawings/vmlDrawing150.vml"/><Relationship Id="rId1" Type="http://schemas.openxmlformats.org/officeDocument/2006/relationships/themeOverride" Target="../theme/themeOverride24.xml"/><Relationship Id="rId5" Type="http://schemas.openxmlformats.org/officeDocument/2006/relationships/oleObject" Target="../embeddings/oleObject150.bin"/><Relationship Id="rId4" Type="http://schemas.openxmlformats.org/officeDocument/2006/relationships/slideMaster" Target="../slideMasters/slideMaster29.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vmlDrawing" Target="../drawings/vmlDrawing151.vml"/><Relationship Id="rId6" Type="http://schemas.openxmlformats.org/officeDocument/2006/relationships/oleObject" Target="../embeddings/oleObject151.bin"/><Relationship Id="rId5" Type="http://schemas.openxmlformats.org/officeDocument/2006/relationships/slideMaster" Target="../slideMasters/slideMaster29.xml"/><Relationship Id="rId4" Type="http://schemas.openxmlformats.org/officeDocument/2006/relationships/tags" Target="../tags/tag504.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vmlDrawing" Target="../drawings/vmlDrawing153.vml"/><Relationship Id="rId6" Type="http://schemas.openxmlformats.org/officeDocument/2006/relationships/image" Target="../media/image2.jpeg"/><Relationship Id="rId5" Type="http://schemas.openxmlformats.org/officeDocument/2006/relationships/oleObject" Target="../embeddings/oleObject153.bin"/><Relationship Id="rId4" Type="http://schemas.openxmlformats.org/officeDocument/2006/relationships/slideMaster" Target="../slideMasters/slideMaster30.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513.xml"/><Relationship Id="rId7" Type="http://schemas.openxmlformats.org/officeDocument/2006/relationships/oleObject" Target="../embeddings/oleObject154.bin"/><Relationship Id="rId2" Type="http://schemas.openxmlformats.org/officeDocument/2006/relationships/tags" Target="../tags/tag512.xml"/><Relationship Id="rId1" Type="http://schemas.openxmlformats.org/officeDocument/2006/relationships/vmlDrawing" Target="../drawings/vmlDrawing154.vml"/><Relationship Id="rId6" Type="http://schemas.openxmlformats.org/officeDocument/2006/relationships/slideMaster" Target="../slideMasters/slideMaster30.xml"/><Relationship Id="rId5" Type="http://schemas.openxmlformats.org/officeDocument/2006/relationships/tags" Target="../tags/tag515.xml"/><Relationship Id="rId4" Type="http://schemas.openxmlformats.org/officeDocument/2006/relationships/tags" Target="../tags/tag514.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517.xml"/><Relationship Id="rId7" Type="http://schemas.openxmlformats.org/officeDocument/2006/relationships/oleObject" Target="../embeddings/oleObject155.bin"/><Relationship Id="rId2" Type="http://schemas.openxmlformats.org/officeDocument/2006/relationships/tags" Target="../tags/tag516.xml"/><Relationship Id="rId1" Type="http://schemas.openxmlformats.org/officeDocument/2006/relationships/vmlDrawing" Target="../drawings/vmlDrawing155.vml"/><Relationship Id="rId6" Type="http://schemas.openxmlformats.org/officeDocument/2006/relationships/slideMaster" Target="../slideMasters/slideMaster30.xml"/><Relationship Id="rId5" Type="http://schemas.openxmlformats.org/officeDocument/2006/relationships/tags" Target="../tags/tag519.xml"/><Relationship Id="rId4" Type="http://schemas.openxmlformats.org/officeDocument/2006/relationships/tags" Target="../tags/tag518.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521.xml"/><Relationship Id="rId7" Type="http://schemas.openxmlformats.org/officeDocument/2006/relationships/oleObject" Target="../embeddings/oleObject156.bin"/><Relationship Id="rId2" Type="http://schemas.openxmlformats.org/officeDocument/2006/relationships/tags" Target="../tags/tag520.xml"/><Relationship Id="rId1" Type="http://schemas.openxmlformats.org/officeDocument/2006/relationships/vmlDrawing" Target="../drawings/vmlDrawing156.vml"/><Relationship Id="rId6" Type="http://schemas.openxmlformats.org/officeDocument/2006/relationships/slideMaster" Target="../slideMasters/slideMaster30.xml"/><Relationship Id="rId5" Type="http://schemas.openxmlformats.org/officeDocument/2006/relationships/tags" Target="../tags/tag523.xml"/><Relationship Id="rId4" Type="http://schemas.openxmlformats.org/officeDocument/2006/relationships/tags" Target="../tags/tag522.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524.xml"/><Relationship Id="rId2" Type="http://schemas.openxmlformats.org/officeDocument/2006/relationships/vmlDrawing" Target="../drawings/vmlDrawing157.vml"/><Relationship Id="rId1" Type="http://schemas.openxmlformats.org/officeDocument/2006/relationships/themeOverride" Target="../theme/themeOverride25.xml"/><Relationship Id="rId5" Type="http://schemas.openxmlformats.org/officeDocument/2006/relationships/oleObject" Target="../embeddings/oleObject157.bin"/><Relationship Id="rId4" Type="http://schemas.openxmlformats.org/officeDocument/2006/relationships/slideMaster" Target="../slideMasters/slideMaster30.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vmlDrawing" Target="../drawings/vmlDrawing158.vml"/><Relationship Id="rId5" Type="http://schemas.openxmlformats.org/officeDocument/2006/relationships/oleObject" Target="../embeddings/oleObject158.bin"/><Relationship Id="rId4" Type="http://schemas.openxmlformats.org/officeDocument/2006/relationships/slideMaster" Target="../slideMasters/slideMaster30.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528.xml"/><Relationship Id="rId7" Type="http://schemas.openxmlformats.org/officeDocument/2006/relationships/oleObject" Target="../embeddings/oleObject159.bin"/><Relationship Id="rId2" Type="http://schemas.openxmlformats.org/officeDocument/2006/relationships/tags" Target="../tags/tag527.xml"/><Relationship Id="rId1" Type="http://schemas.openxmlformats.org/officeDocument/2006/relationships/vmlDrawing" Target="../drawings/vmlDrawing159.vml"/><Relationship Id="rId6" Type="http://schemas.openxmlformats.org/officeDocument/2006/relationships/slideMaster" Target="../slideMasters/slideMaster30.xml"/><Relationship Id="rId5" Type="http://schemas.openxmlformats.org/officeDocument/2006/relationships/tags" Target="../tags/tag530.xml"/><Relationship Id="rId4" Type="http://schemas.openxmlformats.org/officeDocument/2006/relationships/tags" Target="../tags/tag52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vmlDrawing" Target="../drawings/vmlDrawing16.vml"/><Relationship Id="rId1" Type="http://schemas.openxmlformats.org/officeDocument/2006/relationships/themeOverride" Target="../theme/themeOverride3.xml"/><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vmlDrawing" Target="../drawings/vmlDrawing161.vml"/><Relationship Id="rId6" Type="http://schemas.openxmlformats.org/officeDocument/2006/relationships/image" Target="../media/image2.jpeg"/><Relationship Id="rId5" Type="http://schemas.openxmlformats.org/officeDocument/2006/relationships/oleObject" Target="../embeddings/oleObject161.bin"/><Relationship Id="rId4" Type="http://schemas.openxmlformats.org/officeDocument/2006/relationships/slideMaster" Target="../slideMasters/slideMaster31.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539.xml"/><Relationship Id="rId7" Type="http://schemas.openxmlformats.org/officeDocument/2006/relationships/oleObject" Target="../embeddings/oleObject162.bin"/><Relationship Id="rId2" Type="http://schemas.openxmlformats.org/officeDocument/2006/relationships/tags" Target="../tags/tag538.xml"/><Relationship Id="rId1" Type="http://schemas.openxmlformats.org/officeDocument/2006/relationships/vmlDrawing" Target="../drawings/vmlDrawing162.vml"/><Relationship Id="rId6" Type="http://schemas.openxmlformats.org/officeDocument/2006/relationships/slideMaster" Target="../slideMasters/slideMaster31.xml"/><Relationship Id="rId5" Type="http://schemas.openxmlformats.org/officeDocument/2006/relationships/tags" Target="../tags/tag541.xml"/><Relationship Id="rId4" Type="http://schemas.openxmlformats.org/officeDocument/2006/relationships/tags" Target="../tags/tag540.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543.xml"/><Relationship Id="rId7" Type="http://schemas.openxmlformats.org/officeDocument/2006/relationships/oleObject" Target="../embeddings/oleObject163.bin"/><Relationship Id="rId2" Type="http://schemas.openxmlformats.org/officeDocument/2006/relationships/tags" Target="../tags/tag542.xml"/><Relationship Id="rId1" Type="http://schemas.openxmlformats.org/officeDocument/2006/relationships/vmlDrawing" Target="../drawings/vmlDrawing163.vml"/><Relationship Id="rId6" Type="http://schemas.openxmlformats.org/officeDocument/2006/relationships/slideMaster" Target="../slideMasters/slideMaster31.xml"/><Relationship Id="rId5" Type="http://schemas.openxmlformats.org/officeDocument/2006/relationships/tags" Target="../tags/tag545.xml"/><Relationship Id="rId4" Type="http://schemas.openxmlformats.org/officeDocument/2006/relationships/tags" Target="../tags/tag544.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vmlDrawing" Target="../drawings/vmlDrawing164.vml"/><Relationship Id="rId1" Type="http://schemas.openxmlformats.org/officeDocument/2006/relationships/themeOverride" Target="../theme/themeOverride26.xml"/><Relationship Id="rId5" Type="http://schemas.openxmlformats.org/officeDocument/2006/relationships/oleObject" Target="../embeddings/oleObject164.bin"/><Relationship Id="rId4" Type="http://schemas.openxmlformats.org/officeDocument/2006/relationships/slideMaster" Target="../slideMasters/slideMaster31.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548.xml"/><Relationship Id="rId2" Type="http://schemas.openxmlformats.org/officeDocument/2006/relationships/tags" Target="../tags/tag547.xml"/><Relationship Id="rId1" Type="http://schemas.openxmlformats.org/officeDocument/2006/relationships/vmlDrawing" Target="../drawings/vmlDrawing165.vml"/><Relationship Id="rId5" Type="http://schemas.openxmlformats.org/officeDocument/2006/relationships/oleObject" Target="../embeddings/oleObject165.bin"/><Relationship Id="rId4" Type="http://schemas.openxmlformats.org/officeDocument/2006/relationships/slideMaster" Target="../slideMasters/slideMaster31.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554.xml"/><Relationship Id="rId1" Type="http://schemas.openxmlformats.org/officeDocument/2006/relationships/vmlDrawing" Target="../drawings/vmlDrawing167.vml"/><Relationship Id="rId4" Type="http://schemas.openxmlformats.org/officeDocument/2006/relationships/oleObject" Target="../embeddings/oleObject167.bin"/></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556.xml"/><Relationship Id="rId7" Type="http://schemas.openxmlformats.org/officeDocument/2006/relationships/oleObject" Target="../embeddings/oleObject168.bin"/><Relationship Id="rId2" Type="http://schemas.openxmlformats.org/officeDocument/2006/relationships/tags" Target="../tags/tag555.xml"/><Relationship Id="rId1" Type="http://schemas.openxmlformats.org/officeDocument/2006/relationships/vmlDrawing" Target="../drawings/vmlDrawing168.vml"/><Relationship Id="rId6" Type="http://schemas.openxmlformats.org/officeDocument/2006/relationships/slideMaster" Target="../slideMasters/slideMaster32.xml"/><Relationship Id="rId5" Type="http://schemas.openxmlformats.org/officeDocument/2006/relationships/tags" Target="../tags/tag558.xml"/><Relationship Id="rId4" Type="http://schemas.openxmlformats.org/officeDocument/2006/relationships/tags" Target="../tags/tag557.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560.xml"/><Relationship Id="rId7" Type="http://schemas.openxmlformats.org/officeDocument/2006/relationships/oleObject" Target="../embeddings/oleObject169.bin"/><Relationship Id="rId2" Type="http://schemas.openxmlformats.org/officeDocument/2006/relationships/tags" Target="../tags/tag559.xml"/><Relationship Id="rId1" Type="http://schemas.openxmlformats.org/officeDocument/2006/relationships/vmlDrawing" Target="../drawings/vmlDrawing169.vml"/><Relationship Id="rId6" Type="http://schemas.openxmlformats.org/officeDocument/2006/relationships/slideMaster" Target="../slideMasters/slideMaster32.xml"/><Relationship Id="rId5" Type="http://schemas.openxmlformats.org/officeDocument/2006/relationships/tags" Target="../tags/tag562.xml"/><Relationship Id="rId4" Type="http://schemas.openxmlformats.org/officeDocument/2006/relationships/tags" Target="../tags/tag561.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563.xml"/><Relationship Id="rId2" Type="http://schemas.openxmlformats.org/officeDocument/2006/relationships/vmlDrawing" Target="../drawings/vmlDrawing170.vml"/><Relationship Id="rId1" Type="http://schemas.openxmlformats.org/officeDocument/2006/relationships/themeOverride" Target="../theme/themeOverride27.xml"/><Relationship Id="rId5" Type="http://schemas.openxmlformats.org/officeDocument/2006/relationships/oleObject" Target="../embeddings/oleObject170.bin"/><Relationship Id="rId4" Type="http://schemas.openxmlformats.org/officeDocument/2006/relationships/slideMaster" Target="../slideMasters/slideMaster32.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565.xml"/><Relationship Id="rId2" Type="http://schemas.openxmlformats.org/officeDocument/2006/relationships/tags" Target="../tags/tag564.xml"/><Relationship Id="rId1" Type="http://schemas.openxmlformats.org/officeDocument/2006/relationships/vmlDrawing" Target="../drawings/vmlDrawing171.vml"/><Relationship Id="rId6" Type="http://schemas.openxmlformats.org/officeDocument/2006/relationships/oleObject" Target="../embeddings/oleObject171.bin"/><Relationship Id="rId5" Type="http://schemas.openxmlformats.org/officeDocument/2006/relationships/slideMaster" Target="../slideMasters/slideMaster32.xml"/><Relationship Id="rId4" Type="http://schemas.openxmlformats.org/officeDocument/2006/relationships/tags" Target="../tags/tag56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18.vml"/><Relationship Id="rId6" Type="http://schemas.openxmlformats.org/officeDocument/2006/relationships/image" Target="../media/image1.jpeg"/><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573.xml"/><Relationship Id="rId2" Type="http://schemas.openxmlformats.org/officeDocument/2006/relationships/tags" Target="../tags/tag572.xml"/><Relationship Id="rId1" Type="http://schemas.openxmlformats.org/officeDocument/2006/relationships/vmlDrawing" Target="../drawings/vmlDrawing173.vml"/><Relationship Id="rId6" Type="http://schemas.openxmlformats.org/officeDocument/2006/relationships/image" Target="../media/image2.jpeg"/><Relationship Id="rId5" Type="http://schemas.openxmlformats.org/officeDocument/2006/relationships/oleObject" Target="../embeddings/oleObject173.bin"/><Relationship Id="rId4" Type="http://schemas.openxmlformats.org/officeDocument/2006/relationships/slideMaster" Target="../slideMasters/slideMaster33.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575.xml"/><Relationship Id="rId7" Type="http://schemas.openxmlformats.org/officeDocument/2006/relationships/oleObject" Target="../embeddings/oleObject174.bin"/><Relationship Id="rId2" Type="http://schemas.openxmlformats.org/officeDocument/2006/relationships/tags" Target="../tags/tag574.xml"/><Relationship Id="rId1" Type="http://schemas.openxmlformats.org/officeDocument/2006/relationships/vmlDrawing" Target="../drawings/vmlDrawing174.vml"/><Relationship Id="rId6" Type="http://schemas.openxmlformats.org/officeDocument/2006/relationships/slideMaster" Target="../slideMasters/slideMaster33.xml"/><Relationship Id="rId5" Type="http://schemas.openxmlformats.org/officeDocument/2006/relationships/tags" Target="../tags/tag577.xml"/><Relationship Id="rId4" Type="http://schemas.openxmlformats.org/officeDocument/2006/relationships/tags" Target="../tags/tag576.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579.xml"/><Relationship Id="rId7" Type="http://schemas.openxmlformats.org/officeDocument/2006/relationships/oleObject" Target="../embeddings/oleObject175.bin"/><Relationship Id="rId2" Type="http://schemas.openxmlformats.org/officeDocument/2006/relationships/tags" Target="../tags/tag578.xml"/><Relationship Id="rId1" Type="http://schemas.openxmlformats.org/officeDocument/2006/relationships/vmlDrawing" Target="../drawings/vmlDrawing175.vml"/><Relationship Id="rId6" Type="http://schemas.openxmlformats.org/officeDocument/2006/relationships/slideMaster" Target="../slideMasters/slideMaster33.xml"/><Relationship Id="rId5" Type="http://schemas.openxmlformats.org/officeDocument/2006/relationships/tags" Target="../tags/tag581.xml"/><Relationship Id="rId4" Type="http://schemas.openxmlformats.org/officeDocument/2006/relationships/tags" Target="../tags/tag580.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582.xml"/><Relationship Id="rId2" Type="http://schemas.openxmlformats.org/officeDocument/2006/relationships/vmlDrawing" Target="../drawings/vmlDrawing176.vml"/><Relationship Id="rId1" Type="http://schemas.openxmlformats.org/officeDocument/2006/relationships/themeOverride" Target="../theme/themeOverride28.xml"/><Relationship Id="rId5" Type="http://schemas.openxmlformats.org/officeDocument/2006/relationships/oleObject" Target="../embeddings/oleObject176.bin"/><Relationship Id="rId4" Type="http://schemas.openxmlformats.org/officeDocument/2006/relationships/slideMaster" Target="../slideMasters/slideMaster33.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vmlDrawing" Target="../drawings/vmlDrawing177.vml"/><Relationship Id="rId5" Type="http://schemas.openxmlformats.org/officeDocument/2006/relationships/oleObject" Target="../embeddings/oleObject177.bin"/><Relationship Id="rId4" Type="http://schemas.openxmlformats.org/officeDocument/2006/relationships/slideMaster" Target="../slideMasters/slideMaster33.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590.xml"/><Relationship Id="rId1" Type="http://schemas.openxmlformats.org/officeDocument/2006/relationships/vmlDrawing" Target="../drawings/vmlDrawing179.vml"/><Relationship Id="rId4" Type="http://schemas.openxmlformats.org/officeDocument/2006/relationships/oleObject" Target="../embeddings/oleObject179.bin"/></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592.xml"/><Relationship Id="rId7" Type="http://schemas.openxmlformats.org/officeDocument/2006/relationships/oleObject" Target="../embeddings/oleObject180.bin"/><Relationship Id="rId2" Type="http://schemas.openxmlformats.org/officeDocument/2006/relationships/tags" Target="../tags/tag591.xml"/><Relationship Id="rId1" Type="http://schemas.openxmlformats.org/officeDocument/2006/relationships/vmlDrawing" Target="../drawings/vmlDrawing180.vml"/><Relationship Id="rId6" Type="http://schemas.openxmlformats.org/officeDocument/2006/relationships/slideMaster" Target="../slideMasters/slideMaster34.xml"/><Relationship Id="rId5" Type="http://schemas.openxmlformats.org/officeDocument/2006/relationships/tags" Target="../tags/tag594.xml"/><Relationship Id="rId4" Type="http://schemas.openxmlformats.org/officeDocument/2006/relationships/tags" Target="../tags/tag593.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596.xml"/><Relationship Id="rId7" Type="http://schemas.openxmlformats.org/officeDocument/2006/relationships/oleObject" Target="../embeddings/oleObject181.bin"/><Relationship Id="rId2" Type="http://schemas.openxmlformats.org/officeDocument/2006/relationships/tags" Target="../tags/tag595.xml"/><Relationship Id="rId1" Type="http://schemas.openxmlformats.org/officeDocument/2006/relationships/vmlDrawing" Target="../drawings/vmlDrawing181.vml"/><Relationship Id="rId6" Type="http://schemas.openxmlformats.org/officeDocument/2006/relationships/slideMaster" Target="../slideMasters/slideMaster34.xml"/><Relationship Id="rId5" Type="http://schemas.openxmlformats.org/officeDocument/2006/relationships/tags" Target="../tags/tag598.xml"/><Relationship Id="rId4" Type="http://schemas.openxmlformats.org/officeDocument/2006/relationships/tags" Target="../tags/tag597.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599.xml"/><Relationship Id="rId2" Type="http://schemas.openxmlformats.org/officeDocument/2006/relationships/vmlDrawing" Target="../drawings/vmlDrawing182.vml"/><Relationship Id="rId1" Type="http://schemas.openxmlformats.org/officeDocument/2006/relationships/themeOverride" Target="../theme/themeOverride29.xml"/><Relationship Id="rId5" Type="http://schemas.openxmlformats.org/officeDocument/2006/relationships/oleObject" Target="../embeddings/oleObject182.bin"/><Relationship Id="rId4" Type="http://schemas.openxmlformats.org/officeDocument/2006/relationships/slideMaster" Target="../slideMasters/slideMaster34.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601.xml"/><Relationship Id="rId2" Type="http://schemas.openxmlformats.org/officeDocument/2006/relationships/tags" Target="../tags/tag600.xml"/><Relationship Id="rId1" Type="http://schemas.openxmlformats.org/officeDocument/2006/relationships/vmlDrawing" Target="../drawings/vmlDrawing183.vml"/><Relationship Id="rId6" Type="http://schemas.openxmlformats.org/officeDocument/2006/relationships/oleObject" Target="../embeddings/oleObject183.bin"/><Relationship Id="rId5" Type="http://schemas.openxmlformats.org/officeDocument/2006/relationships/slideMaster" Target="../slideMasters/slideMaster34.xml"/><Relationship Id="rId4" Type="http://schemas.openxmlformats.org/officeDocument/2006/relationships/tags" Target="../tags/tag6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oleObject" Target="../embeddings/oleObject19.bin"/><Relationship Id="rId2" Type="http://schemas.openxmlformats.org/officeDocument/2006/relationships/tags" Target="../tags/tag79.xml"/><Relationship Id="rId1" Type="http://schemas.openxmlformats.org/officeDocument/2006/relationships/vmlDrawing" Target="../drawings/vmlDrawing19.v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vmlDrawing" Target="../drawings/vmlDrawing185.vml"/><Relationship Id="rId6" Type="http://schemas.openxmlformats.org/officeDocument/2006/relationships/image" Target="../media/image2.jpeg"/><Relationship Id="rId5" Type="http://schemas.openxmlformats.org/officeDocument/2006/relationships/oleObject" Target="../embeddings/oleObject185.bin"/><Relationship Id="rId4" Type="http://schemas.openxmlformats.org/officeDocument/2006/relationships/slideMaster" Target="../slideMasters/slideMaster3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611.xml"/><Relationship Id="rId7" Type="http://schemas.openxmlformats.org/officeDocument/2006/relationships/oleObject" Target="../embeddings/oleObject186.bin"/><Relationship Id="rId2" Type="http://schemas.openxmlformats.org/officeDocument/2006/relationships/tags" Target="../tags/tag610.xml"/><Relationship Id="rId1" Type="http://schemas.openxmlformats.org/officeDocument/2006/relationships/vmlDrawing" Target="../drawings/vmlDrawing186.vml"/><Relationship Id="rId6" Type="http://schemas.openxmlformats.org/officeDocument/2006/relationships/slideMaster" Target="../slideMasters/slideMaster35.xml"/><Relationship Id="rId5" Type="http://schemas.openxmlformats.org/officeDocument/2006/relationships/tags" Target="../tags/tag613.xml"/><Relationship Id="rId4" Type="http://schemas.openxmlformats.org/officeDocument/2006/relationships/tags" Target="../tags/tag61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615.xml"/><Relationship Id="rId7" Type="http://schemas.openxmlformats.org/officeDocument/2006/relationships/oleObject" Target="../embeddings/oleObject187.bin"/><Relationship Id="rId2" Type="http://schemas.openxmlformats.org/officeDocument/2006/relationships/tags" Target="../tags/tag614.xml"/><Relationship Id="rId1" Type="http://schemas.openxmlformats.org/officeDocument/2006/relationships/vmlDrawing" Target="../drawings/vmlDrawing187.vml"/><Relationship Id="rId6" Type="http://schemas.openxmlformats.org/officeDocument/2006/relationships/slideMaster" Target="../slideMasters/slideMaster35.xml"/><Relationship Id="rId5" Type="http://schemas.openxmlformats.org/officeDocument/2006/relationships/tags" Target="../tags/tag617.xml"/><Relationship Id="rId4" Type="http://schemas.openxmlformats.org/officeDocument/2006/relationships/tags" Target="../tags/tag616.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618.xml"/><Relationship Id="rId2" Type="http://schemas.openxmlformats.org/officeDocument/2006/relationships/vmlDrawing" Target="../drawings/vmlDrawing188.vml"/><Relationship Id="rId1" Type="http://schemas.openxmlformats.org/officeDocument/2006/relationships/themeOverride" Target="../theme/themeOverride30.xml"/><Relationship Id="rId5" Type="http://schemas.openxmlformats.org/officeDocument/2006/relationships/oleObject" Target="../embeddings/oleObject188.bin"/><Relationship Id="rId4" Type="http://schemas.openxmlformats.org/officeDocument/2006/relationships/slideMaster" Target="../slideMasters/slideMaster35.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vmlDrawing" Target="../drawings/vmlDrawing189.vml"/><Relationship Id="rId5" Type="http://schemas.openxmlformats.org/officeDocument/2006/relationships/oleObject" Target="../embeddings/oleObject189.bin"/><Relationship Id="rId4" Type="http://schemas.openxmlformats.org/officeDocument/2006/relationships/slideMaster" Target="../slideMasters/slideMaster35.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626.xml"/><Relationship Id="rId1" Type="http://schemas.openxmlformats.org/officeDocument/2006/relationships/vmlDrawing" Target="../drawings/vmlDrawing191.vml"/><Relationship Id="rId4" Type="http://schemas.openxmlformats.org/officeDocument/2006/relationships/oleObject" Target="../embeddings/oleObject191.bin"/></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628.xml"/><Relationship Id="rId7" Type="http://schemas.openxmlformats.org/officeDocument/2006/relationships/oleObject" Target="../embeddings/oleObject192.bin"/><Relationship Id="rId2" Type="http://schemas.openxmlformats.org/officeDocument/2006/relationships/tags" Target="../tags/tag627.xml"/><Relationship Id="rId1" Type="http://schemas.openxmlformats.org/officeDocument/2006/relationships/vmlDrawing" Target="../drawings/vmlDrawing192.vml"/><Relationship Id="rId6" Type="http://schemas.openxmlformats.org/officeDocument/2006/relationships/slideMaster" Target="../slideMasters/slideMaster36.xml"/><Relationship Id="rId5" Type="http://schemas.openxmlformats.org/officeDocument/2006/relationships/tags" Target="../tags/tag630.xml"/><Relationship Id="rId4" Type="http://schemas.openxmlformats.org/officeDocument/2006/relationships/tags" Target="../tags/tag629.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632.xml"/><Relationship Id="rId7" Type="http://schemas.openxmlformats.org/officeDocument/2006/relationships/oleObject" Target="../embeddings/oleObject193.bin"/><Relationship Id="rId2" Type="http://schemas.openxmlformats.org/officeDocument/2006/relationships/tags" Target="../tags/tag631.xml"/><Relationship Id="rId1" Type="http://schemas.openxmlformats.org/officeDocument/2006/relationships/vmlDrawing" Target="../drawings/vmlDrawing193.vml"/><Relationship Id="rId6" Type="http://schemas.openxmlformats.org/officeDocument/2006/relationships/slideMaster" Target="../slideMasters/slideMaster36.xml"/><Relationship Id="rId5" Type="http://schemas.openxmlformats.org/officeDocument/2006/relationships/tags" Target="../tags/tag634.xml"/><Relationship Id="rId4" Type="http://schemas.openxmlformats.org/officeDocument/2006/relationships/tags" Target="../tags/tag633.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vmlDrawing" Target="../drawings/vmlDrawing194.vml"/><Relationship Id="rId1" Type="http://schemas.openxmlformats.org/officeDocument/2006/relationships/themeOverride" Target="../theme/themeOverride31.xml"/><Relationship Id="rId5" Type="http://schemas.openxmlformats.org/officeDocument/2006/relationships/oleObject" Target="../embeddings/oleObject194.bin"/><Relationship Id="rId4" Type="http://schemas.openxmlformats.org/officeDocument/2006/relationships/slideMaster" Target="../slideMasters/slideMaster36.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637.xml"/><Relationship Id="rId2" Type="http://schemas.openxmlformats.org/officeDocument/2006/relationships/tags" Target="../tags/tag636.xml"/><Relationship Id="rId1" Type="http://schemas.openxmlformats.org/officeDocument/2006/relationships/vmlDrawing" Target="../drawings/vmlDrawing195.vml"/><Relationship Id="rId6" Type="http://schemas.openxmlformats.org/officeDocument/2006/relationships/oleObject" Target="../embeddings/oleObject195.bin"/><Relationship Id="rId5" Type="http://schemas.openxmlformats.org/officeDocument/2006/relationships/slideMaster" Target="../slideMasters/slideMaster36.xml"/><Relationship Id="rId4" Type="http://schemas.openxmlformats.org/officeDocument/2006/relationships/tags" Target="../tags/tag6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oleObject" Target="../embeddings/oleObject20.bin"/><Relationship Id="rId2" Type="http://schemas.openxmlformats.org/officeDocument/2006/relationships/tags" Target="../tags/tag83.xml"/><Relationship Id="rId1" Type="http://schemas.openxmlformats.org/officeDocument/2006/relationships/vmlDrawing" Target="../drawings/vmlDrawing20.vml"/><Relationship Id="rId6" Type="http://schemas.openxmlformats.org/officeDocument/2006/relationships/slideMaster" Target="../slideMasters/slideMaster4.xml"/><Relationship Id="rId5" Type="http://schemas.openxmlformats.org/officeDocument/2006/relationships/tags" Target="../tags/tag86.xml"/><Relationship Id="rId4" Type="http://schemas.openxmlformats.org/officeDocument/2006/relationships/tags" Target="../tags/tag85.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vmlDrawing" Target="../drawings/vmlDrawing197.vml"/><Relationship Id="rId6" Type="http://schemas.openxmlformats.org/officeDocument/2006/relationships/image" Target="../media/image2.jpeg"/><Relationship Id="rId5" Type="http://schemas.openxmlformats.org/officeDocument/2006/relationships/oleObject" Target="../embeddings/oleObject197.bin"/><Relationship Id="rId4" Type="http://schemas.openxmlformats.org/officeDocument/2006/relationships/slideMaster" Target="../slideMasters/slideMaster37.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647.xml"/><Relationship Id="rId7" Type="http://schemas.openxmlformats.org/officeDocument/2006/relationships/oleObject" Target="../embeddings/oleObject198.bin"/><Relationship Id="rId2" Type="http://schemas.openxmlformats.org/officeDocument/2006/relationships/tags" Target="../tags/tag646.xml"/><Relationship Id="rId1" Type="http://schemas.openxmlformats.org/officeDocument/2006/relationships/vmlDrawing" Target="../drawings/vmlDrawing198.vml"/><Relationship Id="rId6" Type="http://schemas.openxmlformats.org/officeDocument/2006/relationships/slideMaster" Target="../slideMasters/slideMaster37.xml"/><Relationship Id="rId5" Type="http://schemas.openxmlformats.org/officeDocument/2006/relationships/tags" Target="../tags/tag649.xml"/><Relationship Id="rId4" Type="http://schemas.openxmlformats.org/officeDocument/2006/relationships/tags" Target="../tags/tag648.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651.xml"/><Relationship Id="rId7" Type="http://schemas.openxmlformats.org/officeDocument/2006/relationships/oleObject" Target="../embeddings/oleObject199.bin"/><Relationship Id="rId2" Type="http://schemas.openxmlformats.org/officeDocument/2006/relationships/tags" Target="../tags/tag650.xml"/><Relationship Id="rId1" Type="http://schemas.openxmlformats.org/officeDocument/2006/relationships/vmlDrawing" Target="../drawings/vmlDrawing199.vml"/><Relationship Id="rId6" Type="http://schemas.openxmlformats.org/officeDocument/2006/relationships/slideMaster" Target="../slideMasters/slideMaster37.xml"/><Relationship Id="rId5" Type="http://schemas.openxmlformats.org/officeDocument/2006/relationships/tags" Target="../tags/tag653.xml"/><Relationship Id="rId4" Type="http://schemas.openxmlformats.org/officeDocument/2006/relationships/tags" Target="../tags/tag652.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vmlDrawing" Target="../drawings/vmlDrawing200.vml"/><Relationship Id="rId1" Type="http://schemas.openxmlformats.org/officeDocument/2006/relationships/themeOverride" Target="../theme/themeOverride32.xml"/><Relationship Id="rId5" Type="http://schemas.openxmlformats.org/officeDocument/2006/relationships/oleObject" Target="../embeddings/oleObject200.bin"/><Relationship Id="rId4" Type="http://schemas.openxmlformats.org/officeDocument/2006/relationships/slideMaster" Target="../slideMasters/slideMaster37.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vmlDrawing" Target="../drawings/vmlDrawing201.vml"/><Relationship Id="rId5" Type="http://schemas.openxmlformats.org/officeDocument/2006/relationships/oleObject" Target="../embeddings/oleObject201.bin"/><Relationship Id="rId4" Type="http://schemas.openxmlformats.org/officeDocument/2006/relationships/slideMaster" Target="../slideMasters/slideMaster37.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662.xml"/><Relationship Id="rId1" Type="http://schemas.openxmlformats.org/officeDocument/2006/relationships/vmlDrawing" Target="../drawings/vmlDrawing203.vml"/><Relationship Id="rId4" Type="http://schemas.openxmlformats.org/officeDocument/2006/relationships/oleObject" Target="../embeddings/oleObject203.bin"/></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664.xml"/><Relationship Id="rId7" Type="http://schemas.openxmlformats.org/officeDocument/2006/relationships/oleObject" Target="../embeddings/oleObject204.bin"/><Relationship Id="rId2" Type="http://schemas.openxmlformats.org/officeDocument/2006/relationships/tags" Target="../tags/tag663.xml"/><Relationship Id="rId1" Type="http://schemas.openxmlformats.org/officeDocument/2006/relationships/vmlDrawing" Target="../drawings/vmlDrawing204.vml"/><Relationship Id="rId6" Type="http://schemas.openxmlformats.org/officeDocument/2006/relationships/slideMaster" Target="../slideMasters/slideMaster38.xml"/><Relationship Id="rId5" Type="http://schemas.openxmlformats.org/officeDocument/2006/relationships/tags" Target="../tags/tag666.xml"/><Relationship Id="rId4" Type="http://schemas.openxmlformats.org/officeDocument/2006/relationships/tags" Target="../tags/tag665.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668.xml"/><Relationship Id="rId7" Type="http://schemas.openxmlformats.org/officeDocument/2006/relationships/oleObject" Target="../embeddings/oleObject205.bin"/><Relationship Id="rId2" Type="http://schemas.openxmlformats.org/officeDocument/2006/relationships/tags" Target="../tags/tag667.xml"/><Relationship Id="rId1" Type="http://schemas.openxmlformats.org/officeDocument/2006/relationships/vmlDrawing" Target="../drawings/vmlDrawing205.vml"/><Relationship Id="rId6" Type="http://schemas.openxmlformats.org/officeDocument/2006/relationships/slideMaster" Target="../slideMasters/slideMaster38.xml"/><Relationship Id="rId5" Type="http://schemas.openxmlformats.org/officeDocument/2006/relationships/tags" Target="../tags/tag670.xml"/><Relationship Id="rId4" Type="http://schemas.openxmlformats.org/officeDocument/2006/relationships/tags" Target="../tags/tag669.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671.xml"/><Relationship Id="rId2" Type="http://schemas.openxmlformats.org/officeDocument/2006/relationships/vmlDrawing" Target="../drawings/vmlDrawing206.vml"/><Relationship Id="rId1" Type="http://schemas.openxmlformats.org/officeDocument/2006/relationships/themeOverride" Target="../theme/themeOverride33.xml"/><Relationship Id="rId5" Type="http://schemas.openxmlformats.org/officeDocument/2006/relationships/oleObject" Target="../embeddings/oleObject206.bin"/><Relationship Id="rId4" Type="http://schemas.openxmlformats.org/officeDocument/2006/relationships/slideMaster" Target="../slideMasters/slideMaster3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vmlDrawing" Target="../drawings/vmlDrawing207.vml"/><Relationship Id="rId6" Type="http://schemas.openxmlformats.org/officeDocument/2006/relationships/oleObject" Target="../embeddings/oleObject207.bin"/><Relationship Id="rId5" Type="http://schemas.openxmlformats.org/officeDocument/2006/relationships/slideMaster" Target="../slideMasters/slideMaster38.xml"/><Relationship Id="rId4" Type="http://schemas.openxmlformats.org/officeDocument/2006/relationships/tags" Target="../tags/tag67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vmlDrawing" Target="../drawings/vmlDrawing21.vml"/><Relationship Id="rId1" Type="http://schemas.openxmlformats.org/officeDocument/2006/relationships/themeOverride" Target="../theme/themeOverride4.xml"/><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vmlDrawing" Target="../drawings/vmlDrawing209.vml"/><Relationship Id="rId6" Type="http://schemas.openxmlformats.org/officeDocument/2006/relationships/image" Target="../media/image2.jpeg"/><Relationship Id="rId5" Type="http://schemas.openxmlformats.org/officeDocument/2006/relationships/oleObject" Target="../embeddings/oleObject209.bin"/><Relationship Id="rId4" Type="http://schemas.openxmlformats.org/officeDocument/2006/relationships/slideMaster" Target="../slideMasters/slideMaster39.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683.xml"/><Relationship Id="rId7" Type="http://schemas.openxmlformats.org/officeDocument/2006/relationships/oleObject" Target="../embeddings/oleObject210.bin"/><Relationship Id="rId2" Type="http://schemas.openxmlformats.org/officeDocument/2006/relationships/tags" Target="../tags/tag682.xml"/><Relationship Id="rId1" Type="http://schemas.openxmlformats.org/officeDocument/2006/relationships/vmlDrawing" Target="../drawings/vmlDrawing210.vml"/><Relationship Id="rId6" Type="http://schemas.openxmlformats.org/officeDocument/2006/relationships/slideMaster" Target="../slideMasters/slideMaster39.xml"/><Relationship Id="rId5" Type="http://schemas.openxmlformats.org/officeDocument/2006/relationships/tags" Target="../tags/tag685.xml"/><Relationship Id="rId4" Type="http://schemas.openxmlformats.org/officeDocument/2006/relationships/tags" Target="../tags/tag684.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687.xml"/><Relationship Id="rId7" Type="http://schemas.openxmlformats.org/officeDocument/2006/relationships/oleObject" Target="../embeddings/oleObject211.bin"/><Relationship Id="rId2" Type="http://schemas.openxmlformats.org/officeDocument/2006/relationships/tags" Target="../tags/tag686.xml"/><Relationship Id="rId1" Type="http://schemas.openxmlformats.org/officeDocument/2006/relationships/vmlDrawing" Target="../drawings/vmlDrawing211.vml"/><Relationship Id="rId6" Type="http://schemas.openxmlformats.org/officeDocument/2006/relationships/slideMaster" Target="../slideMasters/slideMaster39.xml"/><Relationship Id="rId5" Type="http://schemas.openxmlformats.org/officeDocument/2006/relationships/tags" Target="../tags/tag689.xml"/><Relationship Id="rId4" Type="http://schemas.openxmlformats.org/officeDocument/2006/relationships/tags" Target="../tags/tag688.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690.xml"/><Relationship Id="rId2" Type="http://schemas.openxmlformats.org/officeDocument/2006/relationships/vmlDrawing" Target="../drawings/vmlDrawing212.vml"/><Relationship Id="rId1" Type="http://schemas.openxmlformats.org/officeDocument/2006/relationships/themeOverride" Target="../theme/themeOverride34.xml"/><Relationship Id="rId5" Type="http://schemas.openxmlformats.org/officeDocument/2006/relationships/oleObject" Target="../embeddings/oleObject212.bin"/><Relationship Id="rId4" Type="http://schemas.openxmlformats.org/officeDocument/2006/relationships/slideMaster" Target="../slideMasters/slideMaster39.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vmlDrawing" Target="../drawings/vmlDrawing213.vml"/><Relationship Id="rId5" Type="http://schemas.openxmlformats.org/officeDocument/2006/relationships/oleObject" Target="../embeddings/oleObject213.bin"/><Relationship Id="rId4" Type="http://schemas.openxmlformats.org/officeDocument/2006/relationships/slideMaster" Target="../slideMasters/slideMaster39.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698.xml"/><Relationship Id="rId1" Type="http://schemas.openxmlformats.org/officeDocument/2006/relationships/vmlDrawing" Target="../drawings/vmlDrawing215.vml"/><Relationship Id="rId4" Type="http://schemas.openxmlformats.org/officeDocument/2006/relationships/oleObject" Target="../embeddings/oleObject215.bin"/></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700.xml"/><Relationship Id="rId7" Type="http://schemas.openxmlformats.org/officeDocument/2006/relationships/oleObject" Target="../embeddings/oleObject216.bin"/><Relationship Id="rId2" Type="http://schemas.openxmlformats.org/officeDocument/2006/relationships/tags" Target="../tags/tag699.xml"/><Relationship Id="rId1" Type="http://schemas.openxmlformats.org/officeDocument/2006/relationships/vmlDrawing" Target="../drawings/vmlDrawing216.vml"/><Relationship Id="rId6" Type="http://schemas.openxmlformats.org/officeDocument/2006/relationships/slideMaster" Target="../slideMasters/slideMaster40.xml"/><Relationship Id="rId5" Type="http://schemas.openxmlformats.org/officeDocument/2006/relationships/tags" Target="../tags/tag702.xml"/><Relationship Id="rId4" Type="http://schemas.openxmlformats.org/officeDocument/2006/relationships/tags" Target="../tags/tag701.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704.xml"/><Relationship Id="rId7" Type="http://schemas.openxmlformats.org/officeDocument/2006/relationships/oleObject" Target="../embeddings/oleObject217.bin"/><Relationship Id="rId2" Type="http://schemas.openxmlformats.org/officeDocument/2006/relationships/tags" Target="../tags/tag703.xml"/><Relationship Id="rId1" Type="http://schemas.openxmlformats.org/officeDocument/2006/relationships/vmlDrawing" Target="../drawings/vmlDrawing217.vml"/><Relationship Id="rId6" Type="http://schemas.openxmlformats.org/officeDocument/2006/relationships/slideMaster" Target="../slideMasters/slideMaster40.xml"/><Relationship Id="rId5" Type="http://schemas.openxmlformats.org/officeDocument/2006/relationships/tags" Target="../tags/tag706.xml"/><Relationship Id="rId4" Type="http://schemas.openxmlformats.org/officeDocument/2006/relationships/tags" Target="../tags/tag705.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707.xml"/><Relationship Id="rId2" Type="http://schemas.openxmlformats.org/officeDocument/2006/relationships/vmlDrawing" Target="../drawings/vmlDrawing218.vml"/><Relationship Id="rId1" Type="http://schemas.openxmlformats.org/officeDocument/2006/relationships/themeOverride" Target="../theme/themeOverride35.xml"/><Relationship Id="rId5" Type="http://schemas.openxmlformats.org/officeDocument/2006/relationships/oleObject" Target="../embeddings/oleObject218.bin"/><Relationship Id="rId4" Type="http://schemas.openxmlformats.org/officeDocument/2006/relationships/slideMaster" Target="../slideMasters/slideMaster40.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709.xml"/><Relationship Id="rId2" Type="http://schemas.openxmlformats.org/officeDocument/2006/relationships/tags" Target="../tags/tag708.xml"/><Relationship Id="rId1" Type="http://schemas.openxmlformats.org/officeDocument/2006/relationships/vmlDrawing" Target="../drawings/vmlDrawing219.vml"/><Relationship Id="rId6" Type="http://schemas.openxmlformats.org/officeDocument/2006/relationships/oleObject" Target="../embeddings/oleObject219.bin"/><Relationship Id="rId5" Type="http://schemas.openxmlformats.org/officeDocument/2006/relationships/slideMaster" Target="../slideMasters/slideMaster40.xml"/><Relationship Id="rId4" Type="http://schemas.openxmlformats.org/officeDocument/2006/relationships/tags" Target="../tags/tag71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4.xml"/><Relationship Id="rId4" Type="http://schemas.openxmlformats.org/officeDocument/2006/relationships/tags" Target="../tags/tag90.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717.xml"/><Relationship Id="rId2" Type="http://schemas.openxmlformats.org/officeDocument/2006/relationships/tags" Target="../tags/tag716.xml"/><Relationship Id="rId1" Type="http://schemas.openxmlformats.org/officeDocument/2006/relationships/vmlDrawing" Target="../drawings/vmlDrawing221.vml"/><Relationship Id="rId6" Type="http://schemas.openxmlformats.org/officeDocument/2006/relationships/image" Target="../media/image2.jpeg"/><Relationship Id="rId5" Type="http://schemas.openxmlformats.org/officeDocument/2006/relationships/oleObject" Target="../embeddings/oleObject221.bin"/><Relationship Id="rId4" Type="http://schemas.openxmlformats.org/officeDocument/2006/relationships/slideMaster" Target="../slideMasters/slideMaster41.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719.xml"/><Relationship Id="rId7" Type="http://schemas.openxmlformats.org/officeDocument/2006/relationships/oleObject" Target="../embeddings/oleObject222.bin"/><Relationship Id="rId2" Type="http://schemas.openxmlformats.org/officeDocument/2006/relationships/tags" Target="../tags/tag718.xml"/><Relationship Id="rId1" Type="http://schemas.openxmlformats.org/officeDocument/2006/relationships/vmlDrawing" Target="../drawings/vmlDrawing222.vml"/><Relationship Id="rId6" Type="http://schemas.openxmlformats.org/officeDocument/2006/relationships/slideMaster" Target="../slideMasters/slideMaster41.xml"/><Relationship Id="rId5" Type="http://schemas.openxmlformats.org/officeDocument/2006/relationships/tags" Target="../tags/tag721.xml"/><Relationship Id="rId4" Type="http://schemas.openxmlformats.org/officeDocument/2006/relationships/tags" Target="../tags/tag720.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723.xml"/><Relationship Id="rId7" Type="http://schemas.openxmlformats.org/officeDocument/2006/relationships/oleObject" Target="../embeddings/oleObject223.bin"/><Relationship Id="rId2" Type="http://schemas.openxmlformats.org/officeDocument/2006/relationships/tags" Target="../tags/tag722.xml"/><Relationship Id="rId1" Type="http://schemas.openxmlformats.org/officeDocument/2006/relationships/vmlDrawing" Target="../drawings/vmlDrawing223.vml"/><Relationship Id="rId6" Type="http://schemas.openxmlformats.org/officeDocument/2006/relationships/slideMaster" Target="../slideMasters/slideMaster41.xml"/><Relationship Id="rId5" Type="http://schemas.openxmlformats.org/officeDocument/2006/relationships/tags" Target="../tags/tag725.xml"/><Relationship Id="rId4" Type="http://schemas.openxmlformats.org/officeDocument/2006/relationships/tags" Target="../tags/tag724.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726.xml"/><Relationship Id="rId2" Type="http://schemas.openxmlformats.org/officeDocument/2006/relationships/vmlDrawing" Target="../drawings/vmlDrawing224.vml"/><Relationship Id="rId1" Type="http://schemas.openxmlformats.org/officeDocument/2006/relationships/themeOverride" Target="../theme/themeOverride36.xml"/><Relationship Id="rId5" Type="http://schemas.openxmlformats.org/officeDocument/2006/relationships/oleObject" Target="../embeddings/oleObject224.bin"/><Relationship Id="rId4" Type="http://schemas.openxmlformats.org/officeDocument/2006/relationships/slideMaster" Target="../slideMasters/slideMaster41.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728.xml"/><Relationship Id="rId2" Type="http://schemas.openxmlformats.org/officeDocument/2006/relationships/tags" Target="../tags/tag727.xml"/><Relationship Id="rId1" Type="http://schemas.openxmlformats.org/officeDocument/2006/relationships/vmlDrawing" Target="../drawings/vmlDrawing225.vml"/><Relationship Id="rId5" Type="http://schemas.openxmlformats.org/officeDocument/2006/relationships/oleObject" Target="../embeddings/oleObject225.bin"/><Relationship Id="rId4" Type="http://schemas.openxmlformats.org/officeDocument/2006/relationships/slideMaster" Target="../slideMasters/slideMaster41.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734.xml"/><Relationship Id="rId1" Type="http://schemas.openxmlformats.org/officeDocument/2006/relationships/vmlDrawing" Target="../drawings/vmlDrawing227.vml"/><Relationship Id="rId4" Type="http://schemas.openxmlformats.org/officeDocument/2006/relationships/oleObject" Target="../embeddings/oleObject227.bin"/></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736.xml"/><Relationship Id="rId7" Type="http://schemas.openxmlformats.org/officeDocument/2006/relationships/oleObject" Target="../embeddings/oleObject228.bin"/><Relationship Id="rId2" Type="http://schemas.openxmlformats.org/officeDocument/2006/relationships/tags" Target="../tags/tag735.xml"/><Relationship Id="rId1" Type="http://schemas.openxmlformats.org/officeDocument/2006/relationships/vmlDrawing" Target="../drawings/vmlDrawing228.vml"/><Relationship Id="rId6" Type="http://schemas.openxmlformats.org/officeDocument/2006/relationships/slideMaster" Target="../slideMasters/slideMaster42.xml"/><Relationship Id="rId5" Type="http://schemas.openxmlformats.org/officeDocument/2006/relationships/tags" Target="../tags/tag738.xml"/><Relationship Id="rId4" Type="http://schemas.openxmlformats.org/officeDocument/2006/relationships/tags" Target="../tags/tag737.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740.xml"/><Relationship Id="rId7" Type="http://schemas.openxmlformats.org/officeDocument/2006/relationships/oleObject" Target="../embeddings/oleObject229.bin"/><Relationship Id="rId2" Type="http://schemas.openxmlformats.org/officeDocument/2006/relationships/tags" Target="../tags/tag739.xml"/><Relationship Id="rId1" Type="http://schemas.openxmlformats.org/officeDocument/2006/relationships/vmlDrawing" Target="../drawings/vmlDrawing229.vml"/><Relationship Id="rId6" Type="http://schemas.openxmlformats.org/officeDocument/2006/relationships/slideMaster" Target="../slideMasters/slideMaster42.xml"/><Relationship Id="rId5" Type="http://schemas.openxmlformats.org/officeDocument/2006/relationships/tags" Target="../tags/tag742.xml"/><Relationship Id="rId4" Type="http://schemas.openxmlformats.org/officeDocument/2006/relationships/tags" Target="../tags/tag74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744.xml"/><Relationship Id="rId7" Type="http://schemas.openxmlformats.org/officeDocument/2006/relationships/oleObject" Target="../embeddings/oleObject230.bin"/><Relationship Id="rId2" Type="http://schemas.openxmlformats.org/officeDocument/2006/relationships/tags" Target="../tags/tag743.xml"/><Relationship Id="rId1" Type="http://schemas.openxmlformats.org/officeDocument/2006/relationships/vmlDrawing" Target="../drawings/vmlDrawing230.vml"/><Relationship Id="rId6" Type="http://schemas.openxmlformats.org/officeDocument/2006/relationships/slideMaster" Target="../slideMasters/slideMaster42.xml"/><Relationship Id="rId5" Type="http://schemas.openxmlformats.org/officeDocument/2006/relationships/tags" Target="../tags/tag746.xml"/><Relationship Id="rId4" Type="http://schemas.openxmlformats.org/officeDocument/2006/relationships/tags" Target="../tags/tag745.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747.xml"/><Relationship Id="rId2" Type="http://schemas.openxmlformats.org/officeDocument/2006/relationships/vmlDrawing" Target="../drawings/vmlDrawing231.vml"/><Relationship Id="rId1" Type="http://schemas.openxmlformats.org/officeDocument/2006/relationships/themeOverride" Target="../theme/themeOverride37.xml"/><Relationship Id="rId5" Type="http://schemas.openxmlformats.org/officeDocument/2006/relationships/oleObject" Target="../embeddings/oleObject231.bin"/><Relationship Id="rId4" Type="http://schemas.openxmlformats.org/officeDocument/2006/relationships/slideMaster" Target="../slideMasters/slideMaster4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27.vml"/><Relationship Id="rId6" Type="http://schemas.openxmlformats.org/officeDocument/2006/relationships/image" Target="../media/image1.jpeg"/><Relationship Id="rId5" Type="http://schemas.openxmlformats.org/officeDocument/2006/relationships/oleObject" Target="../embeddings/oleObject27.bin"/><Relationship Id="rId4" Type="http://schemas.openxmlformats.org/officeDocument/2006/relationships/slideMaster" Target="../slideMasters/slideMaster8.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749.xml"/><Relationship Id="rId2" Type="http://schemas.openxmlformats.org/officeDocument/2006/relationships/tags" Target="../tags/tag748.xml"/><Relationship Id="rId1" Type="http://schemas.openxmlformats.org/officeDocument/2006/relationships/vmlDrawing" Target="../drawings/vmlDrawing232.vml"/><Relationship Id="rId6" Type="http://schemas.openxmlformats.org/officeDocument/2006/relationships/oleObject" Target="../embeddings/oleObject232.bin"/><Relationship Id="rId5" Type="http://schemas.openxmlformats.org/officeDocument/2006/relationships/slideMaster" Target="../slideMasters/slideMaster42.xml"/><Relationship Id="rId4" Type="http://schemas.openxmlformats.org/officeDocument/2006/relationships/tags" Target="../tags/tag75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757.xml"/><Relationship Id="rId2" Type="http://schemas.openxmlformats.org/officeDocument/2006/relationships/tags" Target="../tags/tag756.xml"/><Relationship Id="rId1" Type="http://schemas.openxmlformats.org/officeDocument/2006/relationships/vmlDrawing" Target="../drawings/vmlDrawing234.vml"/><Relationship Id="rId6" Type="http://schemas.openxmlformats.org/officeDocument/2006/relationships/image" Target="../media/image2.jpeg"/><Relationship Id="rId5" Type="http://schemas.openxmlformats.org/officeDocument/2006/relationships/oleObject" Target="../embeddings/oleObject234.bin"/><Relationship Id="rId4" Type="http://schemas.openxmlformats.org/officeDocument/2006/relationships/slideMaster" Target="../slideMasters/slideMaster4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759.xml"/><Relationship Id="rId7" Type="http://schemas.openxmlformats.org/officeDocument/2006/relationships/oleObject" Target="../embeddings/oleObject235.bin"/><Relationship Id="rId2" Type="http://schemas.openxmlformats.org/officeDocument/2006/relationships/tags" Target="../tags/tag758.xml"/><Relationship Id="rId1" Type="http://schemas.openxmlformats.org/officeDocument/2006/relationships/vmlDrawing" Target="../drawings/vmlDrawing235.vml"/><Relationship Id="rId6" Type="http://schemas.openxmlformats.org/officeDocument/2006/relationships/slideMaster" Target="../slideMasters/slideMaster43.xml"/><Relationship Id="rId5" Type="http://schemas.openxmlformats.org/officeDocument/2006/relationships/tags" Target="../tags/tag761.xml"/><Relationship Id="rId4" Type="http://schemas.openxmlformats.org/officeDocument/2006/relationships/tags" Target="../tags/tag76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763.xml"/><Relationship Id="rId7" Type="http://schemas.openxmlformats.org/officeDocument/2006/relationships/oleObject" Target="../embeddings/oleObject236.bin"/><Relationship Id="rId2" Type="http://schemas.openxmlformats.org/officeDocument/2006/relationships/tags" Target="../tags/tag762.xml"/><Relationship Id="rId1" Type="http://schemas.openxmlformats.org/officeDocument/2006/relationships/vmlDrawing" Target="../drawings/vmlDrawing236.vml"/><Relationship Id="rId6" Type="http://schemas.openxmlformats.org/officeDocument/2006/relationships/slideMaster" Target="../slideMasters/slideMaster43.xml"/><Relationship Id="rId5" Type="http://schemas.openxmlformats.org/officeDocument/2006/relationships/tags" Target="../tags/tag765.xml"/><Relationship Id="rId4" Type="http://schemas.openxmlformats.org/officeDocument/2006/relationships/tags" Target="../tags/tag764.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766.xml"/><Relationship Id="rId2" Type="http://schemas.openxmlformats.org/officeDocument/2006/relationships/vmlDrawing" Target="../drawings/vmlDrawing237.vml"/><Relationship Id="rId1" Type="http://schemas.openxmlformats.org/officeDocument/2006/relationships/themeOverride" Target="../theme/themeOverride38.xml"/><Relationship Id="rId5" Type="http://schemas.openxmlformats.org/officeDocument/2006/relationships/oleObject" Target="../embeddings/oleObject237.bin"/><Relationship Id="rId4" Type="http://schemas.openxmlformats.org/officeDocument/2006/relationships/slideMaster" Target="../slideMasters/slideMaster4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vmlDrawing" Target="../drawings/vmlDrawing238.vml"/><Relationship Id="rId5" Type="http://schemas.openxmlformats.org/officeDocument/2006/relationships/oleObject" Target="../embeddings/oleObject238.bin"/><Relationship Id="rId4" Type="http://schemas.openxmlformats.org/officeDocument/2006/relationships/slideMaster" Target="../slideMasters/slideMaster4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oleObject" Target="../embeddings/oleObject3.bin"/><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oleObject" Target="../embeddings/oleObject28.bin"/><Relationship Id="rId2" Type="http://schemas.openxmlformats.org/officeDocument/2006/relationships/tags" Target="../tags/tag113.xml"/><Relationship Id="rId1" Type="http://schemas.openxmlformats.org/officeDocument/2006/relationships/vmlDrawing" Target="../drawings/vmlDrawing28.vml"/><Relationship Id="rId6" Type="http://schemas.openxmlformats.org/officeDocument/2006/relationships/slideMaster" Target="../slideMasters/slideMaster8.xml"/><Relationship Id="rId5" Type="http://schemas.openxmlformats.org/officeDocument/2006/relationships/tags" Target="../tags/tag116.xml"/><Relationship Id="rId4" Type="http://schemas.openxmlformats.org/officeDocument/2006/relationships/tags" Target="../tags/tag11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4.xml"/><Relationship Id="rId1" Type="http://schemas.openxmlformats.org/officeDocument/2006/relationships/tags" Target="../tags/tag769.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772.xml"/><Relationship Id="rId2" Type="http://schemas.openxmlformats.org/officeDocument/2006/relationships/tags" Target="../tags/tag771.xml"/><Relationship Id="rId1" Type="http://schemas.openxmlformats.org/officeDocument/2006/relationships/tags" Target="../tags/tag770.xml"/><Relationship Id="rId4" Type="http://schemas.openxmlformats.org/officeDocument/2006/relationships/slideMaster" Target="../slideMasters/slideMaster4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oleObject" Target="../embeddings/oleObject29.bin"/><Relationship Id="rId2" Type="http://schemas.openxmlformats.org/officeDocument/2006/relationships/tags" Target="../tags/tag117.xml"/><Relationship Id="rId1" Type="http://schemas.openxmlformats.org/officeDocument/2006/relationships/vmlDrawing" Target="../drawings/vmlDrawing29.vml"/><Relationship Id="rId6" Type="http://schemas.openxmlformats.org/officeDocument/2006/relationships/slideMaster" Target="../slideMasters/slideMaster8.xml"/><Relationship Id="rId5" Type="http://schemas.openxmlformats.org/officeDocument/2006/relationships/tags" Target="../tags/tag120.xml"/><Relationship Id="rId4" Type="http://schemas.openxmlformats.org/officeDocument/2006/relationships/tags" Target="../tags/tag119.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vmlDrawing" Target="../drawings/vmlDrawing30.vml"/><Relationship Id="rId1" Type="http://schemas.openxmlformats.org/officeDocument/2006/relationships/themeOverride" Target="../theme/themeOverride5.xml"/><Relationship Id="rId5" Type="http://schemas.openxmlformats.org/officeDocument/2006/relationships/oleObject" Target="../embeddings/oleObject30.bin"/><Relationship Id="rId4" Type="http://schemas.openxmlformats.org/officeDocument/2006/relationships/slideMaster" Target="../slideMasters/slideMaster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5.xml"/><Relationship Id="rId1" Type="http://schemas.openxmlformats.org/officeDocument/2006/relationships/tags" Target="../tags/tag77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779.xml"/><Relationship Id="rId1" Type="http://schemas.openxmlformats.org/officeDocument/2006/relationships/vmlDrawing" Target="../drawings/vmlDrawing240.vml"/><Relationship Id="rId4" Type="http://schemas.openxmlformats.org/officeDocument/2006/relationships/oleObject" Target="../embeddings/oleObject240.bin"/></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781.xml"/><Relationship Id="rId7" Type="http://schemas.openxmlformats.org/officeDocument/2006/relationships/oleObject" Target="../embeddings/oleObject241.bin"/><Relationship Id="rId2" Type="http://schemas.openxmlformats.org/officeDocument/2006/relationships/tags" Target="../tags/tag780.xml"/><Relationship Id="rId1" Type="http://schemas.openxmlformats.org/officeDocument/2006/relationships/vmlDrawing" Target="../drawings/vmlDrawing241.vml"/><Relationship Id="rId6" Type="http://schemas.openxmlformats.org/officeDocument/2006/relationships/slideMaster" Target="../slideMasters/slideMaster46.xml"/><Relationship Id="rId5" Type="http://schemas.openxmlformats.org/officeDocument/2006/relationships/tags" Target="../tags/tag783.xml"/><Relationship Id="rId4" Type="http://schemas.openxmlformats.org/officeDocument/2006/relationships/tags" Target="../tags/tag782.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785.xml"/><Relationship Id="rId7" Type="http://schemas.openxmlformats.org/officeDocument/2006/relationships/oleObject" Target="../embeddings/oleObject242.bin"/><Relationship Id="rId2" Type="http://schemas.openxmlformats.org/officeDocument/2006/relationships/tags" Target="../tags/tag784.xml"/><Relationship Id="rId1" Type="http://schemas.openxmlformats.org/officeDocument/2006/relationships/vmlDrawing" Target="../drawings/vmlDrawing242.vml"/><Relationship Id="rId6" Type="http://schemas.openxmlformats.org/officeDocument/2006/relationships/slideMaster" Target="../slideMasters/slideMaster46.xml"/><Relationship Id="rId5" Type="http://schemas.openxmlformats.org/officeDocument/2006/relationships/tags" Target="../tags/tag787.xml"/><Relationship Id="rId4" Type="http://schemas.openxmlformats.org/officeDocument/2006/relationships/tags" Target="../tags/tag786.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789.xml"/><Relationship Id="rId7" Type="http://schemas.openxmlformats.org/officeDocument/2006/relationships/oleObject" Target="../embeddings/oleObject243.bin"/><Relationship Id="rId2" Type="http://schemas.openxmlformats.org/officeDocument/2006/relationships/tags" Target="../tags/tag788.xml"/><Relationship Id="rId1" Type="http://schemas.openxmlformats.org/officeDocument/2006/relationships/vmlDrawing" Target="../drawings/vmlDrawing243.vml"/><Relationship Id="rId6" Type="http://schemas.openxmlformats.org/officeDocument/2006/relationships/slideMaster" Target="../slideMasters/slideMaster46.xml"/><Relationship Id="rId5" Type="http://schemas.openxmlformats.org/officeDocument/2006/relationships/tags" Target="../tags/tag791.xml"/><Relationship Id="rId4" Type="http://schemas.openxmlformats.org/officeDocument/2006/relationships/tags" Target="../tags/tag790.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792.xml"/><Relationship Id="rId2" Type="http://schemas.openxmlformats.org/officeDocument/2006/relationships/vmlDrawing" Target="../drawings/vmlDrawing244.vml"/><Relationship Id="rId1" Type="http://schemas.openxmlformats.org/officeDocument/2006/relationships/themeOverride" Target="../theme/themeOverride39.xml"/><Relationship Id="rId5" Type="http://schemas.openxmlformats.org/officeDocument/2006/relationships/oleObject" Target="../embeddings/oleObject244.bin"/><Relationship Id="rId4" Type="http://schemas.openxmlformats.org/officeDocument/2006/relationships/slideMaster" Target="../slideMasters/slideMaster46.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794.xml"/><Relationship Id="rId2" Type="http://schemas.openxmlformats.org/officeDocument/2006/relationships/tags" Target="../tags/tag793.xml"/><Relationship Id="rId1" Type="http://schemas.openxmlformats.org/officeDocument/2006/relationships/vmlDrawing" Target="../drawings/vmlDrawing245.vml"/><Relationship Id="rId6" Type="http://schemas.openxmlformats.org/officeDocument/2006/relationships/oleObject" Target="../embeddings/oleObject245.bin"/><Relationship Id="rId5" Type="http://schemas.openxmlformats.org/officeDocument/2006/relationships/slideMaster" Target="../slideMasters/slideMaster46.xml"/><Relationship Id="rId4" Type="http://schemas.openxmlformats.org/officeDocument/2006/relationships/tags" Target="../tags/tag79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slideMaster" Target="../slideMasters/slideMaster8.xml"/><Relationship Id="rId4" Type="http://schemas.openxmlformats.org/officeDocument/2006/relationships/tags" Target="../tags/tag12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0.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oleObject" Target="../embeddings/oleObject34.bin"/><Relationship Id="rId2" Type="http://schemas.openxmlformats.org/officeDocument/2006/relationships/tags" Target="../tags/tag131.xml"/><Relationship Id="rId1" Type="http://schemas.openxmlformats.org/officeDocument/2006/relationships/vmlDrawing" Target="../drawings/vmlDrawing34.vml"/><Relationship Id="rId6" Type="http://schemas.openxmlformats.org/officeDocument/2006/relationships/slideMaster" Target="../slideMasters/slideMaster9.xml"/><Relationship Id="rId5" Type="http://schemas.openxmlformats.org/officeDocument/2006/relationships/tags" Target="../tags/tag134.xml"/><Relationship Id="rId4" Type="http://schemas.openxmlformats.org/officeDocument/2006/relationships/tags" Target="../tags/tag13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801.xml"/><Relationship Id="rId1" Type="http://schemas.openxmlformats.org/officeDocument/2006/relationships/vmlDrawing" Target="../drawings/vmlDrawing247.vml"/><Relationship Id="rId4" Type="http://schemas.openxmlformats.org/officeDocument/2006/relationships/oleObject" Target="../embeddings/oleObject247.bin"/></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803.xml"/><Relationship Id="rId7" Type="http://schemas.openxmlformats.org/officeDocument/2006/relationships/oleObject" Target="../embeddings/oleObject248.bin"/><Relationship Id="rId2" Type="http://schemas.openxmlformats.org/officeDocument/2006/relationships/tags" Target="../tags/tag802.xml"/><Relationship Id="rId1" Type="http://schemas.openxmlformats.org/officeDocument/2006/relationships/vmlDrawing" Target="../drawings/vmlDrawing248.vml"/><Relationship Id="rId6" Type="http://schemas.openxmlformats.org/officeDocument/2006/relationships/slideMaster" Target="../slideMasters/slideMaster49.xml"/><Relationship Id="rId5" Type="http://schemas.openxmlformats.org/officeDocument/2006/relationships/tags" Target="../tags/tag805.xml"/><Relationship Id="rId4" Type="http://schemas.openxmlformats.org/officeDocument/2006/relationships/tags" Target="../tags/tag804.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807.xml"/><Relationship Id="rId7" Type="http://schemas.openxmlformats.org/officeDocument/2006/relationships/oleObject" Target="../embeddings/oleObject249.bin"/><Relationship Id="rId2" Type="http://schemas.openxmlformats.org/officeDocument/2006/relationships/tags" Target="../tags/tag806.xml"/><Relationship Id="rId1" Type="http://schemas.openxmlformats.org/officeDocument/2006/relationships/vmlDrawing" Target="../drawings/vmlDrawing249.vml"/><Relationship Id="rId6" Type="http://schemas.openxmlformats.org/officeDocument/2006/relationships/slideMaster" Target="../slideMasters/slideMaster49.xml"/><Relationship Id="rId5" Type="http://schemas.openxmlformats.org/officeDocument/2006/relationships/tags" Target="../tags/tag809.xml"/><Relationship Id="rId4" Type="http://schemas.openxmlformats.org/officeDocument/2006/relationships/tags" Target="../tags/tag808.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811.xml"/><Relationship Id="rId7" Type="http://schemas.openxmlformats.org/officeDocument/2006/relationships/oleObject" Target="../embeddings/oleObject250.bin"/><Relationship Id="rId2" Type="http://schemas.openxmlformats.org/officeDocument/2006/relationships/tags" Target="../tags/tag810.xml"/><Relationship Id="rId1" Type="http://schemas.openxmlformats.org/officeDocument/2006/relationships/vmlDrawing" Target="../drawings/vmlDrawing250.vml"/><Relationship Id="rId6" Type="http://schemas.openxmlformats.org/officeDocument/2006/relationships/slideMaster" Target="../slideMasters/slideMaster49.xml"/><Relationship Id="rId5" Type="http://schemas.openxmlformats.org/officeDocument/2006/relationships/tags" Target="../tags/tag813.xml"/><Relationship Id="rId4" Type="http://schemas.openxmlformats.org/officeDocument/2006/relationships/tags" Target="../tags/tag812.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814.xml"/><Relationship Id="rId2" Type="http://schemas.openxmlformats.org/officeDocument/2006/relationships/vmlDrawing" Target="../drawings/vmlDrawing251.vml"/><Relationship Id="rId1" Type="http://schemas.openxmlformats.org/officeDocument/2006/relationships/themeOverride" Target="../theme/themeOverride40.xml"/><Relationship Id="rId5" Type="http://schemas.openxmlformats.org/officeDocument/2006/relationships/oleObject" Target="../embeddings/oleObject251.bin"/><Relationship Id="rId4" Type="http://schemas.openxmlformats.org/officeDocument/2006/relationships/slideMaster" Target="../slideMasters/slideMaster49.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816.xml"/><Relationship Id="rId2" Type="http://schemas.openxmlformats.org/officeDocument/2006/relationships/tags" Target="../tags/tag815.xml"/><Relationship Id="rId1" Type="http://schemas.openxmlformats.org/officeDocument/2006/relationships/vmlDrawing" Target="../drawings/vmlDrawing252.vml"/><Relationship Id="rId6" Type="http://schemas.openxmlformats.org/officeDocument/2006/relationships/oleObject" Target="../embeddings/oleObject252.bin"/><Relationship Id="rId5" Type="http://schemas.openxmlformats.org/officeDocument/2006/relationships/slideMaster" Target="../slideMasters/slideMaster49.xml"/><Relationship Id="rId4" Type="http://schemas.openxmlformats.org/officeDocument/2006/relationships/tags" Target="../tags/tag8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35.bin"/><Relationship Id="rId2" Type="http://schemas.openxmlformats.org/officeDocument/2006/relationships/tags" Target="../tags/tag135.xml"/><Relationship Id="rId1" Type="http://schemas.openxmlformats.org/officeDocument/2006/relationships/vmlDrawing" Target="../drawings/vmlDrawing35.vml"/><Relationship Id="rId6" Type="http://schemas.openxmlformats.org/officeDocument/2006/relationships/slideMaster" Target="../slideMasters/slideMaster9.xml"/><Relationship Id="rId5" Type="http://schemas.openxmlformats.org/officeDocument/2006/relationships/tags" Target="../tags/tag138.xml"/><Relationship Id="rId4" Type="http://schemas.openxmlformats.org/officeDocument/2006/relationships/tags" Target="../tags/tag137.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823.xml"/><Relationship Id="rId1" Type="http://schemas.openxmlformats.org/officeDocument/2006/relationships/vmlDrawing" Target="../drawings/vmlDrawing254.vml"/><Relationship Id="rId4" Type="http://schemas.openxmlformats.org/officeDocument/2006/relationships/oleObject" Target="../embeddings/oleObject254.bin"/></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825.xml"/><Relationship Id="rId7" Type="http://schemas.openxmlformats.org/officeDocument/2006/relationships/oleObject" Target="../embeddings/oleObject255.bin"/><Relationship Id="rId2" Type="http://schemas.openxmlformats.org/officeDocument/2006/relationships/tags" Target="../tags/tag824.xml"/><Relationship Id="rId1" Type="http://schemas.openxmlformats.org/officeDocument/2006/relationships/vmlDrawing" Target="../drawings/vmlDrawing255.vml"/><Relationship Id="rId6" Type="http://schemas.openxmlformats.org/officeDocument/2006/relationships/slideMaster" Target="../slideMasters/slideMaster51.xml"/><Relationship Id="rId5" Type="http://schemas.openxmlformats.org/officeDocument/2006/relationships/tags" Target="../tags/tag827.xml"/><Relationship Id="rId4" Type="http://schemas.openxmlformats.org/officeDocument/2006/relationships/tags" Target="../tags/tag82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vmlDrawing" Target="../drawings/vmlDrawing36.vml"/><Relationship Id="rId1" Type="http://schemas.openxmlformats.org/officeDocument/2006/relationships/themeOverride" Target="../theme/themeOverride6.xml"/><Relationship Id="rId5" Type="http://schemas.openxmlformats.org/officeDocument/2006/relationships/oleObject" Target="../embeddings/oleObject36.bin"/><Relationship Id="rId4" Type="http://schemas.openxmlformats.org/officeDocument/2006/relationships/slideMaster" Target="../slideMasters/slideMaster9.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829.xml"/><Relationship Id="rId7" Type="http://schemas.openxmlformats.org/officeDocument/2006/relationships/oleObject" Target="../embeddings/oleObject256.bin"/><Relationship Id="rId2" Type="http://schemas.openxmlformats.org/officeDocument/2006/relationships/tags" Target="../tags/tag828.xml"/><Relationship Id="rId1" Type="http://schemas.openxmlformats.org/officeDocument/2006/relationships/vmlDrawing" Target="../drawings/vmlDrawing256.vml"/><Relationship Id="rId6" Type="http://schemas.openxmlformats.org/officeDocument/2006/relationships/slideMaster" Target="../slideMasters/slideMaster51.xml"/><Relationship Id="rId5" Type="http://schemas.openxmlformats.org/officeDocument/2006/relationships/tags" Target="../tags/tag831.xml"/><Relationship Id="rId4" Type="http://schemas.openxmlformats.org/officeDocument/2006/relationships/tags" Target="../tags/tag830.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833.xml"/><Relationship Id="rId7" Type="http://schemas.openxmlformats.org/officeDocument/2006/relationships/oleObject" Target="../embeddings/oleObject257.bin"/><Relationship Id="rId2" Type="http://schemas.openxmlformats.org/officeDocument/2006/relationships/tags" Target="../tags/tag832.xml"/><Relationship Id="rId1" Type="http://schemas.openxmlformats.org/officeDocument/2006/relationships/vmlDrawing" Target="../drawings/vmlDrawing257.vml"/><Relationship Id="rId6" Type="http://schemas.openxmlformats.org/officeDocument/2006/relationships/slideMaster" Target="../slideMasters/slideMaster51.xml"/><Relationship Id="rId5" Type="http://schemas.openxmlformats.org/officeDocument/2006/relationships/tags" Target="../tags/tag835.xml"/><Relationship Id="rId4" Type="http://schemas.openxmlformats.org/officeDocument/2006/relationships/tags" Target="../tags/tag834.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836.xml"/><Relationship Id="rId2" Type="http://schemas.openxmlformats.org/officeDocument/2006/relationships/vmlDrawing" Target="../drawings/vmlDrawing258.vml"/><Relationship Id="rId1" Type="http://schemas.openxmlformats.org/officeDocument/2006/relationships/themeOverride" Target="../theme/themeOverride41.xml"/><Relationship Id="rId5" Type="http://schemas.openxmlformats.org/officeDocument/2006/relationships/oleObject" Target="../embeddings/oleObject258.bin"/><Relationship Id="rId4" Type="http://schemas.openxmlformats.org/officeDocument/2006/relationships/slideMaster" Target="../slideMasters/slideMaster51.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838.xml"/><Relationship Id="rId2" Type="http://schemas.openxmlformats.org/officeDocument/2006/relationships/tags" Target="../tags/tag837.xml"/><Relationship Id="rId1" Type="http://schemas.openxmlformats.org/officeDocument/2006/relationships/vmlDrawing" Target="../drawings/vmlDrawing259.vml"/><Relationship Id="rId6" Type="http://schemas.openxmlformats.org/officeDocument/2006/relationships/oleObject" Target="../embeddings/oleObject259.bin"/><Relationship Id="rId5" Type="http://schemas.openxmlformats.org/officeDocument/2006/relationships/slideMaster" Target="../slideMasters/slideMaster51.xml"/><Relationship Id="rId4" Type="http://schemas.openxmlformats.org/officeDocument/2006/relationships/tags" Target="../tags/tag839.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845.xml"/><Relationship Id="rId1" Type="http://schemas.openxmlformats.org/officeDocument/2006/relationships/vmlDrawing" Target="../drawings/vmlDrawing261.vml"/><Relationship Id="rId4" Type="http://schemas.openxmlformats.org/officeDocument/2006/relationships/oleObject" Target="../embeddings/oleObject261.bin"/></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847.xml"/><Relationship Id="rId7" Type="http://schemas.openxmlformats.org/officeDocument/2006/relationships/oleObject" Target="../embeddings/oleObject262.bin"/><Relationship Id="rId2" Type="http://schemas.openxmlformats.org/officeDocument/2006/relationships/tags" Target="../tags/tag846.xml"/><Relationship Id="rId1" Type="http://schemas.openxmlformats.org/officeDocument/2006/relationships/vmlDrawing" Target="../drawings/vmlDrawing262.vml"/><Relationship Id="rId6" Type="http://schemas.openxmlformats.org/officeDocument/2006/relationships/slideMaster" Target="../slideMasters/slideMaster52.xml"/><Relationship Id="rId5" Type="http://schemas.openxmlformats.org/officeDocument/2006/relationships/tags" Target="../tags/tag849.xml"/><Relationship Id="rId4" Type="http://schemas.openxmlformats.org/officeDocument/2006/relationships/tags" Target="../tags/tag848.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851.xml"/><Relationship Id="rId7" Type="http://schemas.openxmlformats.org/officeDocument/2006/relationships/oleObject" Target="../embeddings/oleObject263.bin"/><Relationship Id="rId2" Type="http://schemas.openxmlformats.org/officeDocument/2006/relationships/tags" Target="../tags/tag850.xml"/><Relationship Id="rId1" Type="http://schemas.openxmlformats.org/officeDocument/2006/relationships/vmlDrawing" Target="../drawings/vmlDrawing263.vml"/><Relationship Id="rId6" Type="http://schemas.openxmlformats.org/officeDocument/2006/relationships/slideMaster" Target="../slideMasters/slideMaster52.xml"/><Relationship Id="rId5" Type="http://schemas.openxmlformats.org/officeDocument/2006/relationships/tags" Target="../tags/tag853.xml"/><Relationship Id="rId4" Type="http://schemas.openxmlformats.org/officeDocument/2006/relationships/tags" Target="../tags/tag852.xml"/></Relationships>
</file>

<file path=ppt/slideLayouts/_rels/slideLayout277.xml.rels><?xml version="1.0" encoding="UTF-8" standalone="yes"?>
<Relationships xmlns="http://schemas.openxmlformats.org/package/2006/relationships"><Relationship Id="rId3" Type="http://schemas.openxmlformats.org/officeDocument/2006/relationships/tags" Target="../tags/tag855.xml"/><Relationship Id="rId7" Type="http://schemas.openxmlformats.org/officeDocument/2006/relationships/oleObject" Target="../embeddings/oleObject264.bin"/><Relationship Id="rId2" Type="http://schemas.openxmlformats.org/officeDocument/2006/relationships/tags" Target="../tags/tag854.xml"/><Relationship Id="rId1" Type="http://schemas.openxmlformats.org/officeDocument/2006/relationships/vmlDrawing" Target="../drawings/vmlDrawing264.vml"/><Relationship Id="rId6" Type="http://schemas.openxmlformats.org/officeDocument/2006/relationships/slideMaster" Target="../slideMasters/slideMaster52.xml"/><Relationship Id="rId5" Type="http://schemas.openxmlformats.org/officeDocument/2006/relationships/tags" Target="../tags/tag857.xml"/><Relationship Id="rId4" Type="http://schemas.openxmlformats.org/officeDocument/2006/relationships/tags" Target="../tags/tag856.xml"/></Relationships>
</file>

<file path=ppt/slideLayouts/_rels/slideLayout278.xml.rels><?xml version="1.0" encoding="UTF-8" standalone="yes"?>
<Relationships xmlns="http://schemas.openxmlformats.org/package/2006/relationships"><Relationship Id="rId3" Type="http://schemas.openxmlformats.org/officeDocument/2006/relationships/tags" Target="../tags/tag858.xml"/><Relationship Id="rId2" Type="http://schemas.openxmlformats.org/officeDocument/2006/relationships/vmlDrawing" Target="../drawings/vmlDrawing265.vml"/><Relationship Id="rId1" Type="http://schemas.openxmlformats.org/officeDocument/2006/relationships/themeOverride" Target="../theme/themeOverride42.xml"/><Relationship Id="rId5" Type="http://schemas.openxmlformats.org/officeDocument/2006/relationships/oleObject" Target="../embeddings/oleObject265.bin"/><Relationship Id="rId4" Type="http://schemas.openxmlformats.org/officeDocument/2006/relationships/slideMaster" Target="../slideMasters/slideMaster52.xml"/></Relationships>
</file>

<file path=ppt/slideLayouts/_rels/slideLayout279.xml.rels><?xml version="1.0" encoding="UTF-8" standalone="yes"?>
<Relationships xmlns="http://schemas.openxmlformats.org/package/2006/relationships"><Relationship Id="rId3" Type="http://schemas.openxmlformats.org/officeDocument/2006/relationships/tags" Target="../tags/tag860.xml"/><Relationship Id="rId2" Type="http://schemas.openxmlformats.org/officeDocument/2006/relationships/tags" Target="../tags/tag859.xml"/><Relationship Id="rId1" Type="http://schemas.openxmlformats.org/officeDocument/2006/relationships/vmlDrawing" Target="../drawings/vmlDrawing266.vml"/><Relationship Id="rId6" Type="http://schemas.openxmlformats.org/officeDocument/2006/relationships/oleObject" Target="../embeddings/oleObject266.bin"/><Relationship Id="rId5" Type="http://schemas.openxmlformats.org/officeDocument/2006/relationships/slideMaster" Target="../slideMasters/slideMaster52.xml"/><Relationship Id="rId4" Type="http://schemas.openxmlformats.org/officeDocument/2006/relationships/tags" Target="../tags/tag86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Master" Target="../slideMasters/slideMaster9.xml"/><Relationship Id="rId4" Type="http://schemas.openxmlformats.org/officeDocument/2006/relationships/tags" Target="../tags/tag14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oleObject" Target="../embeddings/oleObject39.bin"/><Relationship Id="rId3" Type="http://schemas.openxmlformats.org/officeDocument/2006/relationships/tags" Target="../tags/tag148.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slideMaster" Target="../slideMasters/slideMaster10.xml"/><Relationship Id="rId2" Type="http://schemas.openxmlformats.org/officeDocument/2006/relationships/tags" Target="../tags/tag147.xml"/><Relationship Id="rId16" Type="http://schemas.openxmlformats.org/officeDocument/2006/relationships/tags" Target="../tags/tag161.xml"/><Relationship Id="rId1" Type="http://schemas.openxmlformats.org/officeDocument/2006/relationships/vmlDrawing" Target="../drawings/vmlDrawing39.vml"/><Relationship Id="rId6" Type="http://schemas.openxmlformats.org/officeDocument/2006/relationships/tags" Target="../tags/tag151.xml"/><Relationship Id="rId11" Type="http://schemas.openxmlformats.org/officeDocument/2006/relationships/tags" Target="../tags/tag156.xml"/><Relationship Id="rId5" Type="http://schemas.openxmlformats.org/officeDocument/2006/relationships/tags" Target="../tags/tag150.xml"/><Relationship Id="rId15" Type="http://schemas.openxmlformats.org/officeDocument/2006/relationships/tags" Target="../tags/tag160.xml"/><Relationship Id="rId10" Type="http://schemas.openxmlformats.org/officeDocument/2006/relationships/tags" Target="../tags/tag155.xml"/><Relationship Id="rId19" Type="http://schemas.openxmlformats.org/officeDocument/2006/relationships/image" Target="../media/image1.jpeg"/><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oleObject" Target="../embeddings/oleObject4.bin"/><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slideMaster" Target="../slideMasters/slideMaster10.xml"/><Relationship Id="rId4" Type="http://schemas.openxmlformats.org/officeDocument/2006/relationships/tags" Target="../tags/tag164.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slideMaster" Target="../slideMasters/slideMaster10.xml"/><Relationship Id="rId4" Type="http://schemas.openxmlformats.org/officeDocument/2006/relationships/tags" Target="../tags/tag167.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vmlDrawing" Target="../drawings/vmlDrawing42.vml"/><Relationship Id="rId1" Type="http://schemas.openxmlformats.org/officeDocument/2006/relationships/themeOverride" Target="../theme/themeOverride7.xml"/><Relationship Id="rId5" Type="http://schemas.openxmlformats.org/officeDocument/2006/relationships/oleObject" Target="../embeddings/oleObject42.bin"/><Relationship Id="rId4"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vmlDrawing" Target="../drawings/vmlDrawing45.vml"/><Relationship Id="rId6" Type="http://schemas.openxmlformats.org/officeDocument/2006/relationships/image" Target="../media/image2.jpeg"/><Relationship Id="rId5" Type="http://schemas.openxmlformats.org/officeDocument/2006/relationships/oleObject" Target="../embeddings/oleObject45.bin"/><Relationship Id="rId4"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oleObject" Target="../embeddings/oleObject46.bin"/><Relationship Id="rId2" Type="http://schemas.openxmlformats.org/officeDocument/2006/relationships/tags" Target="../tags/tag181.xml"/><Relationship Id="rId1" Type="http://schemas.openxmlformats.org/officeDocument/2006/relationships/vmlDrawing" Target="../drawings/vmlDrawing46.vml"/><Relationship Id="rId6" Type="http://schemas.openxmlformats.org/officeDocument/2006/relationships/slideMaster" Target="../slideMasters/slideMaster12.xml"/><Relationship Id="rId5" Type="http://schemas.openxmlformats.org/officeDocument/2006/relationships/tags" Target="../tags/tag184.xml"/><Relationship Id="rId4" Type="http://schemas.openxmlformats.org/officeDocument/2006/relationships/tags" Target="../tags/tag18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oleObject" Target="../embeddings/oleObject47.bin"/><Relationship Id="rId2" Type="http://schemas.openxmlformats.org/officeDocument/2006/relationships/tags" Target="../tags/tag185.xml"/><Relationship Id="rId1" Type="http://schemas.openxmlformats.org/officeDocument/2006/relationships/vmlDrawing" Target="../drawings/vmlDrawing47.vml"/><Relationship Id="rId6" Type="http://schemas.openxmlformats.org/officeDocument/2006/relationships/slideMaster" Target="../slideMasters/slideMaster12.xml"/><Relationship Id="rId5" Type="http://schemas.openxmlformats.org/officeDocument/2006/relationships/tags" Target="../tags/tag188.xml"/><Relationship Id="rId4" Type="http://schemas.openxmlformats.org/officeDocument/2006/relationships/tags" Target="../tags/tag18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vmlDrawing" Target="../drawings/vmlDrawing48.vml"/><Relationship Id="rId1" Type="http://schemas.openxmlformats.org/officeDocument/2006/relationships/themeOverride" Target="../theme/themeOverride8.xml"/><Relationship Id="rId5" Type="http://schemas.openxmlformats.org/officeDocument/2006/relationships/oleObject" Target="../embeddings/oleObject48.bin"/><Relationship Id="rId4"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vmlDrawing" Target="../drawings/vmlDrawing49.vml"/><Relationship Id="rId5" Type="http://schemas.openxmlformats.org/officeDocument/2006/relationships/oleObject" Target="../embeddings/oleObject49.bin"/><Relationship Id="rId4"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vmlDrawing" Target="../drawings/vmlDrawing51.vml"/><Relationship Id="rId6" Type="http://schemas.openxmlformats.org/officeDocument/2006/relationships/image" Target="../media/image2.jpeg"/><Relationship Id="rId5" Type="http://schemas.openxmlformats.org/officeDocument/2006/relationships/oleObject" Target="../embeddings/oleObject51.bin"/><Relationship Id="rId4"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oleObject" Target="../embeddings/oleObject52.bin"/><Relationship Id="rId2" Type="http://schemas.openxmlformats.org/officeDocument/2006/relationships/tags" Target="../tags/tag199.xml"/><Relationship Id="rId1" Type="http://schemas.openxmlformats.org/officeDocument/2006/relationships/vmlDrawing" Target="../drawings/vmlDrawing52.vml"/><Relationship Id="rId6" Type="http://schemas.openxmlformats.org/officeDocument/2006/relationships/slideMaster" Target="../slideMasters/slideMaster13.xml"/><Relationship Id="rId5" Type="http://schemas.openxmlformats.org/officeDocument/2006/relationships/tags" Target="../tags/tag202.xml"/><Relationship Id="rId4" Type="http://schemas.openxmlformats.org/officeDocument/2006/relationships/tags" Target="../tags/tag20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oleObject" Target="../embeddings/oleObject53.bin"/><Relationship Id="rId2" Type="http://schemas.openxmlformats.org/officeDocument/2006/relationships/tags" Target="../tags/tag203.xml"/><Relationship Id="rId1" Type="http://schemas.openxmlformats.org/officeDocument/2006/relationships/vmlDrawing" Target="../drawings/vmlDrawing53.vml"/><Relationship Id="rId6" Type="http://schemas.openxmlformats.org/officeDocument/2006/relationships/slideMaster" Target="../slideMasters/slideMaster13.xml"/><Relationship Id="rId5" Type="http://schemas.openxmlformats.org/officeDocument/2006/relationships/tags" Target="../tags/tag206.xml"/><Relationship Id="rId4" Type="http://schemas.openxmlformats.org/officeDocument/2006/relationships/tags" Target="../tags/tag20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oleObject" Target="../embeddings/oleObject54.bin"/><Relationship Id="rId2" Type="http://schemas.openxmlformats.org/officeDocument/2006/relationships/tags" Target="../tags/tag207.xml"/><Relationship Id="rId1" Type="http://schemas.openxmlformats.org/officeDocument/2006/relationships/vmlDrawing" Target="../drawings/vmlDrawing54.vml"/><Relationship Id="rId6" Type="http://schemas.openxmlformats.org/officeDocument/2006/relationships/slideMaster" Target="../slideMasters/slideMaster13.xml"/><Relationship Id="rId5" Type="http://schemas.openxmlformats.org/officeDocument/2006/relationships/tags" Target="../tags/tag210.xml"/><Relationship Id="rId4" Type="http://schemas.openxmlformats.org/officeDocument/2006/relationships/tags" Target="../tags/tag209.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vmlDrawing" Target="../drawings/vmlDrawing55.vml"/><Relationship Id="rId1" Type="http://schemas.openxmlformats.org/officeDocument/2006/relationships/themeOverride" Target="../theme/themeOverride9.xml"/><Relationship Id="rId5" Type="http://schemas.openxmlformats.org/officeDocument/2006/relationships/oleObject" Target="../embeddings/oleObject55.bin"/><Relationship Id="rId4"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vmlDrawing" Target="../drawings/vmlDrawing56.vml"/><Relationship Id="rId5" Type="http://schemas.openxmlformats.org/officeDocument/2006/relationships/oleObject" Target="../embeddings/oleObject56.bin"/><Relationship Id="rId4"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vmlDrawing" Target="../drawings/vmlDrawing58.vml"/><Relationship Id="rId6" Type="http://schemas.openxmlformats.org/officeDocument/2006/relationships/image" Target="../media/image2.jpeg"/><Relationship Id="rId5" Type="http://schemas.openxmlformats.org/officeDocument/2006/relationships/oleObject" Target="../embeddings/oleObject58.bin"/><Relationship Id="rId4"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oleObject" Target="../embeddings/oleObject59.bin"/><Relationship Id="rId2" Type="http://schemas.openxmlformats.org/officeDocument/2006/relationships/tags" Target="../tags/tag221.xml"/><Relationship Id="rId1" Type="http://schemas.openxmlformats.org/officeDocument/2006/relationships/vmlDrawing" Target="../drawings/vmlDrawing59.vml"/><Relationship Id="rId6" Type="http://schemas.openxmlformats.org/officeDocument/2006/relationships/slideMaster" Target="../slideMasters/slideMaster14.xml"/><Relationship Id="rId5" Type="http://schemas.openxmlformats.org/officeDocument/2006/relationships/tags" Target="../tags/tag224.xml"/><Relationship Id="rId4" Type="http://schemas.openxmlformats.org/officeDocument/2006/relationships/tags" Target="../tags/tag22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26.xml"/><Relationship Id="rId7" Type="http://schemas.openxmlformats.org/officeDocument/2006/relationships/oleObject" Target="../embeddings/oleObject60.bin"/><Relationship Id="rId2" Type="http://schemas.openxmlformats.org/officeDocument/2006/relationships/tags" Target="../tags/tag225.xml"/><Relationship Id="rId1" Type="http://schemas.openxmlformats.org/officeDocument/2006/relationships/vmlDrawing" Target="../drawings/vmlDrawing60.vml"/><Relationship Id="rId6" Type="http://schemas.openxmlformats.org/officeDocument/2006/relationships/slideMaster" Target="../slideMasters/slideMaster14.xml"/><Relationship Id="rId5" Type="http://schemas.openxmlformats.org/officeDocument/2006/relationships/tags" Target="../tags/tag228.xml"/><Relationship Id="rId4" Type="http://schemas.openxmlformats.org/officeDocument/2006/relationships/tags" Target="../tags/tag227.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vmlDrawing" Target="../drawings/vmlDrawing61.vml"/><Relationship Id="rId1" Type="http://schemas.openxmlformats.org/officeDocument/2006/relationships/themeOverride" Target="../theme/themeOverride10.xml"/><Relationship Id="rId5" Type="http://schemas.openxmlformats.org/officeDocument/2006/relationships/oleObject" Target="../embeddings/oleObject61.bin"/><Relationship Id="rId4"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vmlDrawing" Target="../drawings/vmlDrawing62.vml"/><Relationship Id="rId5" Type="http://schemas.openxmlformats.org/officeDocument/2006/relationships/oleObject" Target="../embeddings/oleObject62.bin"/><Relationship Id="rId4"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vmlDrawing" Target="../drawings/vmlDrawing64.vml"/><Relationship Id="rId6" Type="http://schemas.openxmlformats.org/officeDocument/2006/relationships/image" Target="../media/image2.jpeg"/><Relationship Id="rId5" Type="http://schemas.openxmlformats.org/officeDocument/2006/relationships/oleObject" Target="../embeddings/oleObject64.bin"/><Relationship Id="rId4"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oleObject" Target="../embeddings/oleObject65.bin"/><Relationship Id="rId2" Type="http://schemas.openxmlformats.org/officeDocument/2006/relationships/tags" Target="../tags/tag239.xml"/><Relationship Id="rId1" Type="http://schemas.openxmlformats.org/officeDocument/2006/relationships/vmlDrawing" Target="../drawings/vmlDrawing65.vml"/><Relationship Id="rId6" Type="http://schemas.openxmlformats.org/officeDocument/2006/relationships/slideMaster" Target="../slideMasters/slideMaster15.xml"/><Relationship Id="rId5" Type="http://schemas.openxmlformats.org/officeDocument/2006/relationships/tags" Target="../tags/tag242.xml"/><Relationship Id="rId4" Type="http://schemas.openxmlformats.org/officeDocument/2006/relationships/tags" Target="../tags/tag24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oleObject" Target="../embeddings/oleObject66.bin"/><Relationship Id="rId2" Type="http://schemas.openxmlformats.org/officeDocument/2006/relationships/tags" Target="../tags/tag243.xml"/><Relationship Id="rId1" Type="http://schemas.openxmlformats.org/officeDocument/2006/relationships/vmlDrawing" Target="../drawings/vmlDrawing66.vml"/><Relationship Id="rId6" Type="http://schemas.openxmlformats.org/officeDocument/2006/relationships/slideMaster" Target="../slideMasters/slideMaster15.xml"/><Relationship Id="rId5" Type="http://schemas.openxmlformats.org/officeDocument/2006/relationships/tags" Target="../tags/tag246.xml"/><Relationship Id="rId4" Type="http://schemas.openxmlformats.org/officeDocument/2006/relationships/tags" Target="../tags/tag24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vmlDrawing" Target="../drawings/vmlDrawing67.vml"/><Relationship Id="rId1" Type="http://schemas.openxmlformats.org/officeDocument/2006/relationships/themeOverride" Target="../theme/themeOverride11.xml"/><Relationship Id="rId5" Type="http://schemas.openxmlformats.org/officeDocument/2006/relationships/oleObject" Target="../embeddings/oleObject67.bin"/><Relationship Id="rId4"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vmlDrawing" Target="../drawings/vmlDrawing68.vml"/><Relationship Id="rId5" Type="http://schemas.openxmlformats.org/officeDocument/2006/relationships/oleObject" Target="../embeddings/oleObject68.bin"/><Relationship Id="rId4"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vmlDrawing" Target="../drawings/vmlDrawing70.vml"/><Relationship Id="rId6" Type="http://schemas.openxmlformats.org/officeDocument/2006/relationships/image" Target="../media/image2.jpeg"/><Relationship Id="rId5" Type="http://schemas.openxmlformats.org/officeDocument/2006/relationships/oleObject" Target="../embeddings/oleObject70.bin"/><Relationship Id="rId4"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oleObject" Target="../embeddings/oleObject71.bin"/><Relationship Id="rId2" Type="http://schemas.openxmlformats.org/officeDocument/2006/relationships/tags" Target="../tags/tag257.xml"/><Relationship Id="rId1" Type="http://schemas.openxmlformats.org/officeDocument/2006/relationships/vmlDrawing" Target="../drawings/vmlDrawing71.vml"/><Relationship Id="rId6" Type="http://schemas.openxmlformats.org/officeDocument/2006/relationships/slideMaster" Target="../slideMasters/slideMaster16.xml"/><Relationship Id="rId5" Type="http://schemas.openxmlformats.org/officeDocument/2006/relationships/tags" Target="../tags/tag260.xml"/><Relationship Id="rId4" Type="http://schemas.openxmlformats.org/officeDocument/2006/relationships/tags" Target="../tags/tag259.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oleObject" Target="../embeddings/oleObject72.bin"/><Relationship Id="rId2" Type="http://schemas.openxmlformats.org/officeDocument/2006/relationships/tags" Target="../tags/tag261.xml"/><Relationship Id="rId1" Type="http://schemas.openxmlformats.org/officeDocument/2006/relationships/vmlDrawing" Target="../drawings/vmlDrawing72.vml"/><Relationship Id="rId6" Type="http://schemas.openxmlformats.org/officeDocument/2006/relationships/slideMaster" Target="../slideMasters/slideMaster16.xml"/><Relationship Id="rId5" Type="http://schemas.openxmlformats.org/officeDocument/2006/relationships/tags" Target="../tags/tag264.xml"/><Relationship Id="rId4" Type="http://schemas.openxmlformats.org/officeDocument/2006/relationships/tags" Target="../tags/tag263.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oleObject" Target="../embeddings/oleObject73.bin"/><Relationship Id="rId2" Type="http://schemas.openxmlformats.org/officeDocument/2006/relationships/tags" Target="../tags/tag265.xml"/><Relationship Id="rId1" Type="http://schemas.openxmlformats.org/officeDocument/2006/relationships/vmlDrawing" Target="../drawings/vmlDrawing73.vml"/><Relationship Id="rId6" Type="http://schemas.openxmlformats.org/officeDocument/2006/relationships/slideMaster" Target="../slideMasters/slideMaster16.xml"/><Relationship Id="rId5" Type="http://schemas.openxmlformats.org/officeDocument/2006/relationships/tags" Target="../tags/tag268.xml"/><Relationship Id="rId4" Type="http://schemas.openxmlformats.org/officeDocument/2006/relationships/tags" Target="../tags/tag267.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vmlDrawing" Target="../drawings/vmlDrawing74.vml"/><Relationship Id="rId1" Type="http://schemas.openxmlformats.org/officeDocument/2006/relationships/themeOverride" Target="../theme/themeOverride12.xml"/><Relationship Id="rId5" Type="http://schemas.openxmlformats.org/officeDocument/2006/relationships/oleObject" Target="../embeddings/oleObject74.bin"/><Relationship Id="rId4"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vmlDrawing" Target="../drawings/vmlDrawing75.vml"/><Relationship Id="rId5" Type="http://schemas.openxmlformats.org/officeDocument/2006/relationships/oleObject" Target="../embeddings/oleObject75.bin"/><Relationship Id="rId4"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oleObject" Target="../embeddings/oleObject8.bin"/><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slideMaster" Target="../slideMasters/slideMaster2.xml"/><Relationship Id="rId2" Type="http://schemas.openxmlformats.org/officeDocument/2006/relationships/tags" Target="../tags/tag24.xml"/><Relationship Id="rId16" Type="http://schemas.openxmlformats.org/officeDocument/2006/relationships/tags" Target="../tags/tag38.xml"/><Relationship Id="rId1" Type="http://schemas.openxmlformats.org/officeDocument/2006/relationships/vmlDrawing" Target="../drawings/vmlDrawing8.v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19" Type="http://schemas.openxmlformats.org/officeDocument/2006/relationships/image" Target="../media/image1.jpe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27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79.xml"/><Relationship Id="rId7" Type="http://schemas.openxmlformats.org/officeDocument/2006/relationships/oleObject" Target="../embeddings/oleObject78.bin"/><Relationship Id="rId2" Type="http://schemas.openxmlformats.org/officeDocument/2006/relationships/tags" Target="../tags/tag278.xml"/><Relationship Id="rId1" Type="http://schemas.openxmlformats.org/officeDocument/2006/relationships/vmlDrawing" Target="../drawings/vmlDrawing78.vml"/><Relationship Id="rId6" Type="http://schemas.openxmlformats.org/officeDocument/2006/relationships/slideMaster" Target="../slideMasters/slideMaster17.xml"/><Relationship Id="rId5" Type="http://schemas.openxmlformats.org/officeDocument/2006/relationships/tags" Target="../tags/tag281.xml"/><Relationship Id="rId4" Type="http://schemas.openxmlformats.org/officeDocument/2006/relationships/tags" Target="../tags/tag280.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83.xml"/><Relationship Id="rId7" Type="http://schemas.openxmlformats.org/officeDocument/2006/relationships/oleObject" Target="../embeddings/oleObject79.bin"/><Relationship Id="rId2" Type="http://schemas.openxmlformats.org/officeDocument/2006/relationships/tags" Target="../tags/tag282.xml"/><Relationship Id="rId1" Type="http://schemas.openxmlformats.org/officeDocument/2006/relationships/vmlDrawing" Target="../drawings/vmlDrawing79.vml"/><Relationship Id="rId6" Type="http://schemas.openxmlformats.org/officeDocument/2006/relationships/slideMaster" Target="../slideMasters/slideMaster17.xml"/><Relationship Id="rId5" Type="http://schemas.openxmlformats.org/officeDocument/2006/relationships/tags" Target="../tags/tag285.xml"/><Relationship Id="rId4" Type="http://schemas.openxmlformats.org/officeDocument/2006/relationships/tags" Target="../tags/tag28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vmlDrawing" Target="../drawings/vmlDrawing80.vml"/><Relationship Id="rId1" Type="http://schemas.openxmlformats.org/officeDocument/2006/relationships/themeOverride" Target="../theme/themeOverride13.xml"/><Relationship Id="rId5" Type="http://schemas.openxmlformats.org/officeDocument/2006/relationships/oleObject" Target="../embeddings/oleObject80.bin"/><Relationship Id="rId4"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slideMaster" Target="../slideMasters/slideMaster17.xml"/><Relationship Id="rId4" Type="http://schemas.openxmlformats.org/officeDocument/2006/relationships/tags" Target="../tags/tag289.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vmlDrawing" Target="../drawings/vmlDrawing83.vml"/><Relationship Id="rId6" Type="http://schemas.openxmlformats.org/officeDocument/2006/relationships/image" Target="../media/image2.jpeg"/><Relationship Id="rId5" Type="http://schemas.openxmlformats.org/officeDocument/2006/relationships/oleObject" Target="../embeddings/oleObject83.bin"/><Relationship Id="rId4"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98.xml"/><Relationship Id="rId7" Type="http://schemas.openxmlformats.org/officeDocument/2006/relationships/oleObject" Target="../embeddings/oleObject84.bin"/><Relationship Id="rId2" Type="http://schemas.openxmlformats.org/officeDocument/2006/relationships/tags" Target="../tags/tag297.xml"/><Relationship Id="rId1" Type="http://schemas.openxmlformats.org/officeDocument/2006/relationships/vmlDrawing" Target="../drawings/vmlDrawing84.vml"/><Relationship Id="rId6" Type="http://schemas.openxmlformats.org/officeDocument/2006/relationships/slideMaster" Target="../slideMasters/slideMaster18.xml"/><Relationship Id="rId5" Type="http://schemas.openxmlformats.org/officeDocument/2006/relationships/tags" Target="../tags/tag300.xml"/><Relationship Id="rId4" Type="http://schemas.openxmlformats.org/officeDocument/2006/relationships/tags" Target="../tags/tag299.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oleObject" Target="../embeddings/oleObject85.bin"/><Relationship Id="rId2" Type="http://schemas.openxmlformats.org/officeDocument/2006/relationships/tags" Target="../tags/tag301.xml"/><Relationship Id="rId1" Type="http://schemas.openxmlformats.org/officeDocument/2006/relationships/vmlDrawing" Target="../drawings/vmlDrawing85.vml"/><Relationship Id="rId6" Type="http://schemas.openxmlformats.org/officeDocument/2006/relationships/slideMaster" Target="../slideMasters/slideMaster18.xml"/><Relationship Id="rId5" Type="http://schemas.openxmlformats.org/officeDocument/2006/relationships/tags" Target="../tags/tag304.xml"/><Relationship Id="rId4" Type="http://schemas.openxmlformats.org/officeDocument/2006/relationships/tags" Target="../tags/tag303.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vmlDrawing" Target="../drawings/vmlDrawing86.vml"/><Relationship Id="rId1" Type="http://schemas.openxmlformats.org/officeDocument/2006/relationships/themeOverride" Target="../theme/themeOverride14.xml"/><Relationship Id="rId5" Type="http://schemas.openxmlformats.org/officeDocument/2006/relationships/oleObject" Target="../embeddings/oleObject86.bin"/><Relationship Id="rId4"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vmlDrawing" Target="../drawings/vmlDrawing87.vml"/><Relationship Id="rId5" Type="http://schemas.openxmlformats.org/officeDocument/2006/relationships/oleObject" Target="../embeddings/oleObject87.bin"/><Relationship Id="rId4"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4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vmlDrawing" Target="../drawings/vmlDrawing89.vml"/><Relationship Id="rId6" Type="http://schemas.openxmlformats.org/officeDocument/2006/relationships/image" Target="../media/image2.jpeg"/><Relationship Id="rId5" Type="http://schemas.openxmlformats.org/officeDocument/2006/relationships/oleObject" Target="../embeddings/oleObject89.bin"/><Relationship Id="rId4"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oleObject" Target="../embeddings/oleObject90.bin"/><Relationship Id="rId2" Type="http://schemas.openxmlformats.org/officeDocument/2006/relationships/tags" Target="../tags/tag315.xml"/><Relationship Id="rId1" Type="http://schemas.openxmlformats.org/officeDocument/2006/relationships/vmlDrawing" Target="../drawings/vmlDrawing90.vml"/><Relationship Id="rId6" Type="http://schemas.openxmlformats.org/officeDocument/2006/relationships/slideMaster" Target="../slideMasters/slideMaster19.xml"/><Relationship Id="rId5" Type="http://schemas.openxmlformats.org/officeDocument/2006/relationships/tags" Target="../tags/tag318.xml"/><Relationship Id="rId4" Type="http://schemas.openxmlformats.org/officeDocument/2006/relationships/tags" Target="../tags/tag31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oleObject" Target="../embeddings/oleObject91.bin"/><Relationship Id="rId2" Type="http://schemas.openxmlformats.org/officeDocument/2006/relationships/tags" Target="../tags/tag319.xml"/><Relationship Id="rId1" Type="http://schemas.openxmlformats.org/officeDocument/2006/relationships/vmlDrawing" Target="../drawings/vmlDrawing91.vml"/><Relationship Id="rId6" Type="http://schemas.openxmlformats.org/officeDocument/2006/relationships/slideMaster" Target="../slideMasters/slideMaster19.xml"/><Relationship Id="rId5" Type="http://schemas.openxmlformats.org/officeDocument/2006/relationships/tags" Target="../tags/tag322.xml"/><Relationship Id="rId4" Type="http://schemas.openxmlformats.org/officeDocument/2006/relationships/tags" Target="../tags/tag321.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vmlDrawing" Target="../drawings/vmlDrawing92.vml"/><Relationship Id="rId1" Type="http://schemas.openxmlformats.org/officeDocument/2006/relationships/themeOverride" Target="../theme/themeOverride15.xml"/><Relationship Id="rId5" Type="http://schemas.openxmlformats.org/officeDocument/2006/relationships/oleObject" Target="../embeddings/oleObject92.bin"/><Relationship Id="rId4"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vmlDrawing" Target="../drawings/vmlDrawing93.vml"/><Relationship Id="rId5" Type="http://schemas.openxmlformats.org/officeDocument/2006/relationships/oleObject" Target="../embeddings/oleObject93.bin"/><Relationship Id="rId4"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vmlDrawing" Target="../drawings/vmlDrawing95.vml"/><Relationship Id="rId6" Type="http://schemas.openxmlformats.org/officeDocument/2006/relationships/image" Target="../media/image2.jpeg"/><Relationship Id="rId5" Type="http://schemas.openxmlformats.org/officeDocument/2006/relationships/oleObject" Target="../embeddings/oleObject95.bin"/><Relationship Id="rId4"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334.xml"/><Relationship Id="rId7" Type="http://schemas.openxmlformats.org/officeDocument/2006/relationships/oleObject" Target="../embeddings/oleObject96.bin"/><Relationship Id="rId2" Type="http://schemas.openxmlformats.org/officeDocument/2006/relationships/tags" Target="../tags/tag333.xml"/><Relationship Id="rId1" Type="http://schemas.openxmlformats.org/officeDocument/2006/relationships/vmlDrawing" Target="../drawings/vmlDrawing96.vml"/><Relationship Id="rId6" Type="http://schemas.openxmlformats.org/officeDocument/2006/relationships/slideMaster" Target="../slideMasters/slideMaster20.xml"/><Relationship Id="rId5" Type="http://schemas.openxmlformats.org/officeDocument/2006/relationships/tags" Target="../tags/tag336.xml"/><Relationship Id="rId4" Type="http://schemas.openxmlformats.org/officeDocument/2006/relationships/tags" Target="../tags/tag3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338.xml"/><Relationship Id="rId7" Type="http://schemas.openxmlformats.org/officeDocument/2006/relationships/oleObject" Target="../embeddings/oleObject97.bin"/><Relationship Id="rId2" Type="http://schemas.openxmlformats.org/officeDocument/2006/relationships/tags" Target="../tags/tag337.xml"/><Relationship Id="rId1" Type="http://schemas.openxmlformats.org/officeDocument/2006/relationships/vmlDrawing" Target="../drawings/vmlDrawing97.vml"/><Relationship Id="rId6" Type="http://schemas.openxmlformats.org/officeDocument/2006/relationships/slideMaster" Target="../slideMasters/slideMaster20.xml"/><Relationship Id="rId5" Type="http://schemas.openxmlformats.org/officeDocument/2006/relationships/tags" Target="../tags/tag340.xml"/><Relationship Id="rId4" Type="http://schemas.openxmlformats.org/officeDocument/2006/relationships/tags" Target="../tags/tag3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341.xml"/><Relationship Id="rId2" Type="http://schemas.openxmlformats.org/officeDocument/2006/relationships/vmlDrawing" Target="../drawings/vmlDrawing98.vml"/><Relationship Id="rId1" Type="http://schemas.openxmlformats.org/officeDocument/2006/relationships/themeOverride" Target="../theme/themeOverride16.xml"/><Relationship Id="rId5" Type="http://schemas.openxmlformats.org/officeDocument/2006/relationships/oleObject" Target="../embeddings/oleObject98.bin"/><Relationship Id="rId4"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vmlDrawing" Target="../drawings/vmlDrawing99.vml"/><Relationship Id="rId5" Type="http://schemas.openxmlformats.org/officeDocument/2006/relationships/oleObject" Target="../embeddings/oleObject99.bin"/><Relationship Id="rId4"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2.xml"/><Relationship Id="rId4" Type="http://schemas.openxmlformats.org/officeDocument/2006/relationships/tags" Target="../tags/tag44.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vmlDrawing" Target="../drawings/vmlDrawing101.vml"/><Relationship Id="rId6" Type="http://schemas.openxmlformats.org/officeDocument/2006/relationships/image" Target="../media/image2.jpeg"/><Relationship Id="rId5" Type="http://schemas.openxmlformats.org/officeDocument/2006/relationships/oleObject" Target="../embeddings/oleObject101.bin"/><Relationship Id="rId4"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352.xml"/><Relationship Id="rId7" Type="http://schemas.openxmlformats.org/officeDocument/2006/relationships/oleObject" Target="../embeddings/oleObject102.bin"/><Relationship Id="rId2" Type="http://schemas.openxmlformats.org/officeDocument/2006/relationships/tags" Target="../tags/tag351.xml"/><Relationship Id="rId1" Type="http://schemas.openxmlformats.org/officeDocument/2006/relationships/vmlDrawing" Target="../drawings/vmlDrawing102.vml"/><Relationship Id="rId6" Type="http://schemas.openxmlformats.org/officeDocument/2006/relationships/slideMaster" Target="../slideMasters/slideMaster21.xml"/><Relationship Id="rId5" Type="http://schemas.openxmlformats.org/officeDocument/2006/relationships/tags" Target="../tags/tag354.xml"/><Relationship Id="rId4" Type="http://schemas.openxmlformats.org/officeDocument/2006/relationships/tags" Target="../tags/tag353.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oleObject" Target="../embeddings/oleObject103.bin"/><Relationship Id="rId2" Type="http://schemas.openxmlformats.org/officeDocument/2006/relationships/tags" Target="../tags/tag355.xml"/><Relationship Id="rId1" Type="http://schemas.openxmlformats.org/officeDocument/2006/relationships/vmlDrawing" Target="../drawings/vmlDrawing103.vml"/><Relationship Id="rId6" Type="http://schemas.openxmlformats.org/officeDocument/2006/relationships/slideMaster" Target="../slideMasters/slideMaster21.xml"/><Relationship Id="rId5" Type="http://schemas.openxmlformats.org/officeDocument/2006/relationships/tags" Target="../tags/tag358.xml"/><Relationship Id="rId4" Type="http://schemas.openxmlformats.org/officeDocument/2006/relationships/tags" Target="../tags/tag35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vmlDrawing" Target="../drawings/vmlDrawing104.vml"/><Relationship Id="rId1" Type="http://schemas.openxmlformats.org/officeDocument/2006/relationships/themeOverride" Target="../theme/themeOverride17.xml"/><Relationship Id="rId5" Type="http://schemas.openxmlformats.org/officeDocument/2006/relationships/oleObject" Target="../embeddings/oleObject104.bin"/><Relationship Id="rId4"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vmlDrawing" Target="../drawings/vmlDrawing105.vml"/><Relationship Id="rId5" Type="http://schemas.openxmlformats.org/officeDocument/2006/relationships/oleObject" Target="../embeddings/oleObject105.bin"/><Relationship Id="rId4"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372.xml"/><Relationship Id="rId1" Type="http://schemas.openxmlformats.org/officeDocument/2006/relationships/vmlDrawing" Target="../drawings/vmlDrawing108.vml"/><Relationship Id="rId4" Type="http://schemas.openxmlformats.org/officeDocument/2006/relationships/oleObject" Target="../embeddings/oleObject108.bin"/></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374.xml"/><Relationship Id="rId7" Type="http://schemas.openxmlformats.org/officeDocument/2006/relationships/oleObject" Target="../embeddings/oleObject109.bin"/><Relationship Id="rId2" Type="http://schemas.openxmlformats.org/officeDocument/2006/relationships/tags" Target="../tags/tag373.xml"/><Relationship Id="rId1" Type="http://schemas.openxmlformats.org/officeDocument/2006/relationships/vmlDrawing" Target="../drawings/vmlDrawing109.vml"/><Relationship Id="rId6" Type="http://schemas.openxmlformats.org/officeDocument/2006/relationships/slideMaster" Target="../slideMasters/slideMaster23.xml"/><Relationship Id="rId5" Type="http://schemas.openxmlformats.org/officeDocument/2006/relationships/tags" Target="../tags/tag376.xml"/><Relationship Id="rId4" Type="http://schemas.openxmlformats.org/officeDocument/2006/relationships/tags" Target="../tags/tag375.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378.xml"/><Relationship Id="rId7" Type="http://schemas.openxmlformats.org/officeDocument/2006/relationships/oleObject" Target="../embeddings/oleObject110.bin"/><Relationship Id="rId2" Type="http://schemas.openxmlformats.org/officeDocument/2006/relationships/tags" Target="../tags/tag377.xml"/><Relationship Id="rId1" Type="http://schemas.openxmlformats.org/officeDocument/2006/relationships/vmlDrawing" Target="../drawings/vmlDrawing110.vml"/><Relationship Id="rId6" Type="http://schemas.openxmlformats.org/officeDocument/2006/relationships/slideMaster" Target="../slideMasters/slideMaster23.xml"/><Relationship Id="rId5" Type="http://schemas.openxmlformats.org/officeDocument/2006/relationships/tags" Target="../tags/tag380.xml"/><Relationship Id="rId4" Type="http://schemas.openxmlformats.org/officeDocument/2006/relationships/tags" Target="../tags/tag379.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vmlDrawing" Target="../drawings/vmlDrawing111.vml"/><Relationship Id="rId1" Type="http://schemas.openxmlformats.org/officeDocument/2006/relationships/themeOverride" Target="../theme/themeOverride18.xml"/><Relationship Id="rId5" Type="http://schemas.openxmlformats.org/officeDocument/2006/relationships/oleObject" Target="../embeddings/oleObject111.bin"/><Relationship Id="rId4"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vmlDrawing" Target="../drawings/vmlDrawing112.vml"/><Relationship Id="rId6" Type="http://schemas.openxmlformats.org/officeDocument/2006/relationships/oleObject" Target="../embeddings/oleObject112.bin"/><Relationship Id="rId5" Type="http://schemas.openxmlformats.org/officeDocument/2006/relationships/slideMaster" Target="../slideMasters/slideMaster23.xml"/><Relationship Id="rId4" Type="http://schemas.openxmlformats.org/officeDocument/2006/relationships/tags" Target="../tags/tag38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vmlDrawing" Target="../drawings/vmlDrawing11.vml"/><Relationship Id="rId1" Type="http://schemas.openxmlformats.org/officeDocument/2006/relationships/themeOverride" Target="../theme/themeOverride2.xml"/><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vmlDrawing" Target="../drawings/vmlDrawing114.vml"/><Relationship Id="rId6" Type="http://schemas.openxmlformats.org/officeDocument/2006/relationships/image" Target="../media/image2.jpeg"/><Relationship Id="rId5" Type="http://schemas.openxmlformats.org/officeDocument/2006/relationships/oleObject" Target="../embeddings/oleObject114.bin"/><Relationship Id="rId4" Type="http://schemas.openxmlformats.org/officeDocument/2006/relationships/slideMaster" Target="../slideMasters/slideMaster2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393.xml"/><Relationship Id="rId7" Type="http://schemas.openxmlformats.org/officeDocument/2006/relationships/oleObject" Target="../embeddings/oleObject115.bin"/><Relationship Id="rId2" Type="http://schemas.openxmlformats.org/officeDocument/2006/relationships/tags" Target="../tags/tag392.xml"/><Relationship Id="rId1" Type="http://schemas.openxmlformats.org/officeDocument/2006/relationships/vmlDrawing" Target="../drawings/vmlDrawing115.vml"/><Relationship Id="rId6" Type="http://schemas.openxmlformats.org/officeDocument/2006/relationships/slideMaster" Target="../slideMasters/slideMaster24.xml"/><Relationship Id="rId5" Type="http://schemas.openxmlformats.org/officeDocument/2006/relationships/tags" Target="../tags/tag395.xml"/><Relationship Id="rId4" Type="http://schemas.openxmlformats.org/officeDocument/2006/relationships/tags" Target="../tags/tag39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97.xml"/><Relationship Id="rId7" Type="http://schemas.openxmlformats.org/officeDocument/2006/relationships/oleObject" Target="../embeddings/oleObject116.bin"/><Relationship Id="rId2" Type="http://schemas.openxmlformats.org/officeDocument/2006/relationships/tags" Target="../tags/tag396.xml"/><Relationship Id="rId1" Type="http://schemas.openxmlformats.org/officeDocument/2006/relationships/vmlDrawing" Target="../drawings/vmlDrawing116.vml"/><Relationship Id="rId6" Type="http://schemas.openxmlformats.org/officeDocument/2006/relationships/slideMaster" Target="../slideMasters/slideMaster24.xml"/><Relationship Id="rId5" Type="http://schemas.openxmlformats.org/officeDocument/2006/relationships/tags" Target="../tags/tag399.xml"/><Relationship Id="rId4" Type="http://schemas.openxmlformats.org/officeDocument/2006/relationships/tags" Target="../tags/tag398.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401.xml"/><Relationship Id="rId7" Type="http://schemas.openxmlformats.org/officeDocument/2006/relationships/oleObject" Target="../embeddings/oleObject117.bin"/><Relationship Id="rId2" Type="http://schemas.openxmlformats.org/officeDocument/2006/relationships/tags" Target="../tags/tag400.xml"/><Relationship Id="rId1" Type="http://schemas.openxmlformats.org/officeDocument/2006/relationships/vmlDrawing" Target="../drawings/vmlDrawing117.vml"/><Relationship Id="rId6" Type="http://schemas.openxmlformats.org/officeDocument/2006/relationships/slideMaster" Target="../slideMasters/slideMaster24.xml"/><Relationship Id="rId5" Type="http://schemas.openxmlformats.org/officeDocument/2006/relationships/tags" Target="../tags/tag403.xml"/><Relationship Id="rId4" Type="http://schemas.openxmlformats.org/officeDocument/2006/relationships/tags" Target="../tags/tag402.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vmlDrawing" Target="../drawings/vmlDrawing118.vml"/><Relationship Id="rId1" Type="http://schemas.openxmlformats.org/officeDocument/2006/relationships/themeOverride" Target="../theme/themeOverride19.xml"/><Relationship Id="rId5" Type="http://schemas.openxmlformats.org/officeDocument/2006/relationships/oleObject" Target="../embeddings/oleObject118.bin"/><Relationship Id="rId4"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vmlDrawing" Target="../drawings/vmlDrawing119.vml"/><Relationship Id="rId5" Type="http://schemas.openxmlformats.org/officeDocument/2006/relationships/oleObject" Target="../embeddings/oleObject119.bin"/><Relationship Id="rId4"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vmlDrawing" Target="../drawings/vmlDrawing121.vml"/><Relationship Id="rId6" Type="http://schemas.openxmlformats.org/officeDocument/2006/relationships/image" Target="../media/image2.jpeg"/><Relationship Id="rId5" Type="http://schemas.openxmlformats.org/officeDocument/2006/relationships/oleObject" Target="../embeddings/oleObject121.bin"/><Relationship Id="rId4"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415.xml"/><Relationship Id="rId7" Type="http://schemas.openxmlformats.org/officeDocument/2006/relationships/oleObject" Target="../embeddings/oleObject122.bin"/><Relationship Id="rId2" Type="http://schemas.openxmlformats.org/officeDocument/2006/relationships/tags" Target="../tags/tag414.xml"/><Relationship Id="rId1" Type="http://schemas.openxmlformats.org/officeDocument/2006/relationships/vmlDrawing" Target="../drawings/vmlDrawing122.vml"/><Relationship Id="rId6" Type="http://schemas.openxmlformats.org/officeDocument/2006/relationships/slideMaster" Target="../slideMasters/slideMaster25.xml"/><Relationship Id="rId5" Type="http://schemas.openxmlformats.org/officeDocument/2006/relationships/tags" Target="../tags/tag417.xml"/><Relationship Id="rId4" Type="http://schemas.openxmlformats.org/officeDocument/2006/relationships/tags" Target="../tags/tag416.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419.xml"/><Relationship Id="rId7" Type="http://schemas.openxmlformats.org/officeDocument/2006/relationships/oleObject" Target="../embeddings/oleObject123.bin"/><Relationship Id="rId2" Type="http://schemas.openxmlformats.org/officeDocument/2006/relationships/tags" Target="../tags/tag418.xml"/><Relationship Id="rId1" Type="http://schemas.openxmlformats.org/officeDocument/2006/relationships/vmlDrawing" Target="../drawings/vmlDrawing123.vml"/><Relationship Id="rId6" Type="http://schemas.openxmlformats.org/officeDocument/2006/relationships/slideMaster" Target="../slideMasters/slideMaster25.xml"/><Relationship Id="rId5" Type="http://schemas.openxmlformats.org/officeDocument/2006/relationships/tags" Target="../tags/tag421.xml"/><Relationship Id="rId4" Type="http://schemas.openxmlformats.org/officeDocument/2006/relationships/tags" Target="../tags/tag420.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vmlDrawing" Target="../drawings/vmlDrawing124.vml"/><Relationship Id="rId1" Type="http://schemas.openxmlformats.org/officeDocument/2006/relationships/themeOverride" Target="../theme/themeOverride20.xml"/><Relationship Id="rId5" Type="http://schemas.openxmlformats.org/officeDocument/2006/relationships/oleObject" Target="../embeddings/oleObject124.bin"/><Relationship Id="rId4"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76521"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3"/>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dirty="0">
                  <a:solidFill>
                    <a:srgbClr val="002776"/>
                  </a:solidFill>
                </a:rPr>
                <a:t>Primary </a:t>
              </a:r>
              <a:r>
                <a:rPr lang="en-GB" sz="1000" b="1" dirty="0" err="1">
                  <a:solidFill>
                    <a:srgbClr val="002776"/>
                  </a:solidFill>
                </a:rPr>
                <a:t>colors</a:t>
              </a:r>
              <a:endParaRPr lang="en-GB" sz="1000" b="1" dirty="0">
                <a:solidFill>
                  <a:srgbClr val="002776"/>
                </a:solidFill>
              </a:endParaRP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3" name="Rectangle 14"/>
              <p:cNvSpPr>
                <a:spLocks noChangeArrowheads="1"/>
              </p:cNvSpPr>
              <p:nvPr userDrawn="1">
                <p:custDataLst>
                  <p:tags r:id="rId16"/>
                </p:custDataLst>
              </p:nvPr>
            </p:nvSpPr>
            <p:spPr bwMode="auto">
              <a:xfrm>
                <a:off x="12726408" y="-1252056"/>
                <a:ext cx="359641"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39</a:t>
                </a:r>
              </a:p>
              <a:p>
                <a:r>
                  <a:rPr lang="en-GB" sz="1000" dirty="0">
                    <a:solidFill>
                      <a:srgbClr val="FFFFFF"/>
                    </a:solidFill>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19"/>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1" name="Rectangle 16"/>
              <p:cNvSpPr>
                <a:spLocks noChangeArrowheads="1"/>
              </p:cNvSpPr>
              <p:nvPr userDrawn="1">
                <p:custDataLst>
                  <p:tags r:id="rId14"/>
                </p:custDataLst>
              </p:nvPr>
            </p:nvSpPr>
            <p:spPr bwMode="auto">
              <a:xfrm>
                <a:off x="12719526" y="11023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161</a:t>
                </a:r>
              </a:p>
              <a:p>
                <a:r>
                  <a:rPr lang="en-GB" sz="1000" dirty="0">
                    <a:solidFill>
                      <a:srgbClr val="FFFFFF"/>
                    </a:solidFill>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9" name="Rectangle 24"/>
              <p:cNvSpPr>
                <a:spLocks noChangeArrowheads="1"/>
              </p:cNvSpPr>
              <p:nvPr userDrawn="1">
                <p:custDataLst>
                  <p:tags r:id="rId12"/>
                </p:custDataLst>
              </p:nvPr>
            </p:nvSpPr>
            <p:spPr bwMode="auto">
              <a:xfrm>
                <a:off x="12719526" y="91524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60</a:t>
                </a:r>
              </a:p>
              <a:p>
                <a:r>
                  <a:rPr lang="en-GB" sz="1000" dirty="0">
                    <a:solidFill>
                      <a:srgbClr val="FFFFFF"/>
                    </a:solidFill>
                  </a:rPr>
                  <a:t>G 138</a:t>
                </a:r>
              </a:p>
              <a:p>
                <a:r>
                  <a:rPr lang="en-GB" sz="1000" dirty="0">
                    <a:solidFill>
                      <a:srgbClr val="FFFFFF"/>
                    </a:solidFill>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7" name="Rectangle 17"/>
              <p:cNvSpPr>
                <a:spLocks noChangeArrowheads="1"/>
              </p:cNvSpPr>
              <p:nvPr userDrawn="1">
                <p:custDataLst>
                  <p:tags r:id="rId10"/>
                </p:custDataLst>
              </p:nvPr>
            </p:nvSpPr>
            <p:spPr bwMode="auto">
              <a:xfrm>
                <a:off x="12719526" y="157529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114</a:t>
                </a:r>
              </a:p>
              <a:p>
                <a:r>
                  <a:rPr lang="en-GB" sz="1000" dirty="0">
                    <a:solidFill>
                      <a:srgbClr val="002776"/>
                    </a:solidFill>
                  </a:rPr>
                  <a:t>G 199</a:t>
                </a:r>
              </a:p>
              <a:p>
                <a:r>
                  <a:rPr lang="en-GB" sz="1000" dirty="0">
                    <a:solidFill>
                      <a:srgbClr val="002776"/>
                    </a:solidFill>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5" name="Rectangle 19"/>
              <p:cNvSpPr>
                <a:spLocks noChangeArrowheads="1"/>
              </p:cNvSpPr>
              <p:nvPr userDrawn="1">
                <p:custDataLst>
                  <p:tags r:id="rId8"/>
                </p:custDataLst>
              </p:nvPr>
            </p:nvSpPr>
            <p:spPr bwMode="auto">
              <a:xfrm>
                <a:off x="12719526" y="2395687"/>
                <a:ext cx="375277" cy="47710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201</a:t>
                </a:r>
              </a:p>
              <a:p>
                <a:r>
                  <a:rPr lang="en-GB" sz="1000" dirty="0">
                    <a:solidFill>
                      <a:srgbClr val="002776"/>
                    </a:solidFill>
                  </a:rPr>
                  <a:t>G 221</a:t>
                </a:r>
              </a:p>
              <a:p>
                <a:r>
                  <a:rPr lang="en-GB" sz="1000" dirty="0">
                    <a:solidFill>
                      <a:srgbClr val="002776"/>
                    </a:solidFill>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3" name="Rectangle 15"/>
              <p:cNvSpPr>
                <a:spLocks noChangeArrowheads="1"/>
              </p:cNvSpPr>
              <p:nvPr userDrawn="1">
                <p:custDataLst>
                  <p:tags r:id="rId6"/>
                </p:custDataLst>
              </p:nvPr>
            </p:nvSpPr>
            <p:spPr bwMode="auto">
              <a:xfrm>
                <a:off x="12719526" y="-57815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146</a:t>
                </a:r>
              </a:p>
              <a:p>
                <a:r>
                  <a:rPr lang="en-GB" sz="1000" dirty="0">
                    <a:solidFill>
                      <a:srgbClr val="FFFFFF"/>
                    </a:solidFill>
                  </a:rPr>
                  <a:t>G 212</a:t>
                </a:r>
              </a:p>
              <a:p>
                <a:r>
                  <a:rPr lang="en-GB" sz="1000" dirty="0">
                    <a:solidFill>
                      <a:srgbClr val="FFFFFF"/>
                    </a:solidFill>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6761" name="think-cell Slide" r:id="rId18" imgW="0" imgH="0" progId="">
                  <p:embed/>
                </p:oleObj>
              </mc:Choice>
              <mc:Fallback>
                <p:oleObj name="think-cell Slide" r:id="rId1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a:stretch>
            <a:fillRect/>
          </a:stretch>
        </p:blipFill>
        <p:spPr bwMode="auto">
          <a:xfrm>
            <a:off x="315916"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301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F10DC121-C91E-42B1-8CAC-E30B676C9ABF}"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404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506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59A653F4-9F57-4524-BD37-9997C7CD0246}"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608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10E82840-298B-4CF3-82F7-07DFB32B04FF}"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711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1A88259E-A2BA-4680-9F9F-5FF9BD7DEB86}"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813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54A57A49-994A-42C1-8DDF-3ED7E2E5BB38}"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916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B1303DFB-D195-4E31-BC28-D3501C791967}"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018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120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AA96E69C-0FB8-439D-9567-36A65A1221D1}"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223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A34B1DB4-4785-4762-8F16-D9FAD0D901F2}"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7785"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B17E372C-3275-4A3B-B255-68CA732B1EF3}" type="slidenum">
              <a:rPr lang="en-US" sz="800">
                <a:solidFill>
                  <a:srgbClr val="000066"/>
                </a:solidFill>
              </a:rPr>
              <a:pPr>
                <a:spcBef>
                  <a:spcPct val="50000"/>
                </a:spcBef>
              </a:pPr>
              <a:t>‹#›</a:t>
            </a:fld>
            <a:endParaRPr lang="en-US" sz="800" dirty="0">
              <a:solidFill>
                <a:srgbClr val="000066"/>
              </a:solidFill>
            </a:endParaRPr>
          </a:p>
        </p:txBody>
      </p:sp>
      <p:sp>
        <p:nvSpPr>
          <p:cNvPr id="7" name="Rectangle 9"/>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Footer Placeholder 3"/>
          <p:cNvSpPr>
            <a:spLocks noGrp="1"/>
          </p:cNvSpPr>
          <p:nvPr>
            <p:ph type="ftr" sz="quarter" idx="13"/>
            <p:custDataLst>
              <p:tags r:id="rId4"/>
            </p:custDataLst>
          </p:nvPr>
        </p:nvSpPr>
        <p:spPr/>
        <p:txBody>
          <a:bodyPr/>
          <a:lstStyle>
            <a:lvl1pPr>
              <a:defRPr/>
            </a:lvl1pPr>
          </a:lstStyle>
          <a:p>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325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BF48F1A-2F7B-4708-A0E6-D2DE1AD6ECDF}"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428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B4AD0745-618E-4610-9B64-0CDAD3100BCB}"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53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6803">
              <a:lnSpc>
                <a:spcPts val="1125"/>
              </a:lnSpc>
            </a:pPr>
            <a:r>
              <a:rPr lang="en-US" sz="800" dirty="0">
                <a:solidFill>
                  <a:srgbClr val="002776"/>
                </a:solidFill>
              </a:rPr>
              <a:t>© 20</a:t>
            </a:r>
            <a:r>
              <a:rPr lang="tr-TR" sz="800" dirty="0">
                <a:solidFill>
                  <a:srgbClr val="002776"/>
                </a:solidFill>
              </a:rPr>
              <a:t>12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sz="1000"/>
            </a:lvl1pPr>
          </a:lstStyle>
          <a:p>
            <a:fld id="{D26E1DFB-FE42-498A-90D9-4DDA3A3CC291}"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sz="1000"/>
            </a:lvl1pPr>
          </a:lstStyle>
          <a:p>
            <a:endParaRPr lang="tr-T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632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735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2CD66226-B437-475F-AB5C-52554AD56D0A}"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837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7E2533B8-327E-4799-AD84-600E353B383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9940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6E7B48F0-D531-4CBB-80E5-5F99AB79F6A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042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0E793074-05B6-46C7-99C1-5608B397B605}"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1449"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247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8B43B817-C722-40D9-81DD-F106F0987ED7}"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8809"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A6F36559-B1B0-4A04-B52C-1C10895AC0AE}" type="slidenum">
              <a:rPr lang="en-US" sz="800">
                <a:solidFill>
                  <a:srgbClr val="000066"/>
                </a:solidFill>
              </a:rPr>
              <a:pPr>
                <a:spcBef>
                  <a:spcPct val="50000"/>
                </a:spcBef>
              </a:pPr>
              <a:t>‹#›</a:t>
            </a:fld>
            <a:endParaRPr lang="en-US" sz="800" dirty="0">
              <a:solidFill>
                <a:srgbClr val="000066"/>
              </a:solidFill>
            </a:endParaRPr>
          </a:p>
        </p:txBody>
      </p:sp>
      <p:sp>
        <p:nvSpPr>
          <p:cNvPr id="7"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3"/>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3"/>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3"/>
          <p:cNvSpPr>
            <a:spLocks noGrp="1"/>
          </p:cNvSpPr>
          <p:nvPr>
            <p:ph type="ftr" sz="quarter" idx="14"/>
            <p:custDataLst>
              <p:tags r:id="rId4"/>
            </p:custDataLst>
          </p:nvPr>
        </p:nvSpPr>
        <p:spPr/>
        <p:txBody>
          <a:bodyPr/>
          <a:lstStyle>
            <a:lvl1pPr>
              <a:defRPr/>
            </a:lvl1pPr>
          </a:lstStyle>
          <a:p>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349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13821923-5373-456F-A15F-2E0B1996478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452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E4D19F79-42EC-4F92-BEAC-CD6993C3447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5545"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836C4B9F-8AD0-449E-A524-F06145D06962}"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656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759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A877F34D-1DDC-42F6-A6BE-C4F5D60A8009}"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861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DF6D3CCF-5DE4-43B1-A9E2-E4E2A9DA6718}"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0964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9B2418AC-068A-4A3F-BC39-331344D48008}"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066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C7DAEDB-B112-456C-B21C-67CB4551D9D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168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AE851578-68F7-47D5-83D4-3351E23FE00A}"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271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9"/>
          <p:cNvSpPr>
            <a:spLocks noChangeArrowheads="1"/>
          </p:cNvSpPr>
          <p:nvPr userDrawn="1">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6803">
              <a:lnSpc>
                <a:spcPts val="1125"/>
              </a:lnSpc>
            </a:pPr>
            <a:r>
              <a:rPr lang="en-US" sz="800" dirty="0">
                <a:solidFill>
                  <a:srgbClr val="002776"/>
                </a:solidFill>
              </a:rPr>
              <a:t>© 20</a:t>
            </a:r>
            <a:r>
              <a:rPr lang="tr-TR" sz="800" dirty="0">
                <a:solidFill>
                  <a:srgbClr val="002776"/>
                </a:solidFill>
              </a:rPr>
              <a:t>12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sz="1000"/>
            </a:lvl1pPr>
          </a:lstStyle>
          <a:p>
            <a:fld id="{906D8FD7-82B5-472F-A33A-3D3780803EAB}"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sz="1000"/>
            </a:lvl1pPr>
          </a:lstStyle>
          <a:p>
            <a:endParaRPr lang="tr-T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983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5"/>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373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476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C3DED48B-A546-4548-A456-BDA663CD75BF}"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57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89C583C8-3A3E-4E8A-A11A-364121117BAE}"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680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17550760-1FD6-4150-BA6B-B2E1236B246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783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703DDE96-6FF2-4166-BAA1-68BE1F48D708}"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885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988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0A8EECF-7A7E-4057-AD90-DD4A66F4A194}"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09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6782BA3C-1D17-4DAE-B4F6-9F07045804DE}"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192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5A0B3872-67CF-4563-BF1E-A013D0623C06}"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295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2C6361A2-F3A1-47D0-86D3-9370F98D64A1}"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085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397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500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688EC812-0D81-469F-A156-ACE39008C49F}"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60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D90EF38-A598-4426-A651-F901257527DB}"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704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9475BE37-14EA-413D-A440-11D02EF36FB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807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A1484B2C-DF75-4D47-948E-465563216E77}"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2909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012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ADB3915-B7C8-4837-B36B-55A04FAD5585}"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11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C4E3AF4F-73C0-487D-A2B6-9DFDE94798B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216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4D5616C-358D-475E-BBC2-732686BC8DA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319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398623F0-BF9B-4366-A999-EDF8E96B7725}"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188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24F8C41C-F7B4-4076-9756-8E99FB82505A}"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421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524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002C89B-19EE-49BB-BC7E-91205953BB38}"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626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73B1CCAA-C560-40D0-875F-DAB50BF40EB7}"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728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E3EB8A85-3E6D-4662-A08F-7639E513C7C6}"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831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EAA41066-7730-4682-9846-7FDB4D2A4096}"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3933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036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0B4DAD4-E17E-417C-A649-82962CEBD987}"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13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3DF11A3-D202-4FA8-92FE-FDCA1BB7EF11}"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240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07F38ADB-CA8C-4532-947C-18E479D95190}"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343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E1F7608B-EE1F-47F3-9070-379658763BA4}"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29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1EC45C50-BDB0-43EE-889D-5095271E081B}"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445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548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B2E2F1B-B7D6-4D1F-B395-287EA3EEDEF4}"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65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5323AF6E-14E2-4721-9F84-0EA4D5517A7A}"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752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A3ED3563-CFB7-43CD-9C07-3A78ED5D7B1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855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6DF689F8-63D9-4EE3-AAE6-383F3E1E04F0}"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4957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060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76993899-CDDB-4C99-9204-3C12206376AA}"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16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D7A0C2C-250D-4932-9C8D-E176C9B4FA10}"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1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264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4F4A573F-8716-4666-B9F0-CAC2919A2B72}"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1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5367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48B043F7-C922-42DE-9781-27E4B75F933A}"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392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38170073-D1D8-4840-94E6-33B52B19030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210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312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a:t>
            </a:r>
            <a:r>
              <a:rPr lang="tr-TR" sz="800" dirty="0">
                <a:solidFill>
                  <a:srgbClr val="002776"/>
                </a:solidFill>
                <a:latin typeface="Arial" charset="0"/>
                <a:cs typeface="Arial" charset="0"/>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E5088287-4673-4219-91BF-838E3BD68E42}" type="slidenum">
              <a:rPr lang="en-US"/>
              <a:pPr>
                <a:defRPr/>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415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©2011 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91B8C04C-79C9-4A88-91BC-C7D13154A62A}"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620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340BAAA3-E5C4-4088-8C30-5E1A528EBD5A}"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722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4" name="Slide Number Placeholder 1"/>
          <p:cNvSpPr>
            <a:spLocks noGrp="1"/>
          </p:cNvSpPr>
          <p:nvPr>
            <p:ph type="sldNum" sz="quarter" idx="10"/>
          </p:nvPr>
        </p:nvSpPr>
        <p:spPr/>
        <p:txBody>
          <a:bodyPr/>
          <a:lstStyle>
            <a:lvl1pPr>
              <a:defRPr/>
            </a:lvl1pPr>
          </a:lstStyle>
          <a:p>
            <a:pPr>
              <a:defRPr/>
            </a:pPr>
            <a:fld id="{37524F08-AA22-4ABA-8CF3-FA6C984D0F38}"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1321"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23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74BF41C8-C14A-4B68-B05B-9B103604D0E9}"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336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BA07F788-4512-47FF-A9CF-E1EBC9606A3D}"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439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0045B97F-3D46-49E1-88FD-174B3DCDE3C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5417"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3"/>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C479D843-CDC2-47D0-B2E0-ADAB4B3601E2}"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495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E5A8CEEC-F4A4-43DC-A67D-F07B7F583070}"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156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25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77582AF4-A622-4D66-9AC5-D2C42E7C0738}" type="slidenum">
              <a:rPr lang="en-US"/>
              <a:pPr>
                <a:defRPr/>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360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B5FCAFAB-FA8E-4ADC-8C1F-ADC4D534D987}"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565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A4BF4912-3C8D-41F3-B52A-D42226AF78B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668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4" name="Slide Number Placeholder 1"/>
          <p:cNvSpPr>
            <a:spLocks noGrp="1"/>
          </p:cNvSpPr>
          <p:nvPr>
            <p:ph type="sldNum" sz="quarter" idx="10"/>
          </p:nvPr>
        </p:nvSpPr>
        <p:spPr/>
        <p:txBody>
          <a:bodyPr/>
          <a:lstStyle>
            <a:lvl1pPr>
              <a:defRPr/>
            </a:lvl1pPr>
          </a:lstStyle>
          <a:p>
            <a:pPr>
              <a:defRPr/>
            </a:pPr>
            <a:fld id="{0157B55B-B8F1-4486-8378-C505CBF9E132}"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08969"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0999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DDE842DC-B649-409C-BFD5-C9ED5D39FBA1}"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101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EA1BEBEE-5321-477B-8407-1A89D09DBD9D}"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204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a:spLocks noChangeArrowheads="1"/>
          </p:cNvSpPr>
          <p:nvPr userDrawn="1">
            <p:custDataLst>
              <p:tags r:id="rId3"/>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a:t>
            </a:r>
            <a:r>
              <a:rPr lang="tr-TR" sz="800" dirty="0">
                <a:solidFill>
                  <a:srgbClr val="002776"/>
                </a:solidFill>
              </a:rPr>
              <a:t>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4E819099-737F-4947-BBD6-EAE141DC9905}"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306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AC5BCF86-2A19-44F9-86BD-9DAE4C522246}"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597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4089"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3"/>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defRPr/>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A20A940A-937D-4782-9774-3662B09B0011}"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535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637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88BA5740-ACE6-448B-A6CA-BE693210DB7C}" type="slidenum">
              <a:rPr lang="en-US"/>
              <a:pPr>
                <a:defRPr/>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740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DA9E893F-A511-42EA-818E-D5B61D2CC732}"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944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defRPr/>
            </a:pPr>
            <a:endParaRPr lang="en-GB" sz="1400" dirty="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96CE73AE-E5D2-492C-A98C-4BF63F191E7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3047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pPr>
              <a:defRPr/>
            </a:pPr>
            <a:fld id="{5DFEA8A1-ADB1-40FB-9409-A033DE0A8826}" type="slidenum">
              <a:rPr lang="en-US"/>
              <a:pPr>
                <a:defRPr/>
              </a:pPr>
              <a:t>‹#›</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GB"/>
              <a:t>Yeni TTK için yol haritası</a:t>
            </a:r>
            <a:endParaRPr lang="en-US" dirty="0"/>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1" y="2670657"/>
            <a:ext cx="6112353" cy="1128762"/>
          </a:xfrm>
        </p:spPr>
        <p:txBody>
          <a:bodyPr/>
          <a:lstStyle>
            <a:lvl1pPr>
              <a:lnSpc>
                <a:spcPts val="4665"/>
              </a:lnSpc>
              <a:defRPr sz="4700" b="0">
                <a:solidFill>
                  <a:schemeClr val="bg2"/>
                </a:solidFill>
                <a:latin typeface="Times New Roman" pitchFamily="18" charset="0"/>
              </a:defRPr>
            </a:lvl1pPr>
          </a:lstStyle>
          <a:p>
            <a:r>
              <a:rPr lang="en-US" smtClean="0"/>
              <a:t>Click to edit Master title style</a:t>
            </a:r>
            <a:endParaRPr lang="en-US"/>
          </a:p>
        </p:txBody>
      </p:sp>
      <p:sp>
        <p:nvSpPr>
          <p:cNvPr id="7" name="Slide Number Placeholder 9"/>
          <p:cNvSpPr>
            <a:spLocks noGrp="1"/>
          </p:cNvSpPr>
          <p:nvPr>
            <p:ph type="sldNum" sz="quarter" idx="4"/>
          </p:nvPr>
        </p:nvSpPr>
        <p:spPr>
          <a:xfrm>
            <a:off x="415583" y="6533096"/>
            <a:ext cx="282819" cy="158250"/>
          </a:xfrm>
        </p:spPr>
        <p:txBody>
          <a:bodyPr/>
          <a:lstStyle>
            <a:lvl1pPr>
              <a:lnSpc>
                <a:spcPts val="1200"/>
              </a:lnSpc>
              <a:defRPr>
                <a:solidFill>
                  <a:schemeClr val="bg2"/>
                </a:solidFill>
              </a:defRPr>
            </a:lvl1pPr>
          </a:lstStyle>
          <a:p>
            <a:fld id="{8696DB91-CBCB-4409-9F39-326E96C217B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2F77A08F-5930-4E6D-A577-33B6385DC0D3}"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1" y="4407216"/>
            <a:ext cx="7771750" cy="1361237"/>
          </a:xfrm>
        </p:spPr>
        <p:txBody>
          <a:bodyPr/>
          <a:lstStyle>
            <a:lvl1pPr algn="l">
              <a:defRPr sz="3600" b="1" cap="all"/>
            </a:lvl1pPr>
          </a:lstStyle>
          <a:p>
            <a:r>
              <a:rPr lang="en-US" smtClean="0"/>
              <a:t>Click to edit Master title style</a:t>
            </a:r>
            <a:endParaRPr lang="tr-TR"/>
          </a:p>
        </p:txBody>
      </p:sp>
      <p:sp>
        <p:nvSpPr>
          <p:cNvPr id="3" name="Text Placeholder 2"/>
          <p:cNvSpPr>
            <a:spLocks noGrp="1"/>
          </p:cNvSpPr>
          <p:nvPr>
            <p:ph type="body" idx="1"/>
          </p:nvPr>
        </p:nvSpPr>
        <p:spPr>
          <a:xfrm>
            <a:off x="722921" y="2907333"/>
            <a:ext cx="7771750" cy="1499881"/>
          </a:xfrm>
        </p:spPr>
        <p:txBody>
          <a:bodyPr anchor="b"/>
          <a:lstStyle>
            <a:lvl1pPr marL="0" indent="0">
              <a:buNone/>
              <a:defRPr sz="1800"/>
            </a:lvl1pPr>
            <a:lvl2pPr marL="409811" indent="0">
              <a:buNone/>
              <a:defRPr sz="1600"/>
            </a:lvl2pPr>
            <a:lvl3pPr marL="819623" indent="0">
              <a:buNone/>
              <a:defRPr sz="1400"/>
            </a:lvl3pPr>
            <a:lvl4pPr marL="1229433" indent="0">
              <a:buNone/>
              <a:defRPr sz="1300"/>
            </a:lvl4pPr>
            <a:lvl5pPr marL="1639241" indent="0">
              <a:buNone/>
              <a:defRPr sz="1300"/>
            </a:lvl5pPr>
            <a:lvl6pPr marL="2049054" indent="0">
              <a:buNone/>
              <a:defRPr sz="1300"/>
            </a:lvl6pPr>
            <a:lvl7pPr marL="2458863" indent="0">
              <a:buNone/>
              <a:defRPr sz="1300"/>
            </a:lvl7pPr>
            <a:lvl8pPr marL="2868675" indent="0">
              <a:buNone/>
              <a:defRPr sz="1300"/>
            </a:lvl8pPr>
            <a:lvl9pPr marL="3278484"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F96BDA-8289-45F0-8278-90E5B5FD20AE}"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05481" y="1190382"/>
            <a:ext cx="4141279"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85284" y="1190382"/>
            <a:ext cx="4142721"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fld id="{463C3681-A2B4-414E-9C8F-C3559EBE957D}"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775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T</a:t>
            </a:r>
            <a:r>
              <a:rPr lang="tr-TR" sz="800" dirty="0">
                <a:solidFill>
                  <a:schemeClr val="tx2"/>
                </a:solidFill>
              </a:rPr>
              <a:t>ürkiye</a:t>
            </a:r>
            <a:endParaRPr lang="en-US" sz="800" dirty="0">
              <a:solidFill>
                <a:schemeClr val="tx2"/>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DD056D1-B2DE-4FA8-93E3-A36BFD48206F}"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700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F264E506-B024-4A68-BCB2-CA5E5D19EA22}"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7" y="274503"/>
            <a:ext cx="8229166" cy="114276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421" y="1534892"/>
            <a:ext cx="4040271" cy="640006"/>
          </a:xfrm>
        </p:spPr>
        <p:txBody>
          <a:bodyPr anchor="b"/>
          <a:lstStyle>
            <a:lvl1pPr marL="0" indent="0">
              <a:buNone/>
              <a:defRPr sz="2300" b="1"/>
            </a:lvl1pPr>
            <a:lvl2pPr marL="409811" indent="0">
              <a:buNone/>
              <a:defRPr sz="1800" b="1"/>
            </a:lvl2pPr>
            <a:lvl3pPr marL="819623" indent="0">
              <a:buNone/>
              <a:defRPr sz="1600" b="1"/>
            </a:lvl3pPr>
            <a:lvl4pPr marL="1229433" indent="0">
              <a:buNone/>
              <a:defRPr sz="1400" b="1"/>
            </a:lvl4pPr>
            <a:lvl5pPr marL="1639241" indent="0">
              <a:buNone/>
              <a:defRPr sz="1400" b="1"/>
            </a:lvl5pPr>
            <a:lvl6pPr marL="2049054" indent="0">
              <a:buNone/>
              <a:defRPr sz="1400" b="1"/>
            </a:lvl6pPr>
            <a:lvl7pPr marL="2458863" indent="0">
              <a:buNone/>
              <a:defRPr sz="1400" b="1"/>
            </a:lvl7pPr>
            <a:lvl8pPr marL="2868675" indent="0">
              <a:buNone/>
              <a:defRPr sz="1400" b="1"/>
            </a:lvl8pPr>
            <a:lvl9pPr marL="327848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21" y="2174913"/>
            <a:ext cx="4040271"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4882" y="1534892"/>
            <a:ext cx="4041714" cy="640006"/>
          </a:xfrm>
        </p:spPr>
        <p:txBody>
          <a:bodyPr anchor="b"/>
          <a:lstStyle>
            <a:lvl1pPr marL="0" indent="0">
              <a:buNone/>
              <a:defRPr sz="2300" b="1"/>
            </a:lvl1pPr>
            <a:lvl2pPr marL="409811" indent="0">
              <a:buNone/>
              <a:defRPr sz="1800" b="1"/>
            </a:lvl2pPr>
            <a:lvl3pPr marL="819623" indent="0">
              <a:buNone/>
              <a:defRPr sz="1600" b="1"/>
            </a:lvl3pPr>
            <a:lvl4pPr marL="1229433" indent="0">
              <a:buNone/>
              <a:defRPr sz="1400" b="1"/>
            </a:lvl4pPr>
            <a:lvl5pPr marL="1639241" indent="0">
              <a:buNone/>
              <a:defRPr sz="1400" b="1"/>
            </a:lvl5pPr>
            <a:lvl6pPr marL="2049054" indent="0">
              <a:buNone/>
              <a:defRPr sz="1400" b="1"/>
            </a:lvl6pPr>
            <a:lvl7pPr marL="2458863" indent="0">
              <a:buNone/>
              <a:defRPr sz="1400" b="1"/>
            </a:lvl7pPr>
            <a:lvl8pPr marL="2868675" indent="0">
              <a:buNone/>
              <a:defRPr sz="1400" b="1"/>
            </a:lvl8pPr>
            <a:lvl9pPr marL="327848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2" y="2174913"/>
            <a:ext cx="4041714"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defRPr/>
            </a:lvl1pPr>
          </a:lstStyle>
          <a:p>
            <a:fld id="{5BE2A560-4122-4BA2-A6AA-C8D929455656}"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Slide Number Placeholder 2"/>
          <p:cNvSpPr>
            <a:spLocks noGrp="1"/>
          </p:cNvSpPr>
          <p:nvPr>
            <p:ph type="sldNum" sz="quarter" idx="10"/>
          </p:nvPr>
        </p:nvSpPr>
        <p:spPr/>
        <p:txBody>
          <a:bodyPr/>
          <a:lstStyle>
            <a:lvl1pPr>
              <a:defRPr/>
            </a:lvl1pPr>
          </a:lstStyle>
          <a:p>
            <a:fld id="{015D3007-6E69-4227-A3B3-735D01C25273}"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47A3BBD-F963-4E26-B14B-85496AFA4420}"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1" y="273103"/>
            <a:ext cx="3008559" cy="1162373"/>
          </a:xfrm>
        </p:spPr>
        <p:txBody>
          <a:bodyPr anchor="b"/>
          <a:lstStyle>
            <a:lvl1pPr algn="l">
              <a:defRPr sz="1800" b="1"/>
            </a:lvl1pPr>
          </a:lstStyle>
          <a:p>
            <a:r>
              <a:rPr lang="en-US" smtClean="0"/>
              <a:t>Click to edit Master title style</a:t>
            </a:r>
            <a:endParaRPr lang="tr-TR"/>
          </a:p>
        </p:txBody>
      </p:sp>
      <p:sp>
        <p:nvSpPr>
          <p:cNvPr id="3" name="Content Placeholder 2"/>
          <p:cNvSpPr>
            <a:spLocks noGrp="1"/>
          </p:cNvSpPr>
          <p:nvPr>
            <p:ph idx="1"/>
          </p:nvPr>
        </p:nvSpPr>
        <p:spPr>
          <a:xfrm>
            <a:off x="3575655" y="273090"/>
            <a:ext cx="5110943" cy="5852477"/>
          </a:xfrm>
        </p:spPr>
        <p:txBody>
          <a:bodyPr/>
          <a:lstStyle>
            <a:lvl1pPr>
              <a:defRPr sz="2900"/>
            </a:lvl1pPr>
            <a:lvl2pPr>
              <a:defRPr sz="2500"/>
            </a:lvl2pPr>
            <a:lvl3pPr>
              <a:defRPr sz="23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421" y="1435461"/>
            <a:ext cx="3008559" cy="4690104"/>
          </a:xfrm>
        </p:spPr>
        <p:txBody>
          <a:bodyPr/>
          <a:lstStyle>
            <a:lvl1pPr marL="0" indent="0">
              <a:buNone/>
              <a:defRPr sz="1300"/>
            </a:lvl1pPr>
            <a:lvl2pPr marL="409811" indent="0">
              <a:buNone/>
              <a:defRPr sz="1100"/>
            </a:lvl2pPr>
            <a:lvl3pPr marL="819623" indent="0">
              <a:buNone/>
              <a:defRPr sz="900"/>
            </a:lvl3pPr>
            <a:lvl4pPr marL="1229433" indent="0">
              <a:buNone/>
              <a:defRPr sz="800"/>
            </a:lvl4pPr>
            <a:lvl5pPr marL="1639241" indent="0">
              <a:buNone/>
              <a:defRPr sz="800"/>
            </a:lvl5pPr>
            <a:lvl6pPr marL="2049054" indent="0">
              <a:buNone/>
              <a:defRPr sz="800"/>
            </a:lvl6pPr>
            <a:lvl7pPr marL="2458863" indent="0">
              <a:buNone/>
              <a:defRPr sz="800"/>
            </a:lvl7pPr>
            <a:lvl8pPr marL="2868675" indent="0">
              <a:buNone/>
              <a:defRPr sz="800"/>
            </a:lvl8pPr>
            <a:lvl9pPr marL="3278484"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0065A8-5422-4FBD-85C1-CE86EEFCFA7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3" y="4800740"/>
            <a:ext cx="5486111" cy="567182"/>
          </a:xfrm>
        </p:spPr>
        <p:txBody>
          <a:bodyPr anchor="b"/>
          <a:lstStyle>
            <a:lvl1pPr algn="l">
              <a:defRPr sz="1800" b="1"/>
            </a:lvl1pPr>
          </a:lstStyle>
          <a:p>
            <a:r>
              <a:rPr lang="en-US" smtClean="0"/>
              <a:t>Click to edit Master title style</a:t>
            </a:r>
            <a:endParaRPr lang="tr-TR"/>
          </a:p>
        </p:txBody>
      </p:sp>
      <p:sp>
        <p:nvSpPr>
          <p:cNvPr id="3" name="Picture Placeholder 2"/>
          <p:cNvSpPr>
            <a:spLocks noGrp="1"/>
          </p:cNvSpPr>
          <p:nvPr>
            <p:ph type="pic" idx="1"/>
          </p:nvPr>
        </p:nvSpPr>
        <p:spPr>
          <a:xfrm>
            <a:off x="1792163" y="613401"/>
            <a:ext cx="5486111" cy="4114520"/>
          </a:xfrm>
        </p:spPr>
        <p:txBody>
          <a:bodyPr/>
          <a:lstStyle>
            <a:lvl1pPr marL="0" indent="0">
              <a:buNone/>
              <a:defRPr sz="2900"/>
            </a:lvl1pPr>
            <a:lvl2pPr marL="409811" indent="0">
              <a:buNone/>
              <a:defRPr sz="2500"/>
            </a:lvl2pPr>
            <a:lvl3pPr marL="819623" indent="0">
              <a:buNone/>
              <a:defRPr sz="2300"/>
            </a:lvl3pPr>
            <a:lvl4pPr marL="1229433" indent="0">
              <a:buNone/>
              <a:defRPr sz="1800"/>
            </a:lvl4pPr>
            <a:lvl5pPr marL="1639241" indent="0">
              <a:buNone/>
              <a:defRPr sz="1800"/>
            </a:lvl5pPr>
            <a:lvl6pPr marL="2049054" indent="0">
              <a:buNone/>
              <a:defRPr sz="1800"/>
            </a:lvl6pPr>
            <a:lvl7pPr marL="2458863" indent="0">
              <a:buNone/>
              <a:defRPr sz="1800"/>
            </a:lvl7pPr>
            <a:lvl8pPr marL="2868675" indent="0">
              <a:buNone/>
              <a:defRPr sz="1800"/>
            </a:lvl8pPr>
            <a:lvl9pPr marL="3278484" indent="0">
              <a:buNone/>
              <a:defRPr sz="1800"/>
            </a:lvl9pPr>
          </a:lstStyle>
          <a:p>
            <a:r>
              <a:rPr lang="en-US" dirty="0" smtClean="0"/>
              <a:t>Click icon to add picture</a:t>
            </a:r>
            <a:endParaRPr lang="tr-TR" dirty="0"/>
          </a:p>
        </p:txBody>
      </p:sp>
      <p:sp>
        <p:nvSpPr>
          <p:cNvPr id="4" name="Text Placeholder 3"/>
          <p:cNvSpPr>
            <a:spLocks noGrp="1"/>
          </p:cNvSpPr>
          <p:nvPr>
            <p:ph type="body" sz="half" idx="2"/>
          </p:nvPr>
        </p:nvSpPr>
        <p:spPr>
          <a:xfrm>
            <a:off x="1792163" y="5367922"/>
            <a:ext cx="5486111" cy="803858"/>
          </a:xfrm>
        </p:spPr>
        <p:txBody>
          <a:bodyPr/>
          <a:lstStyle>
            <a:lvl1pPr marL="0" indent="0">
              <a:buNone/>
              <a:defRPr sz="1300"/>
            </a:lvl1pPr>
            <a:lvl2pPr marL="409811" indent="0">
              <a:buNone/>
              <a:defRPr sz="1100"/>
            </a:lvl2pPr>
            <a:lvl3pPr marL="819623" indent="0">
              <a:buNone/>
              <a:defRPr sz="900"/>
            </a:lvl3pPr>
            <a:lvl4pPr marL="1229433" indent="0">
              <a:buNone/>
              <a:defRPr sz="800"/>
            </a:lvl4pPr>
            <a:lvl5pPr marL="1639241" indent="0">
              <a:buNone/>
              <a:defRPr sz="800"/>
            </a:lvl5pPr>
            <a:lvl6pPr marL="2049054" indent="0">
              <a:buNone/>
              <a:defRPr sz="800"/>
            </a:lvl6pPr>
            <a:lvl7pPr marL="2458863" indent="0">
              <a:buNone/>
              <a:defRPr sz="800"/>
            </a:lvl7pPr>
            <a:lvl8pPr marL="2868675" indent="0">
              <a:buNone/>
              <a:defRPr sz="800"/>
            </a:lvl8pPr>
            <a:lvl9pPr marL="3278484"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2B497F-5722-4560-8F73-0A39DF1ED68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92AA394F-C747-4925-9E84-4C2BD12DA41D}"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609" y="350114"/>
            <a:ext cx="2105269" cy="60597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5472" y="350114"/>
            <a:ext cx="6181615"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8F53EC46-88DB-4052-BE7A-0A075C052245}"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5" descr="DEL_PRI_RGB"/>
          <p:cNvPicPr>
            <a:picLocks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247655" y="236538"/>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Placeholder 2"/>
          <p:cNvSpPr>
            <a:spLocks noGrp="1"/>
          </p:cNvSpPr>
          <p:nvPr>
            <p:ph type="subTitle" idx="1"/>
          </p:nvPr>
        </p:nvSpPr>
        <p:spPr>
          <a:xfrm>
            <a:off x="382466" y="6016721"/>
            <a:ext cx="4740104" cy="293607"/>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35" y="2886328"/>
            <a:ext cx="3996981" cy="1128762"/>
          </a:xfrm>
          <a:prstGeom prst="rect">
            <a:avLst/>
          </a:prstGeom>
        </p:spPr>
        <p:txBody>
          <a:bodyPr/>
          <a:lstStyle>
            <a:lvl1pPr marL="0" marR="0" indent="0" defTabSz="956936"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26630215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Title and one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96889"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66"/>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802" indent="-179802">
              <a:lnSpc>
                <a:spcPct val="100000"/>
              </a:lnSpc>
              <a:spcBef>
                <a:spcPts val="400"/>
              </a:spcBef>
              <a:spcAft>
                <a:spcPts val="0"/>
              </a:spcAft>
              <a:defRPr/>
            </a:lvl2pPr>
            <a:lvl3pPr marL="359600" indent="-179802">
              <a:lnSpc>
                <a:spcPct val="100000"/>
              </a:lnSpc>
              <a:spcBef>
                <a:spcPts val="400"/>
              </a:spcBef>
              <a:spcAft>
                <a:spcPts val="0"/>
              </a:spcAft>
              <a:defRPr sz="1200"/>
            </a:lvl3pPr>
            <a:lvl4pPr marL="539399" indent="-179802">
              <a:lnSpc>
                <a:spcPct val="100000"/>
              </a:lnSpc>
              <a:spcBef>
                <a:spcPts val="400"/>
              </a:spcBef>
              <a:spcAft>
                <a:spcPts val="0"/>
              </a:spcAft>
              <a:defRPr sz="1200"/>
            </a:lvl4pPr>
            <a:lvl5pPr marL="719204">
              <a:lnSpc>
                <a:spcPct val="100000"/>
              </a:lnSpc>
              <a:spcBef>
                <a:spcPts val="400"/>
              </a:spcBef>
              <a:spcAft>
                <a:spcPts val="0"/>
              </a:spcAft>
              <a:defRPr sz="1200"/>
            </a:lvl5pPr>
            <a:lvl6pPr marL="899002" indent="-179802">
              <a:lnSpc>
                <a:spcPct val="100000"/>
              </a:lnSpc>
              <a:spcBef>
                <a:spcPts val="400"/>
              </a:spcBef>
              <a:spcAft>
                <a:spcPts val="0"/>
              </a:spcAft>
              <a:defRPr sz="1200" baseline="0">
                <a:solidFill>
                  <a:schemeClr val="tx1">
                    <a:lumMod val="60000"/>
                    <a:lumOff val="40000"/>
                  </a:schemeClr>
                </a:solidFill>
              </a:defRPr>
            </a:lvl6pPr>
            <a:lvl7pPr marL="1078803" indent="-179802">
              <a:lnSpc>
                <a:spcPct val="100000"/>
              </a:lnSpc>
              <a:spcBef>
                <a:spcPts val="400"/>
              </a:spcBef>
              <a:spcAft>
                <a:spcPts val="0"/>
              </a:spcAft>
              <a:defRPr sz="1200">
                <a:solidFill>
                  <a:schemeClr val="tx1">
                    <a:lumMod val="60000"/>
                    <a:lumOff val="40000"/>
                  </a:schemeClr>
                </a:solidFill>
              </a:defRPr>
            </a:lvl7pPr>
            <a:lvl8pPr marL="1258602" indent="-179802">
              <a:lnSpc>
                <a:spcPct val="100000"/>
              </a:lnSpc>
              <a:spcBef>
                <a:spcPts val="400"/>
              </a:spcBef>
              <a:spcAft>
                <a:spcPts val="0"/>
              </a:spcAft>
              <a:defRPr sz="1200">
                <a:solidFill>
                  <a:schemeClr val="tx1">
                    <a:lumMod val="60000"/>
                    <a:lumOff val="40000"/>
                  </a:schemeClr>
                </a:solidFill>
              </a:defRPr>
            </a:lvl8pPr>
            <a:lvl9pPr marL="1438404" indent="-179802">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1"/>
            </p:custDataLst>
          </p:nvPr>
        </p:nvSpPr>
        <p:spPr>
          <a:xfrm>
            <a:off x="186751" y="6668713"/>
            <a:ext cx="282819" cy="144247"/>
          </a:xfrm>
        </p:spPr>
        <p:txBody>
          <a:bodyPr/>
          <a:lstStyle>
            <a:lvl1pPr>
              <a:lnSpc>
                <a:spcPts val="1125"/>
              </a:lnSpc>
              <a:defRPr sz="900" b="1">
                <a:solidFill>
                  <a:schemeClr val="tx2"/>
                </a:solidFill>
                <a:latin typeface="Arial" charset="0"/>
                <a:cs typeface="Arial" charset="0"/>
              </a:defRPr>
            </a:lvl1pPr>
          </a:lstStyle>
          <a:p>
            <a:pPr>
              <a:defRPr/>
            </a:pPr>
            <a:fld id="{39DC10EB-698D-473A-98E0-5C6ACE9B03F6}"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4"/>
            <p:custDataLst>
              <p:tags r:id="rId2"/>
            </p:custDataLst>
          </p:nvPr>
        </p:nvSpPr>
        <p:spPr>
          <a:xfrm>
            <a:off x="771525" y="6554789"/>
            <a:ext cx="4318000" cy="128587"/>
          </a:xfrm>
          <a:prstGeom prst="rect">
            <a:avLst/>
          </a:prstGeom>
        </p:spPr>
        <p:txBody>
          <a:bodyPr lIns="91339" tIns="45667" rIns="91339" bIns="45667"/>
          <a:lstStyle>
            <a:lvl1pPr>
              <a:lnSpc>
                <a:spcPts val="1125"/>
              </a:lnSpc>
              <a:defRPr sz="800">
                <a:solidFill>
                  <a:schemeClr val="tx2"/>
                </a:solidFill>
                <a:latin typeface="Arial" charset="0"/>
                <a:cs typeface="Arial" charset="0"/>
              </a:defRPr>
            </a:lvl1pPr>
          </a:lstStyle>
          <a:p>
            <a:pPr>
              <a:defRPr/>
            </a:pPr>
            <a:endParaRPr lang="en-US" dirty="0">
              <a:solidFill>
                <a:srgbClr val="002776"/>
              </a:solidFill>
            </a:endParaRPr>
          </a:p>
        </p:txBody>
      </p:sp>
      <p:sp>
        <p:nvSpPr>
          <p:cNvPr id="9" name="Rectangle 8"/>
          <p:cNvSpPr>
            <a:spLocks noChangeArrowheads="1"/>
          </p:cNvSpPr>
          <p:nvPr userDrawn="1">
            <p:custDataLst>
              <p:tags r:id="rId3"/>
            </p:custDataLst>
          </p:nvPr>
        </p:nvSpPr>
        <p:spPr bwMode="auto">
          <a:xfrm>
            <a:off x="7660659" y="6669384"/>
            <a:ext cx="1049966" cy="141064"/>
          </a:xfrm>
          <a:prstGeom prst="rect">
            <a:avLst/>
          </a:prstGeom>
          <a:noFill/>
          <a:ln w="25400" algn="ctr">
            <a:noFill/>
            <a:miter lim="800000"/>
            <a:headEnd/>
            <a:tailEnd/>
          </a:ln>
        </p:spPr>
        <p:txBody>
          <a:bodyPr wrap="none" lIns="0" tIns="0" rIns="0" bIns="0">
            <a:spAutoFit/>
          </a:bodyPr>
          <a:lstStyle/>
          <a:p>
            <a:pPr algn="r" defTabSz="956203">
              <a:lnSpc>
                <a:spcPts val="1125"/>
              </a:lnSpc>
              <a:defRPr/>
            </a:pPr>
            <a:r>
              <a:rPr lang="en-US" sz="800" dirty="0">
                <a:solidFill>
                  <a:srgbClr val="002776"/>
                </a:solidFill>
              </a:rPr>
              <a:t>©201</a:t>
            </a:r>
            <a:r>
              <a:rPr lang="tr-TR" sz="800" dirty="0">
                <a:solidFill>
                  <a:srgbClr val="002776"/>
                </a:solidFill>
              </a:rPr>
              <a:t>2</a:t>
            </a:r>
            <a:r>
              <a:rPr lang="en-US" sz="800" dirty="0">
                <a:solidFill>
                  <a:srgbClr val="002776"/>
                </a:solidFill>
              </a:rPr>
              <a:t> Deloitte</a:t>
            </a:r>
            <a:r>
              <a:rPr lang="tr-TR" sz="800" dirty="0">
                <a:solidFill>
                  <a:srgbClr val="002776"/>
                </a:solidFill>
              </a:rPr>
              <a:t> Türkiye</a:t>
            </a:r>
          </a:p>
        </p:txBody>
      </p:sp>
    </p:spTree>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50" y="450290"/>
            <a:ext cx="8330184" cy="249299"/>
          </a:xfrm>
          <a:prstGeom prst="rect">
            <a:avLst/>
          </a:prstGeom>
        </p:spPr>
        <p:txBody>
          <a:bodyPr lIns="0" tIns="0" rIns="0" bIns="0" anchor="b" anchorCtr="0">
            <a:spAutoFit/>
          </a:bodyPr>
          <a:lstStyle>
            <a:lvl1pPr>
              <a:defRPr sz="1800"/>
            </a:lvl1pPr>
          </a:lstStyle>
          <a:p>
            <a:pPr marL="0" marR="0" lvl="0" indent="0" algn="l" defTabSz="913386"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074350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80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AACE60CF-F7DA-4094-BAF4-A02C089E0A84}"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142821" y="2670657"/>
            <a:ext cx="6112353" cy="1128762"/>
          </a:xfrm>
        </p:spPr>
        <p:txBody>
          <a:bodyPr/>
          <a:lstStyle>
            <a:lvl1pPr>
              <a:lnSpc>
                <a:spcPts val="4665"/>
              </a:lnSpc>
              <a:defRPr sz="4700" b="0">
                <a:solidFill>
                  <a:schemeClr val="bg2"/>
                </a:solidFill>
                <a:latin typeface="Times New Roman" pitchFamily="18" charset="0"/>
              </a:defRPr>
            </a:lvl1pPr>
          </a:lstStyle>
          <a:p>
            <a:r>
              <a:rPr lang="en-US" smtClean="0"/>
              <a:t>Click to edit Master title style</a:t>
            </a:r>
            <a:endParaRPr lang="en-US"/>
          </a:p>
        </p:txBody>
      </p:sp>
      <p:sp>
        <p:nvSpPr>
          <p:cNvPr id="7" name="Slide Number Placeholder 9"/>
          <p:cNvSpPr>
            <a:spLocks noGrp="1"/>
          </p:cNvSpPr>
          <p:nvPr>
            <p:ph type="sldNum" sz="quarter" idx="4"/>
          </p:nvPr>
        </p:nvSpPr>
        <p:spPr>
          <a:xfrm>
            <a:off x="415583" y="6533096"/>
            <a:ext cx="282819" cy="158250"/>
          </a:xfrm>
        </p:spPr>
        <p:txBody>
          <a:bodyPr/>
          <a:lstStyle>
            <a:lvl1pPr>
              <a:lnSpc>
                <a:spcPts val="1200"/>
              </a:lnSpc>
              <a:defRPr>
                <a:solidFill>
                  <a:schemeClr val="bg2"/>
                </a:solidFill>
              </a:defRPr>
            </a:lvl1pPr>
          </a:lstStyle>
          <a:p>
            <a:fld id="{8696DB91-CBCB-4409-9F39-326E96C217BE}"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2F77A08F-5930-4E6D-A577-33B6385DC0D3}"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21" y="4407216"/>
            <a:ext cx="7771750" cy="1361237"/>
          </a:xfrm>
        </p:spPr>
        <p:txBody>
          <a:bodyPr/>
          <a:lstStyle>
            <a:lvl1pPr algn="l">
              <a:defRPr sz="3600" b="1" cap="all"/>
            </a:lvl1pPr>
          </a:lstStyle>
          <a:p>
            <a:r>
              <a:rPr lang="en-US" smtClean="0"/>
              <a:t>Click to edit Master title style</a:t>
            </a:r>
            <a:endParaRPr lang="tr-TR"/>
          </a:p>
        </p:txBody>
      </p:sp>
      <p:sp>
        <p:nvSpPr>
          <p:cNvPr id="3" name="Text Placeholder 2"/>
          <p:cNvSpPr>
            <a:spLocks noGrp="1"/>
          </p:cNvSpPr>
          <p:nvPr>
            <p:ph type="body" idx="1"/>
          </p:nvPr>
        </p:nvSpPr>
        <p:spPr>
          <a:xfrm>
            <a:off x="722921" y="2907333"/>
            <a:ext cx="7771750" cy="1499881"/>
          </a:xfrm>
        </p:spPr>
        <p:txBody>
          <a:bodyPr anchor="b"/>
          <a:lstStyle>
            <a:lvl1pPr marL="0" indent="0">
              <a:buNone/>
              <a:defRPr sz="1800"/>
            </a:lvl1pPr>
            <a:lvl2pPr marL="409877" indent="0">
              <a:buNone/>
              <a:defRPr sz="1600"/>
            </a:lvl2pPr>
            <a:lvl3pPr marL="819754" indent="0">
              <a:buNone/>
              <a:defRPr sz="1400"/>
            </a:lvl3pPr>
            <a:lvl4pPr marL="1229630" indent="0">
              <a:buNone/>
              <a:defRPr sz="1300"/>
            </a:lvl4pPr>
            <a:lvl5pPr marL="1639504" indent="0">
              <a:buNone/>
              <a:defRPr sz="1300"/>
            </a:lvl5pPr>
            <a:lvl6pPr marL="2049383" indent="0">
              <a:buNone/>
              <a:defRPr sz="1300"/>
            </a:lvl6pPr>
            <a:lvl7pPr marL="2459257" indent="0">
              <a:buNone/>
              <a:defRPr sz="1300"/>
            </a:lvl7pPr>
            <a:lvl8pPr marL="2869135" indent="0">
              <a:buNone/>
              <a:defRPr sz="1300"/>
            </a:lvl8pPr>
            <a:lvl9pPr marL="3279009"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F96BDA-8289-45F0-8278-90E5B5FD20AE}"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05481" y="1190382"/>
            <a:ext cx="4141279"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85283" y="1190382"/>
            <a:ext cx="4142721" cy="5219474"/>
          </a:xfrm>
        </p:spPr>
        <p:txBody>
          <a:bodyPr/>
          <a:lstStyle>
            <a:lvl1pPr>
              <a:defRPr sz="2500"/>
            </a:lvl1pPr>
            <a:lvl2pPr>
              <a:defRPr sz="23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Slide Number Placeholder 4"/>
          <p:cNvSpPr>
            <a:spLocks noGrp="1"/>
          </p:cNvSpPr>
          <p:nvPr>
            <p:ph type="sldNum" sz="quarter" idx="10"/>
          </p:nvPr>
        </p:nvSpPr>
        <p:spPr/>
        <p:txBody>
          <a:bodyPr/>
          <a:lstStyle>
            <a:lvl1pPr>
              <a:defRPr/>
            </a:lvl1pPr>
          </a:lstStyle>
          <a:p>
            <a:fld id="{463C3681-A2B4-414E-9C8F-C3559EBE957D}"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17" y="274502"/>
            <a:ext cx="8229166" cy="1142767"/>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420" y="1534892"/>
            <a:ext cx="4040271" cy="640006"/>
          </a:xfrm>
        </p:spPr>
        <p:txBody>
          <a:bodyPr anchor="b"/>
          <a:lstStyle>
            <a:lvl1pPr marL="0" indent="0">
              <a:buNone/>
              <a:defRPr sz="2300" b="1"/>
            </a:lvl1pPr>
            <a:lvl2pPr marL="409877" indent="0">
              <a:buNone/>
              <a:defRPr sz="1800" b="1"/>
            </a:lvl2pPr>
            <a:lvl3pPr marL="819754" indent="0">
              <a:buNone/>
              <a:defRPr sz="1600" b="1"/>
            </a:lvl3pPr>
            <a:lvl4pPr marL="1229630" indent="0">
              <a:buNone/>
              <a:defRPr sz="1400" b="1"/>
            </a:lvl4pPr>
            <a:lvl5pPr marL="1639504" indent="0">
              <a:buNone/>
              <a:defRPr sz="1400" b="1"/>
            </a:lvl5pPr>
            <a:lvl6pPr marL="2049383" indent="0">
              <a:buNone/>
              <a:defRPr sz="1400" b="1"/>
            </a:lvl6pPr>
            <a:lvl7pPr marL="2459257" indent="0">
              <a:buNone/>
              <a:defRPr sz="1400" b="1"/>
            </a:lvl7pPr>
            <a:lvl8pPr marL="2869135" indent="0">
              <a:buNone/>
              <a:defRPr sz="1400" b="1"/>
            </a:lvl8pPr>
            <a:lvl9pPr marL="327900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20" y="2174912"/>
            <a:ext cx="4040271"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4882" y="1534892"/>
            <a:ext cx="4041714" cy="640006"/>
          </a:xfrm>
        </p:spPr>
        <p:txBody>
          <a:bodyPr anchor="b"/>
          <a:lstStyle>
            <a:lvl1pPr marL="0" indent="0">
              <a:buNone/>
              <a:defRPr sz="2300" b="1"/>
            </a:lvl1pPr>
            <a:lvl2pPr marL="409877" indent="0">
              <a:buNone/>
              <a:defRPr sz="1800" b="1"/>
            </a:lvl2pPr>
            <a:lvl3pPr marL="819754" indent="0">
              <a:buNone/>
              <a:defRPr sz="1600" b="1"/>
            </a:lvl3pPr>
            <a:lvl4pPr marL="1229630" indent="0">
              <a:buNone/>
              <a:defRPr sz="1400" b="1"/>
            </a:lvl4pPr>
            <a:lvl5pPr marL="1639504" indent="0">
              <a:buNone/>
              <a:defRPr sz="1400" b="1"/>
            </a:lvl5pPr>
            <a:lvl6pPr marL="2049383" indent="0">
              <a:buNone/>
              <a:defRPr sz="1400" b="1"/>
            </a:lvl6pPr>
            <a:lvl7pPr marL="2459257" indent="0">
              <a:buNone/>
              <a:defRPr sz="1400" b="1"/>
            </a:lvl7pPr>
            <a:lvl8pPr marL="2869135" indent="0">
              <a:buNone/>
              <a:defRPr sz="1400" b="1"/>
            </a:lvl8pPr>
            <a:lvl9pPr marL="327900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882" y="2174912"/>
            <a:ext cx="4041714" cy="3950667"/>
          </a:xfrm>
        </p:spPr>
        <p:txBody>
          <a:bodyPr/>
          <a:lstStyle>
            <a:lvl1pPr>
              <a:defRPr sz="23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Slide Number Placeholder 6"/>
          <p:cNvSpPr>
            <a:spLocks noGrp="1"/>
          </p:cNvSpPr>
          <p:nvPr>
            <p:ph type="sldNum" sz="quarter" idx="10"/>
          </p:nvPr>
        </p:nvSpPr>
        <p:spPr/>
        <p:txBody>
          <a:bodyPr/>
          <a:lstStyle>
            <a:lvl1pPr>
              <a:defRPr/>
            </a:lvl1pPr>
          </a:lstStyle>
          <a:p>
            <a:fld id="{5BE2A560-4122-4BA2-A6AA-C8D929455656}"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Slide Number Placeholder 2"/>
          <p:cNvSpPr>
            <a:spLocks noGrp="1"/>
          </p:cNvSpPr>
          <p:nvPr>
            <p:ph type="sldNum" sz="quarter" idx="10"/>
          </p:nvPr>
        </p:nvSpPr>
        <p:spPr/>
        <p:txBody>
          <a:bodyPr/>
          <a:lstStyle>
            <a:lvl1pPr>
              <a:defRPr/>
            </a:lvl1pPr>
          </a:lstStyle>
          <a:p>
            <a:fld id="{015D3007-6E69-4227-A3B3-735D01C25273}"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47A3BBD-F963-4E26-B14B-85496AFA4420}"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20" y="273102"/>
            <a:ext cx="3008559" cy="1162373"/>
          </a:xfrm>
        </p:spPr>
        <p:txBody>
          <a:bodyPr anchor="b"/>
          <a:lstStyle>
            <a:lvl1pPr algn="l">
              <a:defRPr sz="1800" b="1"/>
            </a:lvl1pPr>
          </a:lstStyle>
          <a:p>
            <a:r>
              <a:rPr lang="en-US" smtClean="0"/>
              <a:t>Click to edit Master title style</a:t>
            </a:r>
            <a:endParaRPr lang="tr-TR"/>
          </a:p>
        </p:txBody>
      </p:sp>
      <p:sp>
        <p:nvSpPr>
          <p:cNvPr id="3" name="Content Placeholder 2"/>
          <p:cNvSpPr>
            <a:spLocks noGrp="1"/>
          </p:cNvSpPr>
          <p:nvPr>
            <p:ph idx="1"/>
          </p:nvPr>
        </p:nvSpPr>
        <p:spPr>
          <a:xfrm>
            <a:off x="3575654" y="273090"/>
            <a:ext cx="5110943" cy="5852477"/>
          </a:xfrm>
        </p:spPr>
        <p:txBody>
          <a:bodyPr/>
          <a:lstStyle>
            <a:lvl1pPr>
              <a:defRPr sz="2900"/>
            </a:lvl1pPr>
            <a:lvl2pPr>
              <a:defRPr sz="2500"/>
            </a:lvl2pPr>
            <a:lvl3pPr>
              <a:defRPr sz="23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420" y="1435461"/>
            <a:ext cx="3008559" cy="4690104"/>
          </a:xfrm>
        </p:spPr>
        <p:txBody>
          <a:bodyPr/>
          <a:lstStyle>
            <a:lvl1pPr marL="0" indent="0">
              <a:buNone/>
              <a:defRPr sz="1300"/>
            </a:lvl1pPr>
            <a:lvl2pPr marL="409877" indent="0">
              <a:buNone/>
              <a:defRPr sz="1100"/>
            </a:lvl2pPr>
            <a:lvl3pPr marL="819754" indent="0">
              <a:buNone/>
              <a:defRPr sz="900"/>
            </a:lvl3pPr>
            <a:lvl4pPr marL="1229630" indent="0">
              <a:buNone/>
              <a:defRPr sz="800"/>
            </a:lvl4pPr>
            <a:lvl5pPr marL="1639504" indent="0">
              <a:buNone/>
              <a:defRPr sz="800"/>
            </a:lvl5pPr>
            <a:lvl6pPr marL="2049383" indent="0">
              <a:buNone/>
              <a:defRPr sz="800"/>
            </a:lvl6pPr>
            <a:lvl7pPr marL="2459257" indent="0">
              <a:buNone/>
              <a:defRPr sz="800"/>
            </a:lvl7pPr>
            <a:lvl8pPr marL="2869135" indent="0">
              <a:buNone/>
              <a:defRPr sz="800"/>
            </a:lvl8pPr>
            <a:lvl9pPr marL="3279009"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0065A8-5422-4FBD-85C1-CE86EEFCFA7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2" y="4800740"/>
            <a:ext cx="5486111" cy="567182"/>
          </a:xfrm>
        </p:spPr>
        <p:txBody>
          <a:bodyPr anchor="b"/>
          <a:lstStyle>
            <a:lvl1pPr algn="l">
              <a:defRPr sz="1800" b="1"/>
            </a:lvl1pPr>
          </a:lstStyle>
          <a:p>
            <a:r>
              <a:rPr lang="en-US" smtClean="0"/>
              <a:t>Click to edit Master title style</a:t>
            </a:r>
            <a:endParaRPr lang="tr-TR"/>
          </a:p>
        </p:txBody>
      </p:sp>
      <p:sp>
        <p:nvSpPr>
          <p:cNvPr id="3" name="Picture Placeholder 2"/>
          <p:cNvSpPr>
            <a:spLocks noGrp="1"/>
          </p:cNvSpPr>
          <p:nvPr>
            <p:ph type="pic" idx="1"/>
          </p:nvPr>
        </p:nvSpPr>
        <p:spPr>
          <a:xfrm>
            <a:off x="1792162" y="613401"/>
            <a:ext cx="5486111" cy="4114520"/>
          </a:xfrm>
        </p:spPr>
        <p:txBody>
          <a:bodyPr/>
          <a:lstStyle>
            <a:lvl1pPr marL="0" indent="0">
              <a:buNone/>
              <a:defRPr sz="2900"/>
            </a:lvl1pPr>
            <a:lvl2pPr marL="409877" indent="0">
              <a:buNone/>
              <a:defRPr sz="2500"/>
            </a:lvl2pPr>
            <a:lvl3pPr marL="819754" indent="0">
              <a:buNone/>
              <a:defRPr sz="2300"/>
            </a:lvl3pPr>
            <a:lvl4pPr marL="1229630" indent="0">
              <a:buNone/>
              <a:defRPr sz="1800"/>
            </a:lvl4pPr>
            <a:lvl5pPr marL="1639504" indent="0">
              <a:buNone/>
              <a:defRPr sz="1800"/>
            </a:lvl5pPr>
            <a:lvl6pPr marL="2049383" indent="0">
              <a:buNone/>
              <a:defRPr sz="1800"/>
            </a:lvl6pPr>
            <a:lvl7pPr marL="2459257" indent="0">
              <a:buNone/>
              <a:defRPr sz="1800"/>
            </a:lvl7pPr>
            <a:lvl8pPr marL="2869135" indent="0">
              <a:buNone/>
              <a:defRPr sz="1800"/>
            </a:lvl8pPr>
            <a:lvl9pPr marL="3279009" indent="0">
              <a:buNone/>
              <a:defRPr sz="1800"/>
            </a:lvl9pPr>
          </a:lstStyle>
          <a:p>
            <a:r>
              <a:rPr lang="en-US" dirty="0" smtClean="0"/>
              <a:t>Click icon to add picture</a:t>
            </a:r>
            <a:endParaRPr lang="tr-TR" dirty="0"/>
          </a:p>
        </p:txBody>
      </p:sp>
      <p:sp>
        <p:nvSpPr>
          <p:cNvPr id="4" name="Text Placeholder 3"/>
          <p:cNvSpPr>
            <a:spLocks noGrp="1"/>
          </p:cNvSpPr>
          <p:nvPr>
            <p:ph type="body" sz="half" idx="2"/>
          </p:nvPr>
        </p:nvSpPr>
        <p:spPr>
          <a:xfrm>
            <a:off x="1792162" y="5367922"/>
            <a:ext cx="5486111" cy="803858"/>
          </a:xfrm>
        </p:spPr>
        <p:txBody>
          <a:bodyPr/>
          <a:lstStyle>
            <a:lvl1pPr marL="0" indent="0">
              <a:buNone/>
              <a:defRPr sz="1300"/>
            </a:lvl1pPr>
            <a:lvl2pPr marL="409877" indent="0">
              <a:buNone/>
              <a:defRPr sz="1100"/>
            </a:lvl2pPr>
            <a:lvl3pPr marL="819754" indent="0">
              <a:buNone/>
              <a:defRPr sz="900"/>
            </a:lvl3pPr>
            <a:lvl4pPr marL="1229630" indent="0">
              <a:buNone/>
              <a:defRPr sz="800"/>
            </a:lvl4pPr>
            <a:lvl5pPr marL="1639504" indent="0">
              <a:buNone/>
              <a:defRPr sz="800"/>
            </a:lvl5pPr>
            <a:lvl6pPr marL="2049383" indent="0">
              <a:buNone/>
              <a:defRPr sz="800"/>
            </a:lvl6pPr>
            <a:lvl7pPr marL="2459257" indent="0">
              <a:buNone/>
              <a:defRPr sz="800"/>
            </a:lvl7pPr>
            <a:lvl8pPr marL="2869135" indent="0">
              <a:buNone/>
              <a:defRPr sz="800"/>
            </a:lvl8pPr>
            <a:lvl9pPr marL="3279009"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62B497F-5722-4560-8F73-0A39DF1ED68B}" type="slidenum">
              <a:rPr lang="en-US">
                <a:solidFill>
                  <a:srgbClr val="002776"/>
                </a:solidFill>
              </a:rPr>
              <a:pPr/>
              <a:t>‹#›</a:t>
            </a:fld>
            <a:endParaRPr lang="en-US" dirty="0">
              <a:solidFill>
                <a:srgbClr val="002776"/>
              </a:solidFill>
            </a:endParaRPr>
          </a:p>
        </p:txBody>
      </p:sp>
    </p:spTree>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92AA394F-C747-4925-9E84-4C2BD12DA41D}"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9904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49D834D-F8D8-41E2-9F32-2225204BAFA3}"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609" y="350114"/>
            <a:ext cx="2105269" cy="6059744"/>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05472" y="350114"/>
            <a:ext cx="6181615" cy="60597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Slide Number Placeholder 3"/>
          <p:cNvSpPr>
            <a:spLocks noGrp="1"/>
          </p:cNvSpPr>
          <p:nvPr>
            <p:ph type="sldNum" sz="quarter" idx="10"/>
          </p:nvPr>
        </p:nvSpPr>
        <p:spPr/>
        <p:txBody>
          <a:bodyPr/>
          <a:lstStyle>
            <a:lvl1pPr>
              <a:defRPr/>
            </a:lvl1pPr>
          </a:lstStyle>
          <a:p>
            <a:fld id="{8F53EC46-88DB-4052-BE7A-0A075C052245}" type="slidenum">
              <a:rPr lang="en-US">
                <a:solidFill>
                  <a:srgbClr val="002776"/>
                </a:solidFill>
              </a:rPr>
              <a:pPr/>
              <a:t>‹#›</a:t>
            </a:fld>
            <a:endParaRPr lang="en-US" dirty="0">
              <a:solidFill>
                <a:srgbClr val="002776"/>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5" descr="DEL_PRI_RGB"/>
          <p:cNvPicPr>
            <a:picLocks noChangeArrowheads="1"/>
          </p:cNvPicPr>
          <p:nvPr userDrawn="1">
            <p:custDataLst>
              <p:tags r:id="rId1"/>
            </p:custDataLst>
          </p:nvPr>
        </p:nvPicPr>
        <p:blipFill>
          <a:blip r:embed="rId3" cstate="email">
            <a:extLst>
              <a:ext uri="{28A0092B-C50C-407E-A947-70E740481C1C}">
                <a14:useLocalDpi xmlns:a14="http://schemas.microsoft.com/office/drawing/2010/main"/>
              </a:ext>
            </a:extLst>
          </a:blip>
          <a:srcRect/>
          <a:stretch>
            <a:fillRect/>
          </a:stretch>
        </p:blipFill>
        <p:spPr bwMode="auto">
          <a:xfrm>
            <a:off x="247654" y="236538"/>
            <a:ext cx="23463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Placeholder 2"/>
          <p:cNvSpPr>
            <a:spLocks noGrp="1"/>
          </p:cNvSpPr>
          <p:nvPr>
            <p:ph type="subTitle" idx="1"/>
          </p:nvPr>
        </p:nvSpPr>
        <p:spPr>
          <a:xfrm>
            <a:off x="382466" y="6016720"/>
            <a:ext cx="4740104" cy="293607"/>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34" y="2886328"/>
            <a:ext cx="3996981" cy="1128762"/>
          </a:xfrm>
          <a:prstGeom prst="rect">
            <a:avLst/>
          </a:prstGeom>
        </p:spPr>
        <p:txBody>
          <a:bodyPr/>
          <a:lstStyle>
            <a:lvl1pPr marL="0" marR="0" indent="0" defTabSz="957090"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extLst>
      <p:ext uri="{BB962C8B-B14F-4D97-AF65-F5344CB8AC3E}">
        <p14:creationId xmlns:p14="http://schemas.microsoft.com/office/powerpoint/2010/main" val="266302157"/>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50" y="450289"/>
            <a:ext cx="8330184" cy="249299"/>
          </a:xfrm>
          <a:prstGeom prst="rect">
            <a:avLst/>
          </a:prstGeom>
        </p:spPr>
        <p:txBody>
          <a:bodyPr lIns="0" tIns="0" rIns="0" bIns="0" anchor="b" anchorCtr="0">
            <a:spAutoFit/>
          </a:bodyPr>
          <a:lstStyle>
            <a:lvl1pPr>
              <a:defRPr sz="1800"/>
            </a:lvl1pPr>
          </a:lstStyle>
          <a:p>
            <a:pPr marL="0" marR="0" lvl="0" indent="0" algn="l" defTabSz="913533" rtl="0" eaLnBrk="0" fontAlgn="base" latinLnBrk="0" hangingPunct="0">
              <a:lnSpc>
                <a:spcPct val="90000"/>
              </a:lnSpc>
              <a:spcBef>
                <a:spcPct val="0"/>
              </a:spcBef>
              <a:spcAft>
                <a:spcPct val="0"/>
              </a:spcAft>
              <a:buClrTx/>
              <a:buSzTx/>
              <a:buFontTx/>
              <a:buNone/>
              <a:tabLst/>
              <a:defRPr/>
            </a:pPr>
            <a:r>
              <a:rPr lang="en-US" dirty="0" smtClean="0"/>
              <a:t>Click to edit Master title style</a:t>
            </a:r>
            <a:endParaRPr lang="en-US" dirty="0"/>
          </a:p>
        </p:txBody>
      </p:sp>
    </p:spTree>
    <p:extLst>
      <p:ext uri="{BB962C8B-B14F-4D97-AF65-F5344CB8AC3E}">
        <p14:creationId xmlns:p14="http://schemas.microsoft.com/office/powerpoint/2010/main" val="207435032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733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836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a:t>
            </a:r>
            <a:r>
              <a:rPr lang="tr-TR" sz="800">
                <a:solidFill>
                  <a:srgbClr val="002776"/>
                </a:solidFill>
              </a:rPr>
              <a:t>2</a:t>
            </a:r>
            <a:r>
              <a:rPr lang="en-US" sz="800">
                <a:solidFill>
                  <a:srgbClr val="002776"/>
                </a:solidFill>
              </a:rPr>
              <a:t> Deloitte T</a:t>
            </a:r>
            <a:r>
              <a:rPr lang="tr-TR" sz="800">
                <a:solidFill>
                  <a:srgbClr val="002776"/>
                </a:solidFill>
              </a:rPr>
              <a:t>ürkiye</a:t>
            </a:r>
            <a:endParaRPr lang="en-US" sz="800">
              <a:solidFill>
                <a:srgbClr val="002776"/>
              </a:solidFill>
            </a:endParaRP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chemeClr val="tx2"/>
                </a:solidFill>
                <a:latin typeface="Arial" charset="0"/>
                <a:cs typeface="Arial" charset="0"/>
              </a:defRPr>
            </a:lvl1pPr>
          </a:lstStyle>
          <a:p>
            <a:pPr>
              <a:defRPr/>
            </a:pPr>
            <a:fld id="{AD64EE5F-CBE0-412C-B6D5-C7F6D08FC511}" type="slidenum">
              <a:rPr lang="en-US">
                <a:solidFill>
                  <a:srgbClr val="002776"/>
                </a:solidFill>
              </a:rPr>
              <a:pPr>
                <a:defRPr/>
              </a:pPr>
              <a:t>‹#›</a:t>
            </a:fld>
            <a:endParaRPr lang="en-US" dirty="0">
              <a:solidFill>
                <a:srgbClr val="002776"/>
              </a:solidFill>
            </a:endParaRPr>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chemeClr val="tx2"/>
                </a:solidFill>
                <a:latin typeface="Arial" charset="0"/>
                <a:cs typeface="Arial" charset="0"/>
              </a:defRPr>
            </a:lvl1pPr>
          </a:lstStyle>
          <a:p>
            <a:pPr>
              <a:defRPr/>
            </a:pPr>
            <a:endParaRPr lang="en-US">
              <a:solidFill>
                <a:srgbClr val="002776"/>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93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4" y="1123950"/>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6" y="1122362"/>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4BCE9E82-FD14-495F-AF32-417AAF3B13CB}" type="slidenum">
              <a:rPr lang="en-US">
                <a:solidFill>
                  <a:srgbClr val="002776"/>
                </a:solidFill>
              </a:rPr>
              <a:pPr>
                <a:defRPr/>
              </a:pPr>
              <a:t>‹#›</a:t>
            </a:fld>
            <a:endParaRPr lang="en-US">
              <a:solidFill>
                <a:srgbClr val="002776"/>
              </a:solidFill>
            </a:endParaRPr>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solidFill>
                <a:srgbClr val="002776"/>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040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a:t>
            </a:r>
            <a:r>
              <a:rPr lang="tr-TR" sz="800">
                <a:solidFill>
                  <a:srgbClr val="002776"/>
                </a:solidFill>
              </a:rPr>
              <a:t>2</a:t>
            </a:r>
            <a:r>
              <a:rPr lang="en-US" sz="800">
                <a:solidFill>
                  <a:srgbClr val="002776"/>
                </a:solidFill>
              </a:rPr>
              <a:t> Deloitte </a:t>
            </a:r>
            <a:r>
              <a:rPr lang="tr-TR" sz="800">
                <a:solidFill>
                  <a:srgbClr val="002776"/>
                </a:solidFill>
              </a:rPr>
              <a:t>Türkiye</a:t>
            </a:r>
            <a:endParaRPr lang="en-US" sz="80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937A18C5-A508-4B63-B20E-BF313C58DC42}" type="slidenum">
              <a:rPr lang="en-US">
                <a:solidFill>
                  <a:srgbClr val="002776"/>
                </a:solidFill>
              </a:rPr>
              <a:pPr>
                <a:defRPr/>
              </a:pPr>
              <a:t>‹#›</a:t>
            </a:fld>
            <a:endParaRPr lang="en-US" dirty="0">
              <a:solidFill>
                <a:srgbClr val="002776"/>
              </a:solidFill>
            </a:endParaRPr>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solidFill>
                <a:srgbClr val="002776"/>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143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GB" sz="140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chemeClr val="bg2"/>
                </a:solidFill>
              </a:defRPr>
            </a:lvl1pPr>
          </a:lstStyle>
          <a:p>
            <a:pPr>
              <a:defRPr/>
            </a:pPr>
            <a:fld id="{36C6260A-A1F6-44C6-89D3-B21266458BB0}" type="slidenum">
              <a:rPr lang="en-US">
                <a:solidFill>
                  <a:srgbClr val="002776"/>
                </a:solidFill>
              </a:rPr>
              <a:pPr>
                <a:defRPr/>
              </a:pPr>
              <a:t>‹#›</a:t>
            </a:fld>
            <a:endParaRPr lang="en-US" dirty="0">
              <a:solidFill>
                <a:srgbClr val="002776"/>
              </a:solidFill>
            </a:endParaRPr>
          </a:p>
        </p:txBody>
      </p:sp>
      <p:sp>
        <p:nvSpPr>
          <p:cNvPr id="6" name="Footer Placeholder 4"/>
          <p:cNvSpPr>
            <a:spLocks noGrp="1"/>
          </p:cNvSpPr>
          <p:nvPr>
            <p:ph type="ftr" sz="quarter" idx="11"/>
          </p:nvPr>
        </p:nvSpPr>
        <p:spPr/>
        <p:txBody>
          <a:bodyPr/>
          <a:lstStyle>
            <a:lvl1pPr>
              <a:defRPr>
                <a:solidFill>
                  <a:schemeClr val="bg2"/>
                </a:solidFill>
              </a:defRPr>
            </a:lvl1pPr>
          </a:lstStyle>
          <a:p>
            <a:pPr>
              <a:defRPr/>
            </a:pPr>
            <a:endParaRPr lang="en-US">
              <a:solidFill>
                <a:srgbClr val="002776"/>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2457"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025" y="6554788"/>
            <a:ext cx="190658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Touche Tohmatsu Limited</a:t>
            </a:r>
          </a:p>
        </p:txBody>
      </p:sp>
      <p:sp>
        <p:nvSpPr>
          <p:cNvPr id="4" name="Rectangle 10"/>
          <p:cNvSpPr>
            <a:spLocks noChangeArrowheads="1"/>
          </p:cNvSpPr>
          <p:nvPr userDrawn="1">
            <p:custDataLst>
              <p:tags r:id="rId4"/>
            </p:custDataLst>
          </p:nvPr>
        </p:nvSpPr>
        <p:spPr bwMode="auto">
          <a:xfrm>
            <a:off x="6762750" y="6554788"/>
            <a:ext cx="1947863" cy="141287"/>
          </a:xfrm>
          <a:prstGeom prst="rect">
            <a:avLst/>
          </a:prstGeom>
          <a:solidFill>
            <a:schemeClr val="bg2"/>
          </a:solidFill>
          <a:ln w="25400" algn="ctr">
            <a:noFill/>
            <a:miter lim="800000"/>
            <a:headEnd/>
            <a:tailEnd/>
          </a:ln>
        </p:spPr>
        <p:txBody>
          <a:bodyPr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52E8FF5C-1585-41B5-A4B8-3A24ABDF33AB}" type="slidenum">
              <a:rPr lang="en-US">
                <a:solidFill>
                  <a:srgbClr val="002776"/>
                </a:solidFill>
              </a:rPr>
              <a:pPr>
                <a:defRPr/>
              </a:pPr>
              <a:t>‹#›</a:t>
            </a:fld>
            <a:endParaRPr lang="en-US" dirty="0">
              <a:solidFill>
                <a:srgbClr val="002776"/>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002776"/>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4FB0AB79-CF67-412B-A52E-F8560A3BAC32}"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007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45B36883-D1CB-4B60-9AF8-1F7583A87889}"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F7FFFF18-30D0-4AAF-9A64-364EA8F55D9C}" type="slidenum">
              <a:rPr lang="tr-TR"/>
              <a:pPr>
                <a:defRPr/>
              </a:pPr>
              <a:t>‹#›</a:t>
            </a:fld>
            <a:endParaRPr lang="tr-T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8BD5BF99-3709-4060-856A-D6459043C0C0}" type="slidenum">
              <a:rPr lang="tr-TR"/>
              <a:pPr>
                <a:defRPr/>
              </a:pPr>
              <a:t>‹#›</a:t>
            </a:fld>
            <a:endParaRPr lang="tr-T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F097673C-FB2F-4E90-B023-3A71E288B0C3}" type="slidenum">
              <a:rPr lang="tr-TR"/>
              <a:pPr>
                <a:defRPr/>
              </a:pPr>
              <a:t>‹#›</a:t>
            </a:fld>
            <a:endParaRPr lang="tr-T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8"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71C63823-B568-4B03-9172-64D23340352E}" type="slidenum">
              <a:rPr lang="tr-TR"/>
              <a:pPr>
                <a:defRPr/>
              </a:pPr>
              <a:t>‹#›</a:t>
            </a:fld>
            <a:endParaRPr lang="tr-T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4"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2BC667EA-5A88-44E2-8993-E606ED1DC72A}" type="slidenum">
              <a:rPr lang="tr-TR"/>
              <a:pPr>
                <a:defRPr/>
              </a:pPr>
              <a:t>‹#›</a:t>
            </a:fld>
            <a:endParaRPr lang="tr-T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3"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4"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1BA780C3-F10D-4D9D-9B18-5202E9F0E195}" type="slidenum">
              <a:rPr lang="tr-TR"/>
              <a:pPr>
                <a:defRPr/>
              </a:pPr>
              <a:t>‹#›</a:t>
            </a:fld>
            <a:endParaRPr lang="tr-T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BBAF0186-ED6D-471A-A447-36C4BF4FAB84}" type="slidenum">
              <a:rPr lang="tr-TR"/>
              <a:pPr>
                <a:defRPr/>
              </a:pPr>
              <a:t>‹#›</a:t>
            </a:fld>
            <a:endParaRPr lang="tr-T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3B3F21BA-8627-4042-AE8E-ED0BAEF25939}" type="slidenum">
              <a:rPr lang="tr-TR"/>
              <a:pPr>
                <a:defRPr/>
              </a:pPr>
              <a:t>‹#›</a:t>
            </a:fld>
            <a:endParaRPr lang="tr-T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9CD43DFE-8781-4949-A9DE-D5859BACD936}" type="slidenum">
              <a:rPr lang="tr-TR"/>
              <a:pPr>
                <a:defRPr/>
              </a:pPr>
              <a:t>‹#›</a:t>
            </a:fld>
            <a:endParaRPr lang="tr-T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27A34B6F-8B12-46CF-A3DE-678BA2EE663F}"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109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6E41B226-4154-46D9-B8FC-6D379D4B19D1}" type="slidenum">
              <a:rPr lang="tr-TR"/>
              <a:pPr>
                <a:defRPr/>
              </a:pPr>
              <a:t>‹#›</a:t>
            </a:fld>
            <a:endParaRPr lang="tr-T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A4765172-F98E-445C-A26C-8E959192B046}" type="slidenum">
              <a:rPr lang="tr-TR"/>
              <a:pPr>
                <a:defRPr/>
              </a:pPr>
              <a:t>‹#›</a:t>
            </a:fld>
            <a:endParaRPr lang="tr-T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6AA7C5A1-E3C6-471D-BB57-5B1766E245A9}" type="slidenum">
              <a:rPr lang="tr-TR"/>
              <a:pPr>
                <a:defRPr/>
              </a:pPr>
              <a:t>‹#›</a:t>
            </a:fld>
            <a:endParaRPr lang="tr-T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3CF7581D-0DF0-4747-994A-16A97FEC5D6A}" type="slidenum">
              <a:rPr lang="tr-TR"/>
              <a:pPr>
                <a:defRPr/>
              </a:pPr>
              <a:t>‹#›</a:t>
            </a:fld>
            <a:endParaRPr lang="tr-T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8"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7643F03D-4345-4B0A-B9D0-6277D44FA290}" type="slidenum">
              <a:rPr lang="tr-TR"/>
              <a:pPr>
                <a:defRPr/>
              </a:pPr>
              <a:t>‹#›</a:t>
            </a:fld>
            <a:endParaRPr lang="tr-T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4"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7ACB9497-52DE-4771-81E4-2DF60A2505D9}" type="slidenum">
              <a:rPr lang="tr-TR"/>
              <a:pPr>
                <a:defRPr/>
              </a:pPr>
              <a:t>‹#›</a:t>
            </a:fld>
            <a:endParaRPr lang="tr-T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3"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4"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A84C8892-9F5B-406E-9F80-356A0F17E1FF}" type="slidenum">
              <a:rPr lang="tr-TR"/>
              <a:pPr>
                <a:defRPr/>
              </a:pPr>
              <a:t>‹#›</a:t>
            </a:fld>
            <a:endParaRPr lang="tr-T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D10FAD63-F460-46A2-BD46-F95498CA72F2}" type="slidenum">
              <a:rPr lang="tr-TR"/>
              <a:pPr>
                <a:defRPr/>
              </a:pPr>
              <a:t>‹#›</a:t>
            </a:fld>
            <a:endParaRPr lang="tr-T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2AA203A1-1DB9-409E-8771-EA6140DB62C5}" type="slidenum">
              <a:rPr lang="tr-TR"/>
              <a:pPr>
                <a:defRPr/>
              </a:pPr>
              <a:t>‹#›</a:t>
            </a:fld>
            <a:endParaRPr lang="tr-T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6029C2D2-AF45-4556-A48C-D2D9454F02C8}"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212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544D6646-37EC-4DA5-B867-FBF3147DFCAA}"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4E484EE3-F845-48F2-B039-169FA16708A4}" type="slidenum">
              <a:rPr lang="tr-TR"/>
              <a:pPr>
                <a:defRPr/>
              </a:pPr>
              <a:t>‹#›</a:t>
            </a:fld>
            <a:endParaRPr lang="tr-T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7817"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884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a:t>
            </a:r>
            <a:r>
              <a:rPr lang="tr-TR" sz="800">
                <a:solidFill>
                  <a:srgbClr val="002776"/>
                </a:solidFill>
              </a:rPr>
              <a:t>ürkiye</a:t>
            </a:r>
            <a:endParaRPr lang="en-US" sz="800">
              <a:solidFill>
                <a:srgbClr val="002776"/>
              </a:solidFill>
            </a:endParaRP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0860A1C9-3B88-4471-A638-764B6E981A66}"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986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4" y="1123950"/>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6" y="1122362"/>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0709E649-90FA-4C3C-A242-367652B3842C}"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088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96303529-3584-45AB-9B4A-ABCEEEB69ACF}"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191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GB" sz="140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7C5E015B-EEAE-46F0-826D-5C03655A4FD6}"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2937"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025" y="6554788"/>
            <a:ext cx="190658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Touche Tohmatsu Limited</a:t>
            </a:r>
          </a:p>
        </p:txBody>
      </p:sp>
      <p:sp>
        <p:nvSpPr>
          <p:cNvPr id="4" name="Rectangle 10"/>
          <p:cNvSpPr>
            <a:spLocks noChangeArrowheads="1"/>
          </p:cNvSpPr>
          <p:nvPr userDrawn="1">
            <p:custDataLst>
              <p:tags r:id="rId4"/>
            </p:custDataLst>
          </p:nvPr>
        </p:nvSpPr>
        <p:spPr bwMode="auto">
          <a:xfrm>
            <a:off x="6762750" y="6554788"/>
            <a:ext cx="1947863" cy="141287"/>
          </a:xfrm>
          <a:prstGeom prst="rect">
            <a:avLst/>
          </a:prstGeom>
          <a:solidFill>
            <a:schemeClr val="bg2"/>
          </a:solidFill>
          <a:ln w="25400" algn="ctr">
            <a:noFill/>
            <a:miter lim="800000"/>
            <a:headEnd/>
            <a:tailEnd/>
          </a:ln>
        </p:spPr>
        <p:txBody>
          <a:bodyPr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C6D502C7-651D-44B0-84D5-691200211B31}"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1D9F8760-9ADD-44D0-ACE7-59E6E707B2E4}" type="slidenum">
              <a:rPr lang="tr-TR"/>
              <a:pPr>
                <a:defRPr/>
              </a:pPr>
              <a:t>‹#›</a:t>
            </a:fld>
            <a:endParaRPr lang="tr-T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A646DAE8-4B91-4991-9F74-5626AC84DE19}" type="slidenum">
              <a:rPr lang="tr-TR"/>
              <a:pPr>
                <a:defRPr/>
              </a:pPr>
              <a:t>‹#›</a:t>
            </a:fld>
            <a:endParaRPr lang="tr-T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17B99A4D-F8AF-463B-B98E-1CCC3EA60F39}"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31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6CDB4A1-F71F-417C-8F2F-D6483A84295E}"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E17FE27C-2EB2-4097-9CF4-C9F5D4CFB6FF}" type="slidenum">
              <a:rPr lang="tr-TR"/>
              <a:pPr>
                <a:defRPr/>
              </a:pPr>
              <a:t>‹#›</a:t>
            </a:fld>
            <a:endParaRPr lang="tr-T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8"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9"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830A4A8F-9EA0-493D-91ED-E47FE04CA2F2}" type="slidenum">
              <a:rPr lang="tr-TR"/>
              <a:pPr>
                <a:defRPr/>
              </a:pPr>
              <a:t>‹#›</a:t>
            </a:fld>
            <a:endParaRPr lang="tr-T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4"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5"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5EEF9592-6F31-4656-83DD-9EC2383CB946}" type="slidenum">
              <a:rPr lang="tr-TR"/>
              <a:pPr>
                <a:defRPr/>
              </a:pPr>
              <a:t>‹#›</a:t>
            </a:fld>
            <a:endParaRPr lang="tr-T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3"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4"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902A69A9-D436-48A9-AED9-34AA87CEC1F4}" type="slidenum">
              <a:rPr lang="tr-TR"/>
              <a:pPr>
                <a:defRPr/>
              </a:pPr>
              <a:t>‹#›</a:t>
            </a:fld>
            <a:endParaRPr lang="tr-T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2E4AA32B-B97C-408D-AA91-06261BA06F9B}" type="slidenum">
              <a:rPr lang="tr-TR"/>
              <a:pPr>
                <a:defRPr/>
              </a:pPr>
              <a:t>‹#›</a:t>
            </a:fld>
            <a:endParaRPr lang="tr-T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6"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7"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8825BF42-8BEF-4493-86CD-5177101B317C}" type="slidenum">
              <a:rPr lang="tr-TR"/>
              <a:pPr>
                <a:defRPr/>
              </a:pPr>
              <a:t>‹#›</a:t>
            </a:fld>
            <a:endParaRPr lang="tr-T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6517EE29-C8B1-4EB1-A05F-50C7F63BC178}" type="slidenum">
              <a:rPr lang="tr-TR"/>
              <a:pPr>
                <a:defRPr/>
              </a:pPr>
              <a:t>‹#›</a:t>
            </a:fld>
            <a:endParaRPr lang="tr-T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sz="1900">
                <a:latin typeface="Arial" pitchFamily="34" charset="0"/>
                <a:cs typeface="Arial" pitchFamily="34" charset="0"/>
              </a:defRPr>
            </a:lvl1pPr>
          </a:lstStyle>
          <a:p>
            <a:pPr>
              <a:defRPr/>
            </a:pPr>
            <a:endParaRPr lang="tr-TR"/>
          </a:p>
        </p:txBody>
      </p:sp>
      <p:sp>
        <p:nvSpPr>
          <p:cNvPr id="5" name="Rectangle 5"/>
          <p:cNvSpPr>
            <a:spLocks noGrp="1" noChangeArrowheads="1"/>
          </p:cNvSpPr>
          <p:nvPr>
            <p:ph type="ftr" sz="quarter" idx="11"/>
          </p:nvPr>
        </p:nvSpPr>
        <p:spPr/>
        <p:txBody>
          <a:bodyPr/>
          <a:lstStyle>
            <a:lvl1pPr algn="l">
              <a:defRPr sz="1900">
                <a:latin typeface="Arial" pitchFamily="34" charset="0"/>
                <a:cs typeface="Arial" pitchFamily="34" charset="0"/>
              </a:defRPr>
            </a:lvl1pPr>
          </a:lstStyle>
          <a:p>
            <a:pPr>
              <a:defRPr/>
            </a:pPr>
            <a:endParaRPr lang="tr-TR"/>
          </a:p>
        </p:txBody>
      </p:sp>
      <p:sp>
        <p:nvSpPr>
          <p:cNvPr id="6" name="Rectangle 6"/>
          <p:cNvSpPr>
            <a:spLocks noGrp="1" noChangeArrowheads="1"/>
          </p:cNvSpPr>
          <p:nvPr>
            <p:ph type="sldNum" sz="quarter" idx="12"/>
          </p:nvPr>
        </p:nvSpPr>
        <p:spPr/>
        <p:txBody>
          <a:bodyPr/>
          <a:lstStyle>
            <a:lvl1pPr>
              <a:defRPr sz="1900">
                <a:latin typeface="Arial" pitchFamily="34" charset="0"/>
                <a:cs typeface="Arial" pitchFamily="34" charset="0"/>
              </a:defRPr>
            </a:lvl1pPr>
          </a:lstStyle>
          <a:p>
            <a:pPr>
              <a:defRPr/>
            </a:pPr>
            <a:fld id="{FDDD3E7E-EED2-4361-8CCA-1E2E7C4B6B6F}" type="slidenum">
              <a:rPr lang="tr-TR"/>
              <a:pPr>
                <a:defRPr/>
              </a:pPr>
              <a:t>‹#›</a:t>
            </a:fld>
            <a:endParaRPr lang="tr-T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4201"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52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a:t>
            </a:r>
            <a:r>
              <a:rPr lang="tr-TR" sz="800">
                <a:solidFill>
                  <a:srgbClr val="002776"/>
                </a:solidFill>
              </a:rPr>
              <a:t>ürkiye</a:t>
            </a:r>
            <a:endParaRPr lang="en-US" sz="800">
              <a:solidFill>
                <a:srgbClr val="002776"/>
              </a:solidFill>
            </a:endParaRP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8CEEDA46-4BCF-49B5-A675-79F096EC85D9}"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416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D857AC0-81B9-4CBF-9398-8A170C6AD39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624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4" y="1123950"/>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6" y="1122362"/>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9751B91D-5F60-49B5-A5DF-10D4C50C4F64}"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727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F80879CE-89EC-403D-8AB7-7C9174E269E2}"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829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GB" sz="140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FED88F8E-AE07-48BF-BB67-6D5DD18CE7C5}"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9321"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025" y="6554788"/>
            <a:ext cx="190658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Touche Tohmatsu Limited</a:t>
            </a:r>
          </a:p>
        </p:txBody>
      </p:sp>
      <p:sp>
        <p:nvSpPr>
          <p:cNvPr id="4" name="Rectangle 10"/>
          <p:cNvSpPr>
            <a:spLocks noChangeArrowheads="1"/>
          </p:cNvSpPr>
          <p:nvPr userDrawn="1">
            <p:custDataLst>
              <p:tags r:id="rId4"/>
            </p:custDataLst>
          </p:nvPr>
        </p:nvSpPr>
        <p:spPr bwMode="auto">
          <a:xfrm>
            <a:off x="6762750" y="6554788"/>
            <a:ext cx="1947863" cy="141287"/>
          </a:xfrm>
          <a:prstGeom prst="rect">
            <a:avLst/>
          </a:prstGeom>
          <a:solidFill>
            <a:schemeClr val="bg2"/>
          </a:solidFill>
          <a:ln w="25400" algn="ctr">
            <a:noFill/>
            <a:miter lim="800000"/>
            <a:headEnd/>
            <a:tailEnd/>
          </a:ln>
        </p:spPr>
        <p:txBody>
          <a:bodyPr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B1C48E17-532D-48DB-8819-051E03CFF668}"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6489"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751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a:t>
            </a:r>
            <a:r>
              <a:rPr lang="tr-TR" sz="800">
                <a:solidFill>
                  <a:srgbClr val="002776"/>
                </a:solidFill>
              </a:rPr>
              <a:t>ürkiye</a:t>
            </a:r>
            <a:endParaRPr lang="en-US" sz="800">
              <a:solidFill>
                <a:srgbClr val="002776"/>
              </a:solidFill>
            </a:endParaRP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lnSpc>
                <a:spcPts val="1125"/>
              </a:lnSpc>
              <a:defRPr sz="900" b="1">
                <a:solidFill>
                  <a:srgbClr val="002776"/>
                </a:solidFill>
                <a:latin typeface="Arial" charset="0"/>
                <a:cs typeface="Arial" charset="0"/>
              </a:defRPr>
            </a:lvl1pPr>
          </a:lstStyle>
          <a:p>
            <a:pPr>
              <a:defRPr/>
            </a:pPr>
            <a:fld id="{1DE33919-B8F6-47BF-8FCA-72A237A01E47}" type="slidenum">
              <a:rPr lang="en-US"/>
              <a:pPr>
                <a:defRPr/>
              </a:pPr>
              <a:t>‹#›</a:t>
            </a:fld>
            <a:endParaRPr lang="en-US" dirty="0"/>
          </a:p>
        </p:txBody>
      </p:sp>
      <p:sp>
        <p:nvSpPr>
          <p:cNvPr id="8" name="Footer Placeholder 10"/>
          <p:cNvSpPr>
            <a:spLocks noGrp="1"/>
          </p:cNvSpPr>
          <p:nvPr>
            <p:ph type="ftr" sz="quarter" idx="14"/>
            <p:custDataLst>
              <p:tags r:id="rId5"/>
            </p:custDataLst>
          </p:nvPr>
        </p:nvSpPr>
        <p:spPr/>
        <p:txBody>
          <a:bodyPr/>
          <a:lstStyle>
            <a:lvl1pPr>
              <a:lnSpc>
                <a:spcPts val="1125"/>
              </a:lnSpc>
              <a:defRPr sz="800">
                <a:solidFill>
                  <a:srgbClr val="002776"/>
                </a:solidFill>
                <a:latin typeface="Arial" charset="0"/>
                <a:cs typeface="Arial" charset="0"/>
              </a:defRPr>
            </a:lvl1pPr>
          </a:lstStyle>
          <a:p>
            <a:pPr>
              <a:defRPr/>
            </a:pPr>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853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4" y="1123950"/>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6" y="1122362"/>
            <a:ext cx="3995739" cy="5186363"/>
          </a:xfrm>
          <a:prstGeom prst="rect">
            <a:avLst/>
          </a:prstGeom>
        </p:spPr>
        <p:txBody>
          <a:bodyPr wrap="square" lIns="0" tIns="0" rIns="0" bIns="0"/>
          <a:lstStyle>
            <a:lvl1pPr>
              <a:lnSpc>
                <a:spcPct val="100000"/>
              </a:lnSpc>
              <a:spcBef>
                <a:spcPts val="400"/>
              </a:spcBef>
              <a:spcAft>
                <a:spcPts val="0"/>
              </a:spcAft>
              <a:defRPr/>
            </a:lvl1pPr>
            <a:lvl2pPr marL="180000" indent="-180000">
              <a:lnSpc>
                <a:spcPct val="100000"/>
              </a:lnSpc>
              <a:spcBef>
                <a:spcPts val="400"/>
              </a:spcBef>
              <a:spcAft>
                <a:spcPts val="0"/>
              </a:spcAft>
              <a:defRPr/>
            </a:lvl2pPr>
            <a:lvl3pPr marL="360000" indent="-180000">
              <a:lnSpc>
                <a:spcPct val="100000"/>
              </a:lnSpc>
              <a:spcBef>
                <a:spcPts val="400"/>
              </a:spcBef>
              <a:spcAft>
                <a:spcPts val="0"/>
              </a:spcAft>
              <a:defRPr sz="1200"/>
            </a:lvl3pPr>
            <a:lvl4pPr marL="540000" indent="-180000">
              <a:lnSpc>
                <a:spcPct val="100000"/>
              </a:lnSpc>
              <a:spcBef>
                <a:spcPts val="400"/>
              </a:spcBef>
              <a:spcAft>
                <a:spcPts val="0"/>
              </a:spcAft>
              <a:defRPr sz="1200"/>
            </a:lvl4pPr>
            <a:lvl5pPr marL="720000">
              <a:lnSpc>
                <a:spcPct val="100000"/>
              </a:lnSpc>
              <a:spcBef>
                <a:spcPts val="400"/>
              </a:spcBef>
              <a:spcAft>
                <a:spcPts val="0"/>
              </a:spcAft>
              <a:defRPr sz="1200"/>
            </a:lvl5pPr>
            <a:lvl6pPr marL="900000" indent="-180000">
              <a:lnSpc>
                <a:spcPct val="100000"/>
              </a:lnSpc>
              <a:spcBef>
                <a:spcPts val="400"/>
              </a:spcBef>
              <a:spcAft>
                <a:spcPts val="0"/>
              </a:spcAft>
              <a:defRPr sz="1200" baseline="0">
                <a:solidFill>
                  <a:schemeClr val="tx1">
                    <a:lumMod val="60000"/>
                    <a:lumOff val="40000"/>
                  </a:schemeClr>
                </a:solidFill>
              </a:defRPr>
            </a:lvl6pPr>
            <a:lvl7pPr marL="1080000" indent="-180000">
              <a:lnSpc>
                <a:spcPct val="100000"/>
              </a:lnSpc>
              <a:spcBef>
                <a:spcPts val="400"/>
              </a:spcBef>
              <a:spcAft>
                <a:spcPts val="0"/>
              </a:spcAft>
              <a:defRPr sz="1200">
                <a:solidFill>
                  <a:schemeClr val="tx1">
                    <a:lumMod val="60000"/>
                    <a:lumOff val="40000"/>
                  </a:schemeClr>
                </a:solidFill>
              </a:defRPr>
            </a:lvl7pPr>
            <a:lvl8pPr marL="1260000" indent="-180000">
              <a:lnSpc>
                <a:spcPct val="100000"/>
              </a:lnSpc>
              <a:spcBef>
                <a:spcPts val="400"/>
              </a:spcBef>
              <a:spcAft>
                <a:spcPts val="0"/>
              </a:spcAft>
              <a:defRPr sz="1200">
                <a:solidFill>
                  <a:schemeClr val="tx1">
                    <a:lumMod val="60000"/>
                    <a:lumOff val="40000"/>
                  </a:schemeClr>
                </a:solidFill>
              </a:defRPr>
            </a:lvl8pPr>
            <a:lvl9pPr marL="1440000" indent="-180000">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pPr>
              <a:defRPr/>
            </a:pPr>
            <a:fld id="{9F9436C6-D3FE-47D2-9964-690856695390}" type="slidenum">
              <a:rPr lang="en-US"/>
              <a:pPr>
                <a:defRPr/>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956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pPr>
              <a:defRPr/>
            </a:pPr>
            <a:fld id="{B59C1220-3062-417B-8E63-B07F7F732F2D}" type="slidenum">
              <a:rPr lang="en-US"/>
              <a:pPr>
                <a:defRPr/>
              </a:pPr>
              <a:t>‹#›</a:t>
            </a:fld>
            <a:endParaRPr lang="en-US" dirty="0"/>
          </a:p>
        </p:txBody>
      </p:sp>
      <p:sp>
        <p:nvSpPr>
          <p:cNvPr id="6" name="Footer Placeholder 3"/>
          <p:cNvSpPr>
            <a:spLocks noGrp="1"/>
          </p:cNvSpPr>
          <p:nvPr>
            <p:ph type="ftr" sz="quarter" idx="11"/>
            <p:custDataLst>
              <p:tags r:id="rId5"/>
            </p:custDataLst>
          </p:nvPr>
        </p:nvSpPr>
        <p:spPr/>
        <p:txBody>
          <a:bodyPr/>
          <a:lstStyle>
            <a:lvl1pPr>
              <a:defRPr/>
            </a:lvl1pPr>
          </a:lstStyle>
          <a:p>
            <a:pPr>
              <a:defRPr/>
            </a:pPr>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058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en-GB" sz="1400">
              <a:solidFill>
                <a:srgbClr val="FFFFFF"/>
              </a:solidFill>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8"/>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rgbClr val="002776"/>
                </a:solidFill>
              </a:defRPr>
            </a:lvl1pPr>
          </a:lstStyle>
          <a:p>
            <a:pPr>
              <a:defRPr/>
            </a:pPr>
            <a:fld id="{DC89B68D-F2C0-4342-B5CE-E9C8DC180A97}"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rgbClr val="002776"/>
                </a:solidFill>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1609"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025" y="6554788"/>
            <a:ext cx="190658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Touche Tohmatsu Limited</a:t>
            </a:r>
          </a:p>
        </p:txBody>
      </p:sp>
      <p:sp>
        <p:nvSpPr>
          <p:cNvPr id="4" name="Rectangle 10"/>
          <p:cNvSpPr>
            <a:spLocks noChangeArrowheads="1"/>
          </p:cNvSpPr>
          <p:nvPr userDrawn="1">
            <p:custDataLst>
              <p:tags r:id="rId4"/>
            </p:custDataLst>
          </p:nvPr>
        </p:nvSpPr>
        <p:spPr bwMode="auto">
          <a:xfrm>
            <a:off x="6762750" y="6554788"/>
            <a:ext cx="1947863" cy="141287"/>
          </a:xfrm>
          <a:prstGeom prst="rect">
            <a:avLst/>
          </a:prstGeom>
          <a:solidFill>
            <a:schemeClr val="bg2"/>
          </a:solidFill>
          <a:ln w="25400" algn="ctr">
            <a:noFill/>
            <a:miter lim="800000"/>
            <a:headEnd/>
            <a:tailEnd/>
          </a:ln>
        </p:spPr>
        <p:txBody>
          <a:bodyPr lIns="0" tIns="0" rIns="0" bIns="0">
            <a:spAutoFit/>
          </a:bodyPr>
          <a:lstStyle/>
          <a:p>
            <a:pPr algn="r" defTabSz="957263">
              <a:lnSpc>
                <a:spcPts val="1125"/>
              </a:lnSpc>
            </a:pPr>
            <a:r>
              <a:rPr lang="en-US" sz="800">
                <a:solidFill>
                  <a:srgbClr val="002776"/>
                </a:solidFill>
              </a:rPr>
              <a:t>©2011 Deloitte </a:t>
            </a:r>
            <a:r>
              <a:rPr lang="tr-TR" sz="800">
                <a:solidFill>
                  <a:srgbClr val="002776"/>
                </a:solidFill>
              </a:rPr>
              <a:t>Türkiye</a:t>
            </a:r>
            <a:endParaRPr lang="en-US" sz="80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pPr>
              <a:defRPr/>
            </a:pPr>
            <a:fld id="{FC4EC65C-4B39-408F-A0AF-5D45BBD632B4}"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519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2C608594-50E2-41FF-B310-01B24654D07C}"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3"/>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dirty="0">
                  <a:solidFill>
                    <a:srgbClr val="002776"/>
                  </a:solidFill>
                </a:rPr>
                <a:t>Primary </a:t>
              </a:r>
              <a:r>
                <a:rPr lang="en-GB" sz="1000" b="1" dirty="0" err="1">
                  <a:solidFill>
                    <a:srgbClr val="002776"/>
                  </a:solidFill>
                </a:rPr>
                <a:t>colors</a:t>
              </a:r>
              <a:endParaRPr lang="en-GB" sz="1000" b="1" dirty="0">
                <a:solidFill>
                  <a:srgbClr val="002776"/>
                </a:solidFill>
              </a:endParaRP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3" name="Rectangle 14"/>
              <p:cNvSpPr>
                <a:spLocks noChangeArrowheads="1"/>
              </p:cNvSpPr>
              <p:nvPr userDrawn="1">
                <p:custDataLst>
                  <p:tags r:id="rId16"/>
                </p:custDataLst>
              </p:nvPr>
            </p:nvSpPr>
            <p:spPr bwMode="auto">
              <a:xfrm>
                <a:off x="12726408" y="-1252056"/>
                <a:ext cx="359641"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39</a:t>
                </a:r>
              </a:p>
              <a:p>
                <a:r>
                  <a:rPr lang="en-GB" sz="1000" dirty="0">
                    <a:solidFill>
                      <a:srgbClr val="FFFFFF"/>
                    </a:solidFill>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19"/>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1" name="Rectangle 16"/>
              <p:cNvSpPr>
                <a:spLocks noChangeArrowheads="1"/>
              </p:cNvSpPr>
              <p:nvPr userDrawn="1">
                <p:custDataLst>
                  <p:tags r:id="rId14"/>
                </p:custDataLst>
              </p:nvPr>
            </p:nvSpPr>
            <p:spPr bwMode="auto">
              <a:xfrm>
                <a:off x="12719526" y="11023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161</a:t>
                </a:r>
              </a:p>
              <a:p>
                <a:r>
                  <a:rPr lang="en-GB" sz="1000" dirty="0">
                    <a:solidFill>
                      <a:srgbClr val="FFFFFF"/>
                    </a:solidFill>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9" name="Rectangle 24"/>
              <p:cNvSpPr>
                <a:spLocks noChangeArrowheads="1"/>
              </p:cNvSpPr>
              <p:nvPr userDrawn="1">
                <p:custDataLst>
                  <p:tags r:id="rId12"/>
                </p:custDataLst>
              </p:nvPr>
            </p:nvSpPr>
            <p:spPr bwMode="auto">
              <a:xfrm>
                <a:off x="12719526" y="91524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60</a:t>
                </a:r>
              </a:p>
              <a:p>
                <a:r>
                  <a:rPr lang="en-GB" sz="1000" dirty="0">
                    <a:solidFill>
                      <a:srgbClr val="FFFFFF"/>
                    </a:solidFill>
                  </a:rPr>
                  <a:t>G 138</a:t>
                </a:r>
              </a:p>
              <a:p>
                <a:r>
                  <a:rPr lang="en-GB" sz="1000" dirty="0">
                    <a:solidFill>
                      <a:srgbClr val="FFFFFF"/>
                    </a:solidFill>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7" name="Rectangle 17"/>
              <p:cNvSpPr>
                <a:spLocks noChangeArrowheads="1"/>
              </p:cNvSpPr>
              <p:nvPr userDrawn="1">
                <p:custDataLst>
                  <p:tags r:id="rId10"/>
                </p:custDataLst>
              </p:nvPr>
            </p:nvSpPr>
            <p:spPr bwMode="auto">
              <a:xfrm>
                <a:off x="12719526" y="157529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114</a:t>
                </a:r>
              </a:p>
              <a:p>
                <a:r>
                  <a:rPr lang="en-GB" sz="1000" dirty="0">
                    <a:solidFill>
                      <a:srgbClr val="002776"/>
                    </a:solidFill>
                  </a:rPr>
                  <a:t>G 199</a:t>
                </a:r>
              </a:p>
              <a:p>
                <a:r>
                  <a:rPr lang="en-GB" sz="1000" dirty="0">
                    <a:solidFill>
                      <a:srgbClr val="002776"/>
                    </a:solidFill>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5" name="Rectangle 19"/>
              <p:cNvSpPr>
                <a:spLocks noChangeArrowheads="1"/>
              </p:cNvSpPr>
              <p:nvPr userDrawn="1">
                <p:custDataLst>
                  <p:tags r:id="rId8"/>
                </p:custDataLst>
              </p:nvPr>
            </p:nvSpPr>
            <p:spPr bwMode="auto">
              <a:xfrm>
                <a:off x="12719526" y="2395687"/>
                <a:ext cx="375277" cy="47710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201</a:t>
                </a:r>
              </a:p>
              <a:p>
                <a:r>
                  <a:rPr lang="en-GB" sz="1000" dirty="0">
                    <a:solidFill>
                      <a:srgbClr val="002776"/>
                    </a:solidFill>
                  </a:rPr>
                  <a:t>G 221</a:t>
                </a:r>
              </a:p>
              <a:p>
                <a:r>
                  <a:rPr lang="en-GB" sz="1000" dirty="0">
                    <a:solidFill>
                      <a:srgbClr val="002776"/>
                    </a:solidFill>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3" name="Rectangle 15"/>
              <p:cNvSpPr>
                <a:spLocks noChangeArrowheads="1"/>
              </p:cNvSpPr>
              <p:nvPr userDrawn="1">
                <p:custDataLst>
                  <p:tags r:id="rId6"/>
                </p:custDataLst>
              </p:nvPr>
            </p:nvSpPr>
            <p:spPr bwMode="auto">
              <a:xfrm>
                <a:off x="12719526" y="-57815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146</a:t>
                </a:r>
              </a:p>
              <a:p>
                <a:r>
                  <a:rPr lang="en-GB" sz="1000" dirty="0">
                    <a:solidFill>
                      <a:srgbClr val="FFFFFF"/>
                    </a:solidFill>
                  </a:rPr>
                  <a:t>G 212</a:t>
                </a:r>
              </a:p>
              <a:p>
                <a:r>
                  <a:rPr lang="en-GB" sz="1000" dirty="0">
                    <a:solidFill>
                      <a:srgbClr val="FFFFFF"/>
                    </a:solidFill>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6217" name="think-cell Slide" r:id="rId18" imgW="0" imgH="0" progId="">
                  <p:embed/>
                </p:oleObj>
              </mc:Choice>
              <mc:Fallback>
                <p:oleObj name="think-cell Slide" r:id="rId1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a:stretch>
            <a:fillRect/>
          </a:stretch>
        </p:blipFill>
        <p:spPr bwMode="auto">
          <a:xfrm>
            <a:off x="315916"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7856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D6A41E09-665C-48B9-BAC2-E4EE04EA2581}"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7241"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CE3F3D4F-DF21-4F3C-8021-DA9C094818E0}" type="slidenum">
              <a:rPr lang="en-US" sz="800">
                <a:solidFill>
                  <a:srgbClr val="000066"/>
                </a:solidFill>
              </a:rPr>
              <a:pPr>
                <a:spcBef>
                  <a:spcPct val="50000"/>
                </a:spcBef>
              </a:pPr>
              <a:t>‹#›</a:t>
            </a:fld>
            <a:endParaRPr lang="en-US" sz="800" dirty="0">
              <a:solidFill>
                <a:srgbClr val="000066"/>
              </a:solidFill>
            </a:endParaRPr>
          </a:p>
        </p:txBody>
      </p:sp>
      <p:sp>
        <p:nvSpPr>
          <p:cNvPr id="7" name="Rectangle 9"/>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Footer Placeholder 3"/>
          <p:cNvSpPr>
            <a:spLocks noGrp="1"/>
          </p:cNvSpPr>
          <p:nvPr>
            <p:ph type="ftr" sz="quarter" idx="13"/>
            <p:custDataLst>
              <p:tags r:id="rId4"/>
            </p:custDataLst>
          </p:nvPr>
        </p:nvSpPr>
        <p:spPr/>
        <p:txBody>
          <a:bodyPr/>
          <a:lstStyle>
            <a:lvl1pPr>
              <a:defRPr/>
            </a:lvl1pPr>
          </a:lstStyle>
          <a:p>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8265"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8C3B85B2-6548-4FAF-A6C0-9DDE91A8F6A5}" type="slidenum">
              <a:rPr lang="en-US" sz="800">
                <a:solidFill>
                  <a:srgbClr val="000066"/>
                </a:solidFill>
              </a:rPr>
              <a:pPr>
                <a:spcBef>
                  <a:spcPct val="50000"/>
                </a:spcBef>
              </a:pPr>
              <a:t>‹#›</a:t>
            </a:fld>
            <a:endParaRPr lang="en-US" sz="800" dirty="0">
              <a:solidFill>
                <a:srgbClr val="000066"/>
              </a:solidFill>
            </a:endParaRPr>
          </a:p>
        </p:txBody>
      </p:sp>
      <p:sp>
        <p:nvSpPr>
          <p:cNvPr id="7"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3"/>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3"/>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3"/>
          <p:cNvSpPr>
            <a:spLocks noGrp="1"/>
          </p:cNvSpPr>
          <p:nvPr>
            <p:ph type="ftr" sz="quarter" idx="14"/>
            <p:custDataLst>
              <p:tags r:id="rId4"/>
            </p:custDataLst>
          </p:nvPr>
        </p:nvSpPr>
        <p:spPr/>
        <p:txBody>
          <a:bodyPr/>
          <a:lstStyle>
            <a:lvl1pPr>
              <a:defRPr/>
            </a:lvl1pPr>
          </a:lstStyle>
          <a:p>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0928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5"/>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031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133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9418138C-E1C8-44F4-9989-6D33181B233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236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231857F-5577-4338-8FBB-5D7E53328931}"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3385"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91CB5FA-BB55-4D64-892B-C60F63979614}"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440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90421B1C-ABCD-4688-B90C-67821D4308C1}"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543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645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571A9F57-2B3A-467F-9417-46F77F84F39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061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solidFill>
                  <a:schemeClr val="bg2"/>
                </a:solidFill>
              </a:defRPr>
            </a:lvl1pPr>
          </a:lstStyle>
          <a:p>
            <a:fld id="{2FB40ADA-60CF-4589-A03E-346704092A4C}" type="slidenum">
              <a:rPr lang="en-US"/>
              <a:pPr/>
              <a:t>‹#›</a:t>
            </a:fld>
            <a:endParaRPr lang="en-US"/>
          </a:p>
        </p:txBody>
      </p:sp>
      <p:sp>
        <p:nvSpPr>
          <p:cNvPr id="6" name="Footer Placeholder 4"/>
          <p:cNvSpPr>
            <a:spLocks noGrp="1"/>
          </p:cNvSpPr>
          <p:nvPr>
            <p:ph type="ftr" sz="quarter" idx="11"/>
          </p:nvPr>
        </p:nvSpPr>
        <p:spPr/>
        <p:txBody>
          <a:bodyPr/>
          <a:lstStyle>
            <a:lvl1pPr>
              <a:defRPr>
                <a:solidFill>
                  <a:schemeClr val="bg2"/>
                </a:solidFill>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748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6C45EAB5-48C0-442B-89D1-DFF8C08203F4}"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85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B907A929-0095-47F5-BFEE-1D3CBD21419F}"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952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E0BA9756-79EB-49D3-8F38-68D40A1A728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055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8604B4EA-60B7-4452-A3F0-301BC792FD14}"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157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260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A742A7A-0C7D-4B0B-BEEE-E036127CC5A5}"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36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65E84D0-266F-4D7F-A7D3-219405BAD532}"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464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509E2C20-689C-4980-9C10-64969C095AA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567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6C636A60-190C-498F-A03A-1D51F570ABEE}"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669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1641"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en-US" sz="800" dirty="0" err="1">
                <a:solidFill>
                  <a:schemeClr val="tx2"/>
                </a:solidFill>
              </a:rPr>
              <a:t>Touche</a:t>
            </a:r>
            <a:r>
              <a:rPr lang="en-US" sz="800" dirty="0">
                <a:solidFill>
                  <a:schemeClr val="tx2"/>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5" name="Slide Number Placeholder 1"/>
          <p:cNvSpPr>
            <a:spLocks noGrp="1"/>
          </p:cNvSpPr>
          <p:nvPr>
            <p:ph type="sldNum" sz="quarter" idx="10"/>
          </p:nvPr>
        </p:nvSpPr>
        <p:spPr/>
        <p:txBody>
          <a:bodyPr/>
          <a:lstStyle>
            <a:lvl1pPr>
              <a:defRPr/>
            </a:lvl1pPr>
          </a:lstStyle>
          <a:p>
            <a:fld id="{F56F9E94-5B48-4ADE-9FA6-744039BF9B11}"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772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7AD18995-89A2-4998-94C7-64C17DCD8746}"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87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A611DD99-4AFC-4521-ADFB-40036FA745AB}"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2976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424EEF4-16A0-4723-B369-7951D7759B3F}"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079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4EC76442-8DC6-4FA8-A3EB-1EC4B067DCB9}"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181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284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99DDAE6E-7BE4-42EB-8D2A-A0AC90896F2C}"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386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E11B00B3-3610-4A5A-AC08-FDB0DD53579A}"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488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B81F8D57-9F98-4E17-ABE5-57E3BB745FD4}"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591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8FDC4B31-3055-4759-8825-D29C0CA0AB7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693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4B95B988-80A0-4371-84C7-93A70506EBD1}"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3"/>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r>
                <a:rPr lang="en-GB" sz="1000" b="1" dirty="0">
                  <a:solidFill>
                    <a:srgbClr val="002776"/>
                  </a:solidFill>
                </a:rPr>
                <a:t>Primary </a:t>
              </a:r>
              <a:r>
                <a:rPr lang="en-GB" sz="1000" b="1" dirty="0" err="1">
                  <a:solidFill>
                    <a:srgbClr val="002776"/>
                  </a:solidFill>
                </a:rPr>
                <a:t>colors</a:t>
              </a:r>
              <a:endParaRPr lang="en-GB" sz="1000" b="1" dirty="0">
                <a:solidFill>
                  <a:srgbClr val="002776"/>
                </a:solidFill>
              </a:endParaRP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3" name="Rectangle 14"/>
              <p:cNvSpPr>
                <a:spLocks noChangeArrowheads="1"/>
              </p:cNvSpPr>
              <p:nvPr userDrawn="1">
                <p:custDataLst>
                  <p:tags r:id="rId16"/>
                </p:custDataLst>
              </p:nvPr>
            </p:nvSpPr>
            <p:spPr bwMode="auto">
              <a:xfrm>
                <a:off x="12726408" y="-1252056"/>
                <a:ext cx="359641"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39</a:t>
                </a:r>
              </a:p>
              <a:p>
                <a:r>
                  <a:rPr lang="en-GB" sz="1000" dirty="0">
                    <a:solidFill>
                      <a:srgbClr val="FFFFFF"/>
                    </a:solidFill>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19"/>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21" name="Rectangle 16"/>
              <p:cNvSpPr>
                <a:spLocks noChangeArrowheads="1"/>
              </p:cNvSpPr>
              <p:nvPr userDrawn="1">
                <p:custDataLst>
                  <p:tags r:id="rId14"/>
                </p:custDataLst>
              </p:nvPr>
            </p:nvSpPr>
            <p:spPr bwMode="auto">
              <a:xfrm>
                <a:off x="12719526" y="11023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0</a:t>
                </a:r>
              </a:p>
              <a:p>
                <a:r>
                  <a:rPr lang="en-GB" sz="1000" dirty="0">
                    <a:solidFill>
                      <a:srgbClr val="FFFFFF"/>
                    </a:solidFill>
                  </a:rPr>
                  <a:t>G 161</a:t>
                </a:r>
              </a:p>
              <a:p>
                <a:r>
                  <a:rPr lang="en-GB" sz="1000" dirty="0">
                    <a:solidFill>
                      <a:srgbClr val="FFFFFF"/>
                    </a:solidFill>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9" name="Rectangle 24"/>
              <p:cNvSpPr>
                <a:spLocks noChangeArrowheads="1"/>
              </p:cNvSpPr>
              <p:nvPr userDrawn="1">
                <p:custDataLst>
                  <p:tags r:id="rId12"/>
                </p:custDataLst>
              </p:nvPr>
            </p:nvSpPr>
            <p:spPr bwMode="auto">
              <a:xfrm>
                <a:off x="12719526" y="91524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60</a:t>
                </a:r>
              </a:p>
              <a:p>
                <a:r>
                  <a:rPr lang="en-GB" sz="1000" dirty="0">
                    <a:solidFill>
                      <a:srgbClr val="FFFFFF"/>
                    </a:solidFill>
                  </a:rPr>
                  <a:t>G 138</a:t>
                </a:r>
              </a:p>
              <a:p>
                <a:r>
                  <a:rPr lang="en-GB" sz="1000" dirty="0">
                    <a:solidFill>
                      <a:srgbClr val="FFFFFF"/>
                    </a:solidFill>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7" name="Rectangle 17"/>
              <p:cNvSpPr>
                <a:spLocks noChangeArrowheads="1"/>
              </p:cNvSpPr>
              <p:nvPr userDrawn="1">
                <p:custDataLst>
                  <p:tags r:id="rId10"/>
                </p:custDataLst>
              </p:nvPr>
            </p:nvSpPr>
            <p:spPr bwMode="auto">
              <a:xfrm>
                <a:off x="12719526" y="1575296"/>
                <a:ext cx="375277" cy="46171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114</a:t>
                </a:r>
              </a:p>
              <a:p>
                <a:r>
                  <a:rPr lang="en-GB" sz="1000" dirty="0">
                    <a:solidFill>
                      <a:srgbClr val="002776"/>
                    </a:solidFill>
                  </a:rPr>
                  <a:t>G 199</a:t>
                </a:r>
              </a:p>
              <a:p>
                <a:r>
                  <a:rPr lang="en-GB" sz="1000" dirty="0">
                    <a:solidFill>
                      <a:srgbClr val="002776"/>
                    </a:solidFill>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5" name="Rectangle 19"/>
              <p:cNvSpPr>
                <a:spLocks noChangeArrowheads="1"/>
              </p:cNvSpPr>
              <p:nvPr userDrawn="1">
                <p:custDataLst>
                  <p:tags r:id="rId8"/>
                </p:custDataLst>
              </p:nvPr>
            </p:nvSpPr>
            <p:spPr bwMode="auto">
              <a:xfrm>
                <a:off x="12719526" y="2395687"/>
                <a:ext cx="375277" cy="477109"/>
              </a:xfrm>
              <a:prstGeom prst="rect">
                <a:avLst/>
              </a:prstGeom>
              <a:noFill/>
              <a:ln w="12700" algn="ctr">
                <a:noFill/>
                <a:miter lim="800000"/>
                <a:headEnd/>
                <a:tailEnd/>
              </a:ln>
            </p:spPr>
            <p:txBody>
              <a:bodyPr wrap="none" lIns="0" tIns="0" rIns="0" bIns="0">
                <a:spAutoFit/>
              </a:bodyPr>
              <a:lstStyle/>
              <a:p>
                <a:r>
                  <a:rPr lang="en-GB" sz="1000" dirty="0">
                    <a:solidFill>
                      <a:srgbClr val="002776"/>
                    </a:solidFill>
                  </a:rPr>
                  <a:t>R 201</a:t>
                </a:r>
              </a:p>
              <a:p>
                <a:r>
                  <a:rPr lang="en-GB" sz="1000" dirty="0">
                    <a:solidFill>
                      <a:srgbClr val="002776"/>
                    </a:solidFill>
                  </a:rPr>
                  <a:t>G 221</a:t>
                </a:r>
              </a:p>
              <a:p>
                <a:r>
                  <a:rPr lang="en-GB" sz="1000" dirty="0">
                    <a:solidFill>
                      <a:srgbClr val="002776"/>
                    </a:solidFill>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endParaRPr lang="en-GB" sz="1000" dirty="0">
                  <a:solidFill>
                    <a:srgbClr val="002776"/>
                  </a:solidFill>
                </a:endParaRPr>
              </a:p>
            </p:txBody>
          </p:sp>
          <p:sp>
            <p:nvSpPr>
              <p:cNvPr id="13" name="Rectangle 15"/>
              <p:cNvSpPr>
                <a:spLocks noChangeArrowheads="1"/>
              </p:cNvSpPr>
              <p:nvPr userDrawn="1">
                <p:custDataLst>
                  <p:tags r:id="rId6"/>
                </p:custDataLst>
              </p:nvPr>
            </p:nvSpPr>
            <p:spPr bwMode="auto">
              <a:xfrm>
                <a:off x="12719526" y="-578151"/>
                <a:ext cx="375277" cy="477110"/>
              </a:xfrm>
              <a:prstGeom prst="rect">
                <a:avLst/>
              </a:prstGeom>
              <a:noFill/>
              <a:ln w="12700" algn="ctr">
                <a:noFill/>
                <a:miter lim="800000"/>
                <a:headEnd/>
                <a:tailEnd/>
              </a:ln>
            </p:spPr>
            <p:txBody>
              <a:bodyPr wrap="none" lIns="0" tIns="0" rIns="0" bIns="0">
                <a:spAutoFit/>
              </a:bodyPr>
              <a:lstStyle/>
              <a:p>
                <a:r>
                  <a:rPr lang="en-GB" sz="1000" dirty="0">
                    <a:solidFill>
                      <a:srgbClr val="FFFFFF"/>
                    </a:solidFill>
                  </a:rPr>
                  <a:t>R 146</a:t>
                </a:r>
              </a:p>
              <a:p>
                <a:r>
                  <a:rPr lang="en-GB" sz="1000" dirty="0">
                    <a:solidFill>
                      <a:srgbClr val="FFFFFF"/>
                    </a:solidFill>
                  </a:rPr>
                  <a:t>G 212</a:t>
                </a:r>
              </a:p>
              <a:p>
                <a:r>
                  <a:rPr lang="en-GB" sz="1000" dirty="0">
                    <a:solidFill>
                      <a:srgbClr val="FFFFFF"/>
                    </a:solidFill>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2665" name="think-cell Slide" r:id="rId18" imgW="0" imgH="0" progId="">
                  <p:embed/>
                </p:oleObj>
              </mc:Choice>
              <mc:Fallback>
                <p:oleObj name="think-cell Slide" r:id="rId1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5" descr="DEL_PRI_RGB"/>
          <p:cNvPicPr>
            <a:picLocks noChangeArrowheads="1"/>
          </p:cNvPicPr>
          <p:nvPr userDrawn="1"/>
        </p:nvPicPr>
        <p:blipFill>
          <a:blip r:embed="rId19" cstate="print"/>
          <a:srcRect/>
          <a:stretch>
            <a:fillRect/>
          </a:stretch>
        </p:blipFill>
        <p:spPr bwMode="auto">
          <a:xfrm>
            <a:off x="315916"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smtClean="0"/>
              <a:t>Click to edit Master subtitle style</a:t>
            </a:r>
            <a:endParaRPr lang="en-US" noProof="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7961"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389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87C32B25-5234-49D8-ADD0-CCDC8F456394}"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000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9B40AA79-E36A-40BF-9B59-E46E5DD99AD0}"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103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CAC265F1-987E-4C2E-A5EE-769848A9EBF5}"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2057"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34F97F0C-7E99-4735-80B5-E4940E5D31CC}"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308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41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CC89C844-45DA-436C-9086-0D4B6C10F44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512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C9CAB6CD-206B-4492-8980-F884D476F9FC}"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615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310396EE-3442-4635-B9B8-65AD4BAAAEF6}"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717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D30C185E-2245-485B-A81B-C66665EB5A1D}"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3689"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91B3FAF6-C21B-47B9-B169-A3A6580A7A38}" type="slidenum">
              <a:rPr lang="en-US" sz="800">
                <a:solidFill>
                  <a:srgbClr val="000066"/>
                </a:solidFill>
              </a:rPr>
              <a:pPr>
                <a:spcBef>
                  <a:spcPct val="50000"/>
                </a:spcBef>
              </a:pPr>
              <a:t>‹#›</a:t>
            </a:fld>
            <a:endParaRPr lang="en-US" sz="800" dirty="0">
              <a:solidFill>
                <a:srgbClr val="000066"/>
              </a:solidFill>
            </a:endParaRPr>
          </a:p>
        </p:txBody>
      </p:sp>
      <p:sp>
        <p:nvSpPr>
          <p:cNvPr id="7" name="Rectangle 9"/>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Footer Placeholder 3"/>
          <p:cNvSpPr>
            <a:spLocks noGrp="1"/>
          </p:cNvSpPr>
          <p:nvPr>
            <p:ph type="ftr" sz="quarter" idx="13"/>
            <p:custDataLst>
              <p:tags r:id="rId4"/>
            </p:custDataLst>
          </p:nvPr>
        </p:nvSpPr>
        <p:spPr/>
        <p:txBody>
          <a:bodyPr/>
          <a:lstStyle>
            <a:lvl1pPr>
              <a:defRPr/>
            </a:lvl1pPr>
          </a:lstStyle>
          <a:p>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820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492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37297CF1-812E-4E04-AD49-CB07B5B3037A}"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024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75F17E99-604E-4920-8787-C16BBDD9052D}"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127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3B7ADB2A-CE73-4035-A304-BA287429CF54}"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229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C279CA23-4979-4425-A611-4AA4BA64ABBA}"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332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43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25CC1F63-3E5E-4A7A-AF8E-60E816FE502F}"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536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9C73E90F-CFCD-4042-8A52-E5336B049F49}"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639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24407217-2CE9-4004-9190-B672BB4EDBDB}"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741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52C23C94-C8FE-4DEB-B926-EA2A1BC2F9B2}"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471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B9754424-C492-45F6-8756-A5B20E0170F1}" type="slidenum">
              <a:rPr lang="en-US" sz="800">
                <a:solidFill>
                  <a:srgbClr val="000066"/>
                </a:solidFill>
              </a:rPr>
              <a:pPr>
                <a:spcBef>
                  <a:spcPct val="50000"/>
                </a:spcBef>
              </a:pPr>
              <a:t>‹#›</a:t>
            </a:fld>
            <a:endParaRPr lang="en-US" sz="800" dirty="0">
              <a:solidFill>
                <a:srgbClr val="000066"/>
              </a:solidFill>
            </a:endParaRPr>
          </a:p>
        </p:txBody>
      </p:sp>
      <p:sp>
        <p:nvSpPr>
          <p:cNvPr id="7"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0" name="Text Placeholder 9"/>
          <p:cNvSpPr>
            <a:spLocks noGrp="1"/>
          </p:cNvSpPr>
          <p:nvPr>
            <p:ph type="body" sz="quarter" idx="12"/>
          </p:nvPr>
        </p:nvSpPr>
        <p:spPr>
          <a:xfrm>
            <a:off x="396875" y="1123953"/>
            <a:ext cx="4043242"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11"/>
          <p:cNvSpPr>
            <a:spLocks noGrp="1"/>
          </p:cNvSpPr>
          <p:nvPr>
            <p:ph type="body" sz="quarter" idx="13"/>
          </p:nvPr>
        </p:nvSpPr>
        <p:spPr>
          <a:xfrm>
            <a:off x="4704325" y="1123953"/>
            <a:ext cx="4042800" cy="5186363"/>
          </a:xfrm>
          <a:prstGeom prst="rect">
            <a:avLst/>
          </a:prstGeom>
        </p:spPr>
        <p:txBody>
          <a:bodyPr lIns="0" tIns="0" rIns="0" bIns="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Footer Placeholder 3"/>
          <p:cNvSpPr>
            <a:spLocks noGrp="1"/>
          </p:cNvSpPr>
          <p:nvPr>
            <p:ph type="ftr" sz="quarter" idx="14"/>
            <p:custDataLst>
              <p:tags r:id="rId4"/>
            </p:custDataLst>
          </p:nvPr>
        </p:nvSpPr>
        <p:spPr/>
        <p:txBody>
          <a:bodyPr/>
          <a:lstStyle>
            <a:lvl1pPr>
              <a:defRPr/>
            </a:lvl1pPr>
          </a:lstStyle>
          <a:p>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8441"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5946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16E30949-3DBE-4BB2-BF15-D89C7AD2E190}"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048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6DF1C21A-4672-4F0A-903C-73FC068E47C2}"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151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16A961BA-52F8-4D68-88D5-60308124E67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253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58D43DC8-B644-4D5F-BBAD-571608F2B8BA}"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3561" name="think-cell Slide" r:id="rId4" imgW="0" imgH="0" progId="">
                  <p:embed/>
                </p:oleObj>
              </mc:Choice>
              <mc:Fallback>
                <p:oleObj name="think-cell Slide" r:id="rId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45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3"/>
            <p:custDataLst>
              <p:tags r:id="rId4"/>
            </p:custDataLst>
          </p:nvPr>
        </p:nvSpPr>
        <p:spPr/>
        <p:txBody>
          <a:bodyPr/>
          <a:lstStyle>
            <a:lvl1pPr>
              <a:defRPr/>
            </a:lvl1pPr>
          </a:lstStyle>
          <a:p>
            <a:fld id="{97C046C0-9551-4542-85F1-E7492F8438A3}" type="slidenum">
              <a:rPr lang="en-US"/>
              <a:pPr/>
              <a:t>‹#›</a:t>
            </a:fld>
            <a:endParaRPr lang="en-US"/>
          </a:p>
        </p:txBody>
      </p:sp>
      <p:sp>
        <p:nvSpPr>
          <p:cNvPr id="8" name="Footer Placeholder 10"/>
          <p:cNvSpPr>
            <a:spLocks noGrp="1"/>
          </p:cNvSpPr>
          <p:nvPr>
            <p:ph type="ftr" sz="quarter" idx="14"/>
            <p:custDataLst>
              <p:tags r:id="rId5"/>
            </p:custDataLst>
          </p:nvPr>
        </p:nvSpPr>
        <p:spPr/>
        <p:txBody>
          <a:bodyPr/>
          <a:lstStyle>
            <a:lvl1pPr>
              <a:defRPr/>
            </a:lvl1pPr>
          </a:lstStyle>
          <a:p>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560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C31712AD-6129-4EA0-9F2D-9C1358202F60}"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663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263E3F36-FA91-44BA-950A-6783BBC2D33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67657"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p:custDataLst>
              <p:tags r:id="rId3"/>
            </p:custDataLst>
          </p:nvPr>
        </p:nvSpPr>
        <p:spPr bwMode="auto">
          <a:xfrm>
            <a:off x="6804643" y="6554788"/>
            <a:ext cx="1905970"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en-US" sz="800" dirty="0" err="1">
                <a:solidFill>
                  <a:srgbClr val="002776"/>
                </a:solidFill>
              </a:rPr>
              <a:t>Touche</a:t>
            </a:r>
            <a:r>
              <a:rPr lang="en-US" sz="800" dirty="0">
                <a:solidFill>
                  <a:srgbClr val="002776"/>
                </a:solidFill>
              </a:rPr>
              <a:t> Tohmatsu Limited</a:t>
            </a:r>
          </a:p>
        </p:txBody>
      </p:sp>
      <p:sp>
        <p:nvSpPr>
          <p:cNvPr id="4" name="Rectangle 10"/>
          <p:cNvSpPr>
            <a:spLocks noChangeArrowheads="1"/>
          </p:cNvSpPr>
          <p:nvPr userDrawn="1">
            <p:custDataLst>
              <p:tags r:id="rId4"/>
            </p:custDataLst>
          </p:nvPr>
        </p:nvSpPr>
        <p:spPr bwMode="auto">
          <a:xfrm>
            <a:off x="6762753" y="6554788"/>
            <a:ext cx="1947863" cy="141064"/>
          </a:xfrm>
          <a:prstGeom prst="rect">
            <a:avLst/>
          </a:prstGeom>
          <a:solidFill>
            <a:schemeClr val="bg2"/>
          </a:solidFill>
          <a:ln w="25400" algn="ctr">
            <a:noFill/>
            <a:miter lim="800000"/>
            <a:headEnd/>
            <a:tailEnd/>
          </a:ln>
        </p:spPr>
        <p:txBody>
          <a:bodyPr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endParaRPr lang="en-US" sz="800" dirty="0">
              <a:solidFill>
                <a:srgbClr val="002776"/>
              </a:solidFill>
            </a:endParaRPr>
          </a:p>
        </p:txBody>
      </p:sp>
      <p:sp>
        <p:nvSpPr>
          <p:cNvPr id="5" name="Slide Number Placeholder 1"/>
          <p:cNvSpPr>
            <a:spLocks noGrp="1"/>
          </p:cNvSpPr>
          <p:nvPr>
            <p:ph type="sldNum" sz="quarter" idx="10"/>
          </p:nvPr>
        </p:nvSpPr>
        <p:spPr/>
        <p:txBody>
          <a:bodyPr/>
          <a:lstStyle>
            <a:lvl1pPr>
              <a:defRPr/>
            </a:lvl1pPr>
          </a:lstStyle>
          <a:p>
            <a:fld id="{8573A840-C176-4B73-9CBE-1644979330EC}" type="slidenum">
              <a:rPr lang="en-US"/>
              <a:pPr/>
              <a:t>‹#›</a:t>
            </a:fld>
            <a:endParaRPr lang="en-US"/>
          </a:p>
        </p:txBody>
      </p:sp>
      <p:sp>
        <p:nvSpPr>
          <p:cNvPr id="6" name="Footer Placeholder 2"/>
          <p:cNvSpPr>
            <a:spLocks noGrp="1"/>
          </p:cNvSpPr>
          <p:nvPr>
            <p:ph type="ftr" sz="quarter" idx="11"/>
          </p:nvPr>
        </p:nvSpPr>
        <p:spPr/>
        <p:txBody>
          <a:bodyPr/>
          <a:lstStyle>
            <a:lvl1pPr>
              <a:defRPr/>
            </a:lvl1p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8573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5"/>
              </a:lnSpc>
              <a:defRPr sz="5200" b="0">
                <a:solidFill>
                  <a:schemeClr val="tx2"/>
                </a:solidFill>
                <a:latin typeface="Times New Roman" pitchFamily="18" charset="0"/>
              </a:defRPr>
            </a:lvl1pPr>
          </a:lstStyle>
          <a:p>
            <a:r>
              <a:rPr lang="en-US" noProof="0" smtClean="0"/>
              <a:t>Click to edit Master title style</a:t>
            </a:r>
            <a:endParaRPr lang="en-US" noProof="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175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277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C798DBBE-7FB1-4CA8-B556-8C3F00DF910B}"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380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574CDC94-2602-4AFB-B0F5-246380CDBE8C}"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3"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482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 name="Title 1"/>
          <p:cNvSpPr>
            <a:spLocks noGrp="1"/>
          </p:cNvSpPr>
          <p:nvPr>
            <p:ph type="title"/>
          </p:nvPr>
        </p:nvSpPr>
        <p:spPr/>
        <p:txBody>
          <a:bodyPr/>
          <a:lstStyle/>
          <a:p>
            <a:r>
              <a:rPr lang="en-US" noProof="0" dirty="0" smtClean="0"/>
              <a:t>Click to edit Master title style</a:t>
            </a:r>
            <a:endParaRPr lang="en-US" noProof="0" dirty="0"/>
          </a:p>
        </p:txBody>
      </p:sp>
      <p:sp>
        <p:nvSpPr>
          <p:cNvPr id="5" name="Slide Number Placeholder 2"/>
          <p:cNvSpPr>
            <a:spLocks noGrp="1"/>
          </p:cNvSpPr>
          <p:nvPr>
            <p:ph type="sldNum" sz="quarter" idx="10"/>
            <p:custDataLst>
              <p:tags r:id="rId4"/>
            </p:custDataLst>
          </p:nvPr>
        </p:nvSpPr>
        <p:spPr/>
        <p:txBody>
          <a:bodyPr/>
          <a:lstStyle>
            <a:lvl1pPr>
              <a:defRPr/>
            </a:lvl1pPr>
          </a:lstStyle>
          <a:p>
            <a:fld id="{81E0248C-65AA-468F-BAC2-4D6E20720C59}" type="slidenum">
              <a:rPr lang="en-US"/>
              <a:pPr/>
              <a:t>‹#›</a:t>
            </a:fld>
            <a:endParaRPr lang="en-US"/>
          </a:p>
        </p:txBody>
      </p:sp>
      <p:sp>
        <p:nvSpPr>
          <p:cNvPr id="6" name="Footer Placeholder 3"/>
          <p:cNvSpPr>
            <a:spLocks noGrp="1"/>
          </p:cNvSpPr>
          <p:nvPr>
            <p:ph type="ftr" sz="quarter" idx="11"/>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5849"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BD515EBC-DB9F-411A-A762-01536AAC29D0}"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687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 name="Slide Number Placeholder 1"/>
          <p:cNvSpPr>
            <a:spLocks noGrp="1"/>
          </p:cNvSpPr>
          <p:nvPr>
            <p:ph type="sldNum" sz="quarter" idx="10"/>
          </p:nvPr>
        </p:nvSpPr>
        <p:spPr/>
        <p:txBody>
          <a:bodyPr/>
          <a:lstStyle>
            <a:lvl1pPr>
              <a:defRPr/>
            </a:lvl1pPr>
          </a:lstStyle>
          <a:p>
            <a:fld id="{7C4DF27A-3525-490C-AAC3-1620735E907C}" type="slidenum">
              <a:rPr lang="en-US"/>
              <a:pPr/>
              <a:t>‹#›</a:t>
            </a:fld>
            <a:endParaRPr lang="en-US"/>
          </a:p>
        </p:txBody>
      </p:sp>
      <p:sp>
        <p:nvSpPr>
          <p:cNvPr id="5" name="Footer Placeholder 2"/>
          <p:cNvSpPr>
            <a:spLocks noGrp="1"/>
          </p:cNvSpPr>
          <p:nvPr>
            <p:ph type="ftr" sz="quarter" idx="11"/>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7897"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userDrawn="1">
            <p:custDataLst>
              <p:tags r:id="rId3"/>
            </p:custDataLst>
          </p:nvPr>
        </p:nvPicPr>
        <p:blipFill>
          <a:blip r:embed="rId6" cstate="print"/>
          <a:srcRect/>
          <a:stretch>
            <a:fillRect/>
          </a:stretch>
        </p:blipFill>
        <p:spPr bwMode="auto">
          <a:xfrm>
            <a:off x="247653" y="2365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en-US" noProof="0" dirty="0" smtClean="0"/>
              <a:t>Click to edit Master subtitle style</a:t>
            </a:r>
            <a:endParaRPr lang="en-US" noProof="0" dirty="0"/>
          </a:p>
        </p:txBody>
      </p:sp>
      <p:sp>
        <p:nvSpPr>
          <p:cNvPr id="110" name="Title Placeholder 1"/>
          <p:cNvSpPr>
            <a:spLocks noGrp="1"/>
          </p:cNvSpPr>
          <p:nvPr>
            <p:ph type="ctrTitle"/>
          </p:nvPr>
        </p:nvSpPr>
        <p:spPr>
          <a:xfrm>
            <a:off x="1142820" y="2886328"/>
            <a:ext cx="3996982" cy="1128762"/>
          </a:xfrm>
          <a:prstGeom prst="rect">
            <a:avLst/>
          </a:prstGeom>
        </p:spPr>
        <p:txBody>
          <a:bodyPr/>
          <a:lstStyle>
            <a:lvl1pPr marL="0" marR="0" indent="0" defTabSz="957537" rtl="0" eaLnBrk="0" fontAlgn="base" latinLnBrk="0" hangingPunct="0">
              <a:lnSpc>
                <a:spcPts val="2797"/>
              </a:lnSpc>
              <a:spcBef>
                <a:spcPct val="0"/>
              </a:spcBef>
              <a:spcAft>
                <a:spcPct val="0"/>
              </a:spcAft>
              <a:tabLst/>
              <a:defRPr sz="2800" b="0">
                <a:solidFill>
                  <a:schemeClr val="tx2"/>
                </a:solidFill>
                <a:latin typeface="Times New Roman" pitchFamily="18" charset="0"/>
              </a:defRPr>
            </a:lvl1pPr>
          </a:lstStyle>
          <a:p>
            <a:pPr lvl="0"/>
            <a:r>
              <a:rPr lang="en-US" noProof="0" smtClean="0"/>
              <a:t>Click to edit Master title style</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892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p>
        </p:txBody>
      </p:sp>
      <p:sp>
        <p:nvSpPr>
          <p:cNvPr id="6"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endParaRPr lang="en-US" noProof="0" dirty="0" smtClean="0"/>
          </a:p>
        </p:txBody>
      </p:sp>
      <p:sp>
        <p:nvSpPr>
          <p:cNvPr id="11" name="Text Placeholder 7"/>
          <p:cNvSpPr>
            <a:spLocks noGrp="1"/>
          </p:cNvSpPr>
          <p:nvPr>
            <p:ph type="body" sz="quarter" idx="12"/>
          </p:nvPr>
        </p:nvSpPr>
        <p:spPr>
          <a:xfrm>
            <a:off x="396875" y="1123953"/>
            <a:ext cx="8350251" cy="5186363"/>
          </a:xfrm>
          <a:prstGeom prst="rect">
            <a:avLst/>
          </a:prstGeom>
        </p:spPr>
        <p:txBody>
          <a:bodyPr wrap="square" lIns="0" tIns="0" rIns="0" bIns="0"/>
          <a:lstStyle>
            <a:lvl1pPr marL="0" indent="0">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3"/>
          <p:cNvSpPr>
            <a:spLocks noGrp="1"/>
          </p:cNvSpPr>
          <p:nvPr>
            <p:ph type="sldNum" sz="quarter" idx="13"/>
            <p:custDataLst>
              <p:tags r:id="rId4"/>
            </p:custDataLst>
          </p:nvPr>
        </p:nvSpPr>
        <p:spPr/>
        <p:txBody>
          <a:bodyPr/>
          <a:lstStyle>
            <a:lvl1pPr>
              <a:defRPr/>
            </a:lvl1pPr>
          </a:lstStyle>
          <a:p>
            <a:fld id="{E424C69D-D2EA-46A1-BFD0-CF592FA444A7}" type="slidenum">
              <a:rPr lang="en-US"/>
              <a:pPr/>
              <a:t>‹#›</a:t>
            </a:fld>
            <a:endParaRPr lang="en-US"/>
          </a:p>
        </p:txBody>
      </p:sp>
      <p:sp>
        <p:nvSpPr>
          <p:cNvPr id="8" name="Footer Placeholder 4"/>
          <p:cNvSpPr>
            <a:spLocks noGrp="1"/>
          </p:cNvSpPr>
          <p:nvPr>
            <p:ph type="ftr" sz="quarter" idx="14"/>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99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userDrawn="1">
            <p:custDataLst>
              <p:tags r:id="rId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 name="Title Placeholder 1"/>
          <p:cNvSpPr>
            <a:spLocks noGrp="1"/>
          </p:cNvSpPr>
          <p:nvPr>
            <p:ph type="title"/>
          </p:nvPr>
        </p:nvSpPr>
        <p:spPr bwMode="auto">
          <a:xfrm>
            <a:off x="396878" y="300039"/>
            <a:ext cx="8350250" cy="595311"/>
          </a:xfrm>
          <a:prstGeom prst="rect">
            <a:avLst/>
          </a:prstGeom>
          <a:noFill/>
          <a:ln w="9525">
            <a:noFill/>
            <a:miter lim="800000"/>
            <a:headEnd/>
            <a:tailEnd/>
          </a:ln>
        </p:spPr>
        <p:txBody>
          <a:bodyPr/>
          <a:lstStyle/>
          <a:p>
            <a:pPr lvl="0"/>
            <a:r>
              <a:rPr lang="en-US" noProof="0" smtClean="0"/>
              <a:t>Click to edit Master title style</a:t>
            </a:r>
          </a:p>
        </p:txBody>
      </p:sp>
      <p:sp>
        <p:nvSpPr>
          <p:cNvPr id="13" name="Text Placeholder 7"/>
          <p:cNvSpPr>
            <a:spLocks noGrp="1"/>
          </p:cNvSpPr>
          <p:nvPr>
            <p:ph type="body" sz="quarter" idx="12"/>
          </p:nvPr>
        </p:nvSpPr>
        <p:spPr>
          <a:xfrm>
            <a:off x="396877" y="1123953"/>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14" name="Text Placeholder 7"/>
          <p:cNvSpPr>
            <a:spLocks noGrp="1"/>
          </p:cNvSpPr>
          <p:nvPr>
            <p:ph type="body" sz="quarter" idx="16"/>
          </p:nvPr>
        </p:nvSpPr>
        <p:spPr>
          <a:xfrm>
            <a:off x="4751389" y="1122365"/>
            <a:ext cx="3995739" cy="5186363"/>
          </a:xfrm>
          <a:prstGeom prst="rect">
            <a:avLst/>
          </a:prstGeom>
        </p:spPr>
        <p:txBody>
          <a:bodyPr wrap="square" lIns="0" tIns="0" rIns="0" bIns="0"/>
          <a:lstStyle>
            <a:lvl1pPr>
              <a:lnSpc>
                <a:spcPct val="100000"/>
              </a:lnSpc>
              <a:spcBef>
                <a:spcPts val="400"/>
              </a:spcBef>
              <a:spcAft>
                <a:spcPts val="0"/>
              </a:spcAft>
              <a:defRPr/>
            </a:lvl1pPr>
            <a:lvl2pPr marL="179913" indent="-179913">
              <a:lnSpc>
                <a:spcPct val="100000"/>
              </a:lnSpc>
              <a:spcBef>
                <a:spcPts val="400"/>
              </a:spcBef>
              <a:spcAft>
                <a:spcPts val="0"/>
              </a:spcAft>
              <a:defRPr/>
            </a:lvl2pPr>
            <a:lvl3pPr marL="359827" indent="-179913">
              <a:lnSpc>
                <a:spcPct val="100000"/>
              </a:lnSpc>
              <a:spcBef>
                <a:spcPts val="400"/>
              </a:spcBef>
              <a:spcAft>
                <a:spcPts val="0"/>
              </a:spcAft>
              <a:defRPr sz="1200"/>
            </a:lvl3pPr>
            <a:lvl4pPr marL="539739" indent="-179913">
              <a:lnSpc>
                <a:spcPct val="100000"/>
              </a:lnSpc>
              <a:spcBef>
                <a:spcPts val="400"/>
              </a:spcBef>
              <a:spcAft>
                <a:spcPts val="0"/>
              </a:spcAft>
              <a:defRPr sz="1200"/>
            </a:lvl4pPr>
            <a:lvl5pPr marL="719655">
              <a:lnSpc>
                <a:spcPct val="100000"/>
              </a:lnSpc>
              <a:spcBef>
                <a:spcPts val="400"/>
              </a:spcBef>
              <a:spcAft>
                <a:spcPts val="0"/>
              </a:spcAft>
              <a:defRPr sz="1200"/>
            </a:lvl5pPr>
            <a:lvl6pPr marL="899568" indent="-179913">
              <a:lnSpc>
                <a:spcPct val="100000"/>
              </a:lnSpc>
              <a:spcBef>
                <a:spcPts val="400"/>
              </a:spcBef>
              <a:spcAft>
                <a:spcPts val="0"/>
              </a:spcAft>
              <a:defRPr sz="1200" baseline="0">
                <a:solidFill>
                  <a:schemeClr val="tx1">
                    <a:lumMod val="60000"/>
                    <a:lumOff val="40000"/>
                  </a:schemeClr>
                </a:solidFill>
              </a:defRPr>
            </a:lvl6pPr>
            <a:lvl7pPr marL="1079481" indent="-179913">
              <a:lnSpc>
                <a:spcPct val="100000"/>
              </a:lnSpc>
              <a:spcBef>
                <a:spcPts val="400"/>
              </a:spcBef>
              <a:spcAft>
                <a:spcPts val="0"/>
              </a:spcAft>
              <a:defRPr sz="1200">
                <a:solidFill>
                  <a:schemeClr val="tx1">
                    <a:lumMod val="60000"/>
                    <a:lumOff val="40000"/>
                  </a:schemeClr>
                </a:solidFill>
              </a:defRPr>
            </a:lvl7pPr>
            <a:lvl8pPr marL="1259394" indent="-179913">
              <a:lnSpc>
                <a:spcPct val="100000"/>
              </a:lnSpc>
              <a:spcBef>
                <a:spcPts val="400"/>
              </a:spcBef>
              <a:spcAft>
                <a:spcPts val="0"/>
              </a:spcAft>
              <a:defRPr sz="1200">
                <a:solidFill>
                  <a:schemeClr val="tx1">
                    <a:lumMod val="60000"/>
                    <a:lumOff val="40000"/>
                  </a:schemeClr>
                </a:solidFill>
              </a:defRPr>
            </a:lvl8pPr>
            <a:lvl9pPr marL="1439308" indent="-179913">
              <a:lnSpc>
                <a:spcPct val="100000"/>
              </a:lnSpc>
              <a:spcBef>
                <a:spcPts val="400"/>
              </a:spcBef>
              <a:spcAft>
                <a:spcPts val="0"/>
              </a:spcAft>
              <a:defRPr sz="1200">
                <a:solidFill>
                  <a:schemeClr val="tx1">
                    <a:lumMod val="60000"/>
                    <a:lumOff val="40000"/>
                  </a:schemeClr>
                </a:solidFill>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 level</a:t>
            </a:r>
          </a:p>
          <a:p>
            <a:pPr lvl="8"/>
            <a:r>
              <a:rPr lang="en-US" noProof="0" dirty="0" smtClean="0"/>
              <a:t>Ninth level</a:t>
            </a:r>
            <a:endParaRPr lang="en-US" noProof="0" dirty="0"/>
          </a:p>
        </p:txBody>
      </p:sp>
      <p:sp>
        <p:nvSpPr>
          <p:cNvPr id="7" name="Slide Number Placeholder 9"/>
          <p:cNvSpPr>
            <a:spLocks noGrp="1"/>
          </p:cNvSpPr>
          <p:nvPr>
            <p:ph type="sldNum" sz="quarter" idx="17"/>
            <p:custDataLst>
              <p:tags r:id="rId4"/>
            </p:custDataLst>
          </p:nvPr>
        </p:nvSpPr>
        <p:spPr/>
        <p:txBody>
          <a:bodyPr/>
          <a:lstStyle>
            <a:lvl1pPr>
              <a:defRPr/>
            </a:lvl1pPr>
          </a:lstStyle>
          <a:p>
            <a:fld id="{3D4B7587-E112-496A-936D-C72E922F2E86}" type="slidenum">
              <a:rPr lang="en-US"/>
              <a:pPr/>
              <a:t>‹#›</a:t>
            </a:fld>
            <a:endParaRPr lang="en-US"/>
          </a:p>
        </p:txBody>
      </p:sp>
      <p:sp>
        <p:nvSpPr>
          <p:cNvPr id="9" name="Footer Placeholder 10"/>
          <p:cNvSpPr>
            <a:spLocks noGrp="1"/>
          </p:cNvSpPr>
          <p:nvPr>
            <p:ph type="ftr" sz="quarter" idx="18"/>
            <p:custDataLst>
              <p:tags r:id="rId5"/>
            </p:custDataLst>
          </p:nvPr>
        </p:nvSpPr>
        <p:spPr/>
        <p:txBody>
          <a:bodyPr/>
          <a:lstStyle>
            <a:lvl1pPr>
              <a:defRPr/>
            </a:lvl1pPr>
          </a:lstStyle>
          <a:p>
            <a:r>
              <a:rPr lang="en-GB"/>
              <a:t>Yeni TTK için yol haritası</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81993" name="think-cell Slide" r:id="rId5" imgW="0" imgH="0" progId="">
                  <p:embed/>
                </p:oleObj>
              </mc:Choice>
              <mc:Fallback>
                <p:oleObj name="think-cell Slide" r:id="rId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9144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982" tIns="35982" rIns="35982" bIns="35982" anchor="ctr"/>
          <a:lstStyle/>
          <a:p>
            <a:pPr algn="ctr"/>
            <a:endParaRPr lang="en-GB" sz="1400" dirty="0">
              <a:solidFill>
                <a:srgbClr val="FFFFFF"/>
              </a:solidFill>
              <a:cs typeface="Arial" pitchFamily="34" charset="0"/>
            </a:endParaRPr>
          </a:p>
        </p:txBody>
      </p:sp>
      <p:sp>
        <p:nvSpPr>
          <p:cNvPr id="2" name="Title Placeholder 1"/>
          <p:cNvSpPr>
            <a:spLocks noGrp="1"/>
          </p:cNvSpPr>
          <p:nvPr>
            <p:ph type="ctrTitle"/>
          </p:nvPr>
        </p:nvSpPr>
        <p:spPr>
          <a:xfrm>
            <a:off x="1142820" y="2618107"/>
            <a:ext cx="6207508" cy="1256754"/>
          </a:xfrm>
        </p:spPr>
        <p:txBody>
          <a:bodyPr>
            <a:spAutoFit/>
          </a:bodyPr>
          <a:lstStyle>
            <a:lvl1pPr>
              <a:lnSpc>
                <a:spcPts val="4885"/>
              </a:lnSpc>
              <a:defRPr sz="5200" b="0">
                <a:solidFill>
                  <a:schemeClr val="tx1"/>
                </a:solidFill>
                <a:latin typeface="Times New Roman" pitchFamily="18" charset="0"/>
              </a:defRPr>
            </a:lvl1pPr>
          </a:lstStyle>
          <a:p>
            <a:r>
              <a:rPr lang="en-US" noProof="0" dirty="0" smtClean="0"/>
              <a:t>Click to edit Master title</a:t>
            </a:r>
            <a:endParaRPr lang="en-US" noProof="0" dirty="0"/>
          </a:p>
        </p:txBody>
      </p:sp>
      <p:sp>
        <p:nvSpPr>
          <p:cNvPr id="5" name="Slide Number Placeholder 3"/>
          <p:cNvSpPr>
            <a:spLocks noGrp="1"/>
          </p:cNvSpPr>
          <p:nvPr>
            <p:ph type="sldNum" sz="quarter" idx="10"/>
          </p:nvPr>
        </p:nvSpPr>
        <p:spPr/>
        <p:txBody>
          <a:bodyPr/>
          <a:lstStyle>
            <a:lvl1pPr>
              <a:defRPr/>
            </a:lvl1pPr>
          </a:lstStyle>
          <a:p>
            <a:fld id="{F06A7475-7F04-4AD4-B48D-F40FC48781C1}"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r>
              <a:rPr lang="en-GB"/>
              <a:t>Yeni TTK için yol haritası</a:t>
            </a:r>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slideLayout" Target="../slideLayouts/slideLayout31.xml"/><Relationship Id="rId7" Type="http://schemas.openxmlformats.org/officeDocument/2006/relationships/tags" Target="../tags/tag14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vmlDrawing" Target="../drawings/vmlDrawing38.vml"/><Relationship Id="rId11" Type="http://schemas.openxmlformats.org/officeDocument/2006/relationships/oleObject" Target="../embeddings/oleObject38.bin"/><Relationship Id="rId5" Type="http://schemas.openxmlformats.org/officeDocument/2006/relationships/theme" Target="../theme/theme10.xml"/><Relationship Id="rId10" Type="http://schemas.openxmlformats.org/officeDocument/2006/relationships/tags" Target="../tags/tag146.xml"/><Relationship Id="rId4" Type="http://schemas.openxmlformats.org/officeDocument/2006/relationships/slideLayout" Target="../slideLayouts/slideLayout32.xml"/><Relationship Id="rId9" Type="http://schemas.openxmlformats.org/officeDocument/2006/relationships/tags" Target="../tags/tag145.xml"/></Relationships>
</file>

<file path=ppt/slideMasters/_rels/slideMaster1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vmlDrawing" Target="../drawings/vmlDrawing43.vml"/><Relationship Id="rId1" Type="http://schemas.openxmlformats.org/officeDocument/2006/relationships/theme" Target="../theme/theme11.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oleObject" Target="../embeddings/oleObject44.bin"/><Relationship Id="rId3" Type="http://schemas.openxmlformats.org/officeDocument/2006/relationships/slideLayout" Target="../slideLayouts/slideLayout35.xml"/><Relationship Id="rId7" Type="http://schemas.openxmlformats.org/officeDocument/2006/relationships/vmlDrawing" Target="../drawings/vmlDrawing44.vml"/><Relationship Id="rId12" Type="http://schemas.openxmlformats.org/officeDocument/2006/relationships/tags" Target="../tags/tag17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2.xml"/><Relationship Id="rId11" Type="http://schemas.openxmlformats.org/officeDocument/2006/relationships/tags" Target="../tags/tag177.xml"/><Relationship Id="rId5" Type="http://schemas.openxmlformats.org/officeDocument/2006/relationships/slideLayout" Target="../slideLayouts/slideLayout37.xml"/><Relationship Id="rId10" Type="http://schemas.openxmlformats.org/officeDocument/2006/relationships/tags" Target="../tags/tag176.xml"/><Relationship Id="rId4" Type="http://schemas.openxmlformats.org/officeDocument/2006/relationships/slideLayout" Target="../slideLayouts/slideLayout36.xml"/><Relationship Id="rId9" Type="http://schemas.openxmlformats.org/officeDocument/2006/relationships/tags" Target="../tags/tag175.xml"/></Relationships>
</file>

<file path=ppt/slideMasters/_rels/slideMaster13.xml.rels><?xml version="1.0" encoding="UTF-8" standalone="yes"?>
<Relationships xmlns="http://schemas.openxmlformats.org/package/2006/relationships"><Relationship Id="rId8" Type="http://schemas.openxmlformats.org/officeDocument/2006/relationships/vmlDrawing" Target="../drawings/vmlDrawing50.vml"/><Relationship Id="rId13" Type="http://schemas.openxmlformats.org/officeDocument/2006/relationships/tags" Target="../tags/tag196.xml"/><Relationship Id="rId3" Type="http://schemas.openxmlformats.org/officeDocument/2006/relationships/slideLayout" Target="../slideLayouts/slideLayout40.xml"/><Relationship Id="rId7" Type="http://schemas.openxmlformats.org/officeDocument/2006/relationships/theme" Target="../theme/theme13.xml"/><Relationship Id="rId12" Type="http://schemas.openxmlformats.org/officeDocument/2006/relationships/tags" Target="../tags/tag19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ags" Target="../tags/tag194.xml"/><Relationship Id="rId5" Type="http://schemas.openxmlformats.org/officeDocument/2006/relationships/slideLayout" Target="../slideLayouts/slideLayout42.xml"/><Relationship Id="rId10" Type="http://schemas.openxmlformats.org/officeDocument/2006/relationships/tags" Target="../tags/tag193.xml"/><Relationship Id="rId4" Type="http://schemas.openxmlformats.org/officeDocument/2006/relationships/slideLayout" Target="../slideLayouts/slideLayout41.xml"/><Relationship Id="rId9" Type="http://schemas.openxmlformats.org/officeDocument/2006/relationships/tags" Target="../tags/tag192.xml"/><Relationship Id="rId14" Type="http://schemas.openxmlformats.org/officeDocument/2006/relationships/oleObject" Target="../embeddings/oleObject50.bin"/></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oleObject" Target="../embeddings/oleObject57.bin"/><Relationship Id="rId3" Type="http://schemas.openxmlformats.org/officeDocument/2006/relationships/slideLayout" Target="../slideLayouts/slideLayout46.xml"/><Relationship Id="rId7" Type="http://schemas.openxmlformats.org/officeDocument/2006/relationships/vmlDrawing" Target="../drawings/vmlDrawing57.vml"/><Relationship Id="rId12" Type="http://schemas.openxmlformats.org/officeDocument/2006/relationships/tags" Target="../tags/tag218.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14.xml"/><Relationship Id="rId11" Type="http://schemas.openxmlformats.org/officeDocument/2006/relationships/tags" Target="../tags/tag217.xml"/><Relationship Id="rId5" Type="http://schemas.openxmlformats.org/officeDocument/2006/relationships/slideLayout" Target="../slideLayouts/slideLayout48.xml"/><Relationship Id="rId10" Type="http://schemas.openxmlformats.org/officeDocument/2006/relationships/tags" Target="../tags/tag216.xml"/><Relationship Id="rId4" Type="http://schemas.openxmlformats.org/officeDocument/2006/relationships/slideLayout" Target="../slideLayouts/slideLayout47.xml"/><Relationship Id="rId9" Type="http://schemas.openxmlformats.org/officeDocument/2006/relationships/tags" Target="../tags/tag215.xml"/></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oleObject" Target="../embeddings/oleObject63.bin"/><Relationship Id="rId3" Type="http://schemas.openxmlformats.org/officeDocument/2006/relationships/slideLayout" Target="../slideLayouts/slideLayout51.xml"/><Relationship Id="rId7" Type="http://schemas.openxmlformats.org/officeDocument/2006/relationships/vmlDrawing" Target="../drawings/vmlDrawing63.vml"/><Relationship Id="rId12" Type="http://schemas.openxmlformats.org/officeDocument/2006/relationships/tags" Target="../tags/tag23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15.xml"/><Relationship Id="rId11" Type="http://schemas.openxmlformats.org/officeDocument/2006/relationships/tags" Target="../tags/tag235.xml"/><Relationship Id="rId5" Type="http://schemas.openxmlformats.org/officeDocument/2006/relationships/slideLayout" Target="../slideLayouts/slideLayout53.xml"/><Relationship Id="rId10" Type="http://schemas.openxmlformats.org/officeDocument/2006/relationships/tags" Target="../tags/tag234.xml"/><Relationship Id="rId4" Type="http://schemas.openxmlformats.org/officeDocument/2006/relationships/slideLayout" Target="../slideLayouts/slideLayout52.xml"/><Relationship Id="rId9" Type="http://schemas.openxmlformats.org/officeDocument/2006/relationships/tags" Target="../tags/tag233.xml"/></Relationships>
</file>

<file path=ppt/slideMasters/_rels/slideMaster16.xml.rels><?xml version="1.0" encoding="UTF-8" standalone="yes"?>
<Relationships xmlns="http://schemas.openxmlformats.org/package/2006/relationships"><Relationship Id="rId8" Type="http://schemas.openxmlformats.org/officeDocument/2006/relationships/vmlDrawing" Target="../drawings/vmlDrawing69.vml"/><Relationship Id="rId13" Type="http://schemas.openxmlformats.org/officeDocument/2006/relationships/tags" Target="../tags/tag254.xml"/><Relationship Id="rId3" Type="http://schemas.openxmlformats.org/officeDocument/2006/relationships/slideLayout" Target="../slideLayouts/slideLayout56.xml"/><Relationship Id="rId7" Type="http://schemas.openxmlformats.org/officeDocument/2006/relationships/theme" Target="../theme/theme16.xml"/><Relationship Id="rId12" Type="http://schemas.openxmlformats.org/officeDocument/2006/relationships/tags" Target="../tags/tag25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ags" Target="../tags/tag252.xml"/><Relationship Id="rId5" Type="http://schemas.openxmlformats.org/officeDocument/2006/relationships/slideLayout" Target="../slideLayouts/slideLayout58.xml"/><Relationship Id="rId10" Type="http://schemas.openxmlformats.org/officeDocument/2006/relationships/tags" Target="../tags/tag251.xml"/><Relationship Id="rId4" Type="http://schemas.openxmlformats.org/officeDocument/2006/relationships/slideLayout" Target="../slideLayouts/slideLayout57.xml"/><Relationship Id="rId9" Type="http://schemas.openxmlformats.org/officeDocument/2006/relationships/tags" Target="../tags/tag250.xml"/><Relationship Id="rId14" Type="http://schemas.openxmlformats.org/officeDocument/2006/relationships/oleObject" Target="../embeddings/oleObject69.bin"/></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oleObject" Target="../embeddings/oleObject76.bin"/><Relationship Id="rId3" Type="http://schemas.openxmlformats.org/officeDocument/2006/relationships/slideLayout" Target="../slideLayouts/slideLayout62.xml"/><Relationship Id="rId7" Type="http://schemas.openxmlformats.org/officeDocument/2006/relationships/vmlDrawing" Target="../drawings/vmlDrawing76.vml"/><Relationship Id="rId12" Type="http://schemas.openxmlformats.org/officeDocument/2006/relationships/tags" Target="../tags/tag27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7.xml"/><Relationship Id="rId11" Type="http://schemas.openxmlformats.org/officeDocument/2006/relationships/tags" Target="../tags/tag275.xml"/><Relationship Id="rId5" Type="http://schemas.openxmlformats.org/officeDocument/2006/relationships/slideLayout" Target="../slideLayouts/slideLayout64.xml"/><Relationship Id="rId10" Type="http://schemas.openxmlformats.org/officeDocument/2006/relationships/tags" Target="../tags/tag274.xml"/><Relationship Id="rId4" Type="http://schemas.openxmlformats.org/officeDocument/2006/relationships/slideLayout" Target="../slideLayouts/slideLayout63.xml"/><Relationship Id="rId9" Type="http://schemas.openxmlformats.org/officeDocument/2006/relationships/tags" Target="../tags/tag273.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oleObject" Target="../embeddings/oleObject82.bin"/><Relationship Id="rId3" Type="http://schemas.openxmlformats.org/officeDocument/2006/relationships/slideLayout" Target="../slideLayouts/slideLayout67.xml"/><Relationship Id="rId7" Type="http://schemas.openxmlformats.org/officeDocument/2006/relationships/vmlDrawing" Target="../drawings/vmlDrawing82.vml"/><Relationship Id="rId12" Type="http://schemas.openxmlformats.org/officeDocument/2006/relationships/tags" Target="../tags/tag29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8.xml"/><Relationship Id="rId11" Type="http://schemas.openxmlformats.org/officeDocument/2006/relationships/tags" Target="../tags/tag293.xml"/><Relationship Id="rId5" Type="http://schemas.openxmlformats.org/officeDocument/2006/relationships/slideLayout" Target="../slideLayouts/slideLayout69.xml"/><Relationship Id="rId10" Type="http://schemas.openxmlformats.org/officeDocument/2006/relationships/tags" Target="../tags/tag292.xml"/><Relationship Id="rId4" Type="http://schemas.openxmlformats.org/officeDocument/2006/relationships/slideLayout" Target="../slideLayouts/slideLayout68.xml"/><Relationship Id="rId9" Type="http://schemas.openxmlformats.org/officeDocument/2006/relationships/tags" Target="../tags/tag291.xml"/></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oleObject" Target="../embeddings/oleObject88.bin"/><Relationship Id="rId3" Type="http://schemas.openxmlformats.org/officeDocument/2006/relationships/slideLayout" Target="../slideLayouts/slideLayout72.xml"/><Relationship Id="rId7" Type="http://schemas.openxmlformats.org/officeDocument/2006/relationships/vmlDrawing" Target="../drawings/vmlDrawing88.vml"/><Relationship Id="rId12" Type="http://schemas.openxmlformats.org/officeDocument/2006/relationships/tags" Target="../tags/tag31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9.xml"/><Relationship Id="rId11" Type="http://schemas.openxmlformats.org/officeDocument/2006/relationships/tags" Target="../tags/tag311.xml"/><Relationship Id="rId5" Type="http://schemas.openxmlformats.org/officeDocument/2006/relationships/slideLayout" Target="../slideLayouts/slideLayout74.xml"/><Relationship Id="rId10" Type="http://schemas.openxmlformats.org/officeDocument/2006/relationships/tags" Target="../tags/tag310.xml"/><Relationship Id="rId4" Type="http://schemas.openxmlformats.org/officeDocument/2006/relationships/slideLayout" Target="../slideLayouts/slideLayout73.xml"/><Relationship Id="rId9" Type="http://schemas.openxmlformats.org/officeDocument/2006/relationships/tags" Target="../tags/tag30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slideLayout" Target="../slideLayouts/slideLayout8.xml"/><Relationship Id="rId7" Type="http://schemas.openxmlformats.org/officeDocument/2006/relationships/tags" Target="../tags/tag20.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vmlDrawing" Target="../drawings/vmlDrawing7.vml"/><Relationship Id="rId11" Type="http://schemas.openxmlformats.org/officeDocument/2006/relationships/oleObject" Target="../embeddings/oleObject7.bin"/><Relationship Id="rId5" Type="http://schemas.openxmlformats.org/officeDocument/2006/relationships/theme" Target="../theme/theme2.xml"/><Relationship Id="rId10" Type="http://schemas.openxmlformats.org/officeDocument/2006/relationships/tags" Target="../tags/tag23.xml"/><Relationship Id="rId4" Type="http://schemas.openxmlformats.org/officeDocument/2006/relationships/slideLayout" Target="../slideLayouts/slideLayout9.xml"/><Relationship Id="rId9" Type="http://schemas.openxmlformats.org/officeDocument/2006/relationships/tags" Target="../tags/tag22.xml"/></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oleObject" Target="../embeddings/oleObject94.bin"/><Relationship Id="rId3" Type="http://schemas.openxmlformats.org/officeDocument/2006/relationships/slideLayout" Target="../slideLayouts/slideLayout77.xml"/><Relationship Id="rId7" Type="http://schemas.openxmlformats.org/officeDocument/2006/relationships/vmlDrawing" Target="../drawings/vmlDrawing94.vml"/><Relationship Id="rId12" Type="http://schemas.openxmlformats.org/officeDocument/2006/relationships/tags" Target="../tags/tag33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20.xml"/><Relationship Id="rId11" Type="http://schemas.openxmlformats.org/officeDocument/2006/relationships/tags" Target="../tags/tag329.xml"/><Relationship Id="rId5" Type="http://schemas.openxmlformats.org/officeDocument/2006/relationships/slideLayout" Target="../slideLayouts/slideLayout79.xml"/><Relationship Id="rId10" Type="http://schemas.openxmlformats.org/officeDocument/2006/relationships/tags" Target="../tags/tag328.xml"/><Relationship Id="rId4" Type="http://schemas.openxmlformats.org/officeDocument/2006/relationships/slideLayout" Target="../slideLayouts/slideLayout78.xml"/><Relationship Id="rId9" Type="http://schemas.openxmlformats.org/officeDocument/2006/relationships/tags" Target="../tags/tag327.xml"/></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oleObject" Target="../embeddings/oleObject100.bin"/><Relationship Id="rId3" Type="http://schemas.openxmlformats.org/officeDocument/2006/relationships/slideLayout" Target="../slideLayouts/slideLayout82.xml"/><Relationship Id="rId7" Type="http://schemas.openxmlformats.org/officeDocument/2006/relationships/vmlDrawing" Target="../drawings/vmlDrawing100.vml"/><Relationship Id="rId12" Type="http://schemas.openxmlformats.org/officeDocument/2006/relationships/tags" Target="../tags/tag34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21.xml"/><Relationship Id="rId11" Type="http://schemas.openxmlformats.org/officeDocument/2006/relationships/tags" Target="../tags/tag347.xml"/><Relationship Id="rId5" Type="http://schemas.openxmlformats.org/officeDocument/2006/relationships/slideLayout" Target="../slideLayouts/slideLayout84.xml"/><Relationship Id="rId10" Type="http://schemas.openxmlformats.org/officeDocument/2006/relationships/tags" Target="../tags/tag346.xml"/><Relationship Id="rId4" Type="http://schemas.openxmlformats.org/officeDocument/2006/relationships/slideLayout" Target="../slideLayouts/slideLayout83.xml"/><Relationship Id="rId9" Type="http://schemas.openxmlformats.org/officeDocument/2006/relationships/tags" Target="../tags/tag345.xml"/></Relationships>
</file>

<file path=ppt/slideMasters/_rels/slideMaster22.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tags" Target="../tags/tag362.xml"/><Relationship Id="rId7" Type="http://schemas.openxmlformats.org/officeDocument/2006/relationships/tags" Target="../tags/tag366.xml"/><Relationship Id="rId2" Type="http://schemas.openxmlformats.org/officeDocument/2006/relationships/vmlDrawing" Target="../drawings/vmlDrawing106.vml"/><Relationship Id="rId1" Type="http://schemas.openxmlformats.org/officeDocument/2006/relationships/theme" Target="../theme/theme22.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s>
</file>

<file path=ppt/slideMasters/_rels/slideMaster23.xml.rels><?xml version="1.0" encoding="UTF-8" standalone="yes"?>
<Relationships xmlns="http://schemas.openxmlformats.org/package/2006/relationships"><Relationship Id="rId8" Type="http://schemas.openxmlformats.org/officeDocument/2006/relationships/tags" Target="../tags/tag367.xml"/><Relationship Id="rId13" Type="http://schemas.openxmlformats.org/officeDocument/2006/relationships/oleObject" Target="../embeddings/oleObject107.bin"/><Relationship Id="rId3" Type="http://schemas.openxmlformats.org/officeDocument/2006/relationships/slideLayout" Target="../slideLayouts/slideLayout87.xml"/><Relationship Id="rId7" Type="http://schemas.openxmlformats.org/officeDocument/2006/relationships/vmlDrawing" Target="../drawings/vmlDrawing107.vml"/><Relationship Id="rId12" Type="http://schemas.openxmlformats.org/officeDocument/2006/relationships/tags" Target="../tags/tag37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23.xml"/><Relationship Id="rId11" Type="http://schemas.openxmlformats.org/officeDocument/2006/relationships/tags" Target="../tags/tag370.xml"/><Relationship Id="rId5" Type="http://schemas.openxmlformats.org/officeDocument/2006/relationships/slideLayout" Target="../slideLayouts/slideLayout89.xml"/><Relationship Id="rId10" Type="http://schemas.openxmlformats.org/officeDocument/2006/relationships/tags" Target="../tags/tag369.xml"/><Relationship Id="rId4" Type="http://schemas.openxmlformats.org/officeDocument/2006/relationships/slideLayout" Target="../slideLayouts/slideLayout88.xml"/><Relationship Id="rId9" Type="http://schemas.openxmlformats.org/officeDocument/2006/relationships/tags" Target="../tags/tag368.xml"/></Relationships>
</file>

<file path=ppt/slideMasters/_rels/slideMaster24.xml.rels><?xml version="1.0" encoding="UTF-8" standalone="yes"?>
<Relationships xmlns="http://schemas.openxmlformats.org/package/2006/relationships"><Relationship Id="rId8" Type="http://schemas.openxmlformats.org/officeDocument/2006/relationships/vmlDrawing" Target="../drawings/vmlDrawing113.vml"/><Relationship Id="rId13" Type="http://schemas.openxmlformats.org/officeDocument/2006/relationships/tags" Target="../tags/tag389.xml"/><Relationship Id="rId3" Type="http://schemas.openxmlformats.org/officeDocument/2006/relationships/slideLayout" Target="../slideLayouts/slideLayout92.xml"/><Relationship Id="rId7" Type="http://schemas.openxmlformats.org/officeDocument/2006/relationships/theme" Target="../theme/theme24.xml"/><Relationship Id="rId12" Type="http://schemas.openxmlformats.org/officeDocument/2006/relationships/tags" Target="../tags/tag38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tags" Target="../tags/tag387.xml"/><Relationship Id="rId5" Type="http://schemas.openxmlformats.org/officeDocument/2006/relationships/slideLayout" Target="../slideLayouts/slideLayout94.xml"/><Relationship Id="rId10" Type="http://schemas.openxmlformats.org/officeDocument/2006/relationships/tags" Target="../tags/tag386.xml"/><Relationship Id="rId4" Type="http://schemas.openxmlformats.org/officeDocument/2006/relationships/slideLayout" Target="../slideLayouts/slideLayout93.xml"/><Relationship Id="rId9" Type="http://schemas.openxmlformats.org/officeDocument/2006/relationships/tags" Target="../tags/tag385.xml"/><Relationship Id="rId14" Type="http://schemas.openxmlformats.org/officeDocument/2006/relationships/oleObject" Target="../embeddings/oleObject113.bin"/></Relationships>
</file>

<file path=ppt/slideMasters/_rels/slideMaster25.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oleObject" Target="../embeddings/oleObject120.bin"/><Relationship Id="rId3" Type="http://schemas.openxmlformats.org/officeDocument/2006/relationships/slideLayout" Target="../slideLayouts/slideLayout98.xml"/><Relationship Id="rId7" Type="http://schemas.openxmlformats.org/officeDocument/2006/relationships/vmlDrawing" Target="../drawings/vmlDrawing120.vml"/><Relationship Id="rId12" Type="http://schemas.openxmlformats.org/officeDocument/2006/relationships/tags" Target="../tags/tag411.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theme" Target="../theme/theme25.xml"/><Relationship Id="rId11" Type="http://schemas.openxmlformats.org/officeDocument/2006/relationships/tags" Target="../tags/tag410.xml"/><Relationship Id="rId5" Type="http://schemas.openxmlformats.org/officeDocument/2006/relationships/slideLayout" Target="../slideLayouts/slideLayout100.xml"/><Relationship Id="rId10" Type="http://schemas.openxmlformats.org/officeDocument/2006/relationships/tags" Target="../tags/tag409.xml"/><Relationship Id="rId4" Type="http://schemas.openxmlformats.org/officeDocument/2006/relationships/slideLayout" Target="../slideLayouts/slideLayout99.xml"/><Relationship Id="rId9" Type="http://schemas.openxmlformats.org/officeDocument/2006/relationships/tags" Target="../tags/tag408.xml"/></Relationships>
</file>

<file path=ppt/slideMasters/_rels/slideMaster26.xml.rels><?xml version="1.0" encoding="UTF-8" standalone="yes"?>
<Relationships xmlns="http://schemas.openxmlformats.org/package/2006/relationships"><Relationship Id="rId8" Type="http://schemas.openxmlformats.org/officeDocument/2006/relationships/vmlDrawing" Target="../drawings/vmlDrawing126.vml"/><Relationship Id="rId13" Type="http://schemas.openxmlformats.org/officeDocument/2006/relationships/tags" Target="../tags/tag429.xml"/><Relationship Id="rId3" Type="http://schemas.openxmlformats.org/officeDocument/2006/relationships/slideLayout" Target="../slideLayouts/slideLayout103.xml"/><Relationship Id="rId7" Type="http://schemas.openxmlformats.org/officeDocument/2006/relationships/theme" Target="../theme/theme26.xml"/><Relationship Id="rId12" Type="http://schemas.openxmlformats.org/officeDocument/2006/relationships/tags" Target="../tags/tag42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tags" Target="../tags/tag427.xml"/><Relationship Id="rId5" Type="http://schemas.openxmlformats.org/officeDocument/2006/relationships/slideLayout" Target="../slideLayouts/slideLayout105.xml"/><Relationship Id="rId10" Type="http://schemas.openxmlformats.org/officeDocument/2006/relationships/tags" Target="../tags/tag426.xml"/><Relationship Id="rId4" Type="http://schemas.openxmlformats.org/officeDocument/2006/relationships/slideLayout" Target="../slideLayouts/slideLayout104.xml"/><Relationship Id="rId9" Type="http://schemas.openxmlformats.org/officeDocument/2006/relationships/tags" Target="../tags/tag425.xml"/><Relationship Id="rId14" Type="http://schemas.openxmlformats.org/officeDocument/2006/relationships/oleObject" Target="../embeddings/oleObject126.bin"/></Relationships>
</file>

<file path=ppt/slideMasters/_rels/slideMaster27.xml.rels><?xml version="1.0" encoding="UTF-8" standalone="yes"?>
<Relationships xmlns="http://schemas.openxmlformats.org/package/2006/relationships"><Relationship Id="rId8" Type="http://schemas.openxmlformats.org/officeDocument/2006/relationships/vmlDrawing" Target="../drawings/vmlDrawing133.vml"/><Relationship Id="rId13" Type="http://schemas.openxmlformats.org/officeDocument/2006/relationships/tags" Target="../tags/tag451.xml"/><Relationship Id="rId3" Type="http://schemas.openxmlformats.org/officeDocument/2006/relationships/slideLayout" Target="../slideLayouts/slideLayout109.xml"/><Relationship Id="rId7" Type="http://schemas.openxmlformats.org/officeDocument/2006/relationships/theme" Target="../theme/theme27.xml"/><Relationship Id="rId12" Type="http://schemas.openxmlformats.org/officeDocument/2006/relationships/tags" Target="../tags/tag45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tags" Target="../tags/tag449.xml"/><Relationship Id="rId5" Type="http://schemas.openxmlformats.org/officeDocument/2006/relationships/slideLayout" Target="../slideLayouts/slideLayout111.xml"/><Relationship Id="rId10" Type="http://schemas.openxmlformats.org/officeDocument/2006/relationships/tags" Target="../tags/tag448.xml"/><Relationship Id="rId4" Type="http://schemas.openxmlformats.org/officeDocument/2006/relationships/slideLayout" Target="../slideLayouts/slideLayout110.xml"/><Relationship Id="rId9" Type="http://schemas.openxmlformats.org/officeDocument/2006/relationships/tags" Target="../tags/tag447.xml"/><Relationship Id="rId14" Type="http://schemas.openxmlformats.org/officeDocument/2006/relationships/oleObject" Target="../embeddings/oleObject133.bin"/></Relationships>
</file>

<file path=ppt/slideMasters/_rels/slideMaster28.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oleObject" Target="../embeddings/oleObject140.bin"/><Relationship Id="rId3" Type="http://schemas.openxmlformats.org/officeDocument/2006/relationships/slideLayout" Target="../slideLayouts/slideLayout115.xml"/><Relationship Id="rId7" Type="http://schemas.openxmlformats.org/officeDocument/2006/relationships/vmlDrawing" Target="../drawings/vmlDrawing140.vml"/><Relationship Id="rId12" Type="http://schemas.openxmlformats.org/officeDocument/2006/relationships/tags" Target="../tags/tag47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28.xml"/><Relationship Id="rId11" Type="http://schemas.openxmlformats.org/officeDocument/2006/relationships/tags" Target="../tags/tag472.xml"/><Relationship Id="rId5" Type="http://schemas.openxmlformats.org/officeDocument/2006/relationships/slideLayout" Target="../slideLayouts/slideLayout117.xml"/><Relationship Id="rId10" Type="http://schemas.openxmlformats.org/officeDocument/2006/relationships/tags" Target="../tags/tag471.xml"/><Relationship Id="rId4" Type="http://schemas.openxmlformats.org/officeDocument/2006/relationships/slideLayout" Target="../slideLayouts/slideLayout116.xml"/><Relationship Id="rId9" Type="http://schemas.openxmlformats.org/officeDocument/2006/relationships/tags" Target="../tags/tag470.xml"/></Relationships>
</file>

<file path=ppt/slideMasters/_rels/slideMaster29.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oleObject" Target="../embeddings/oleObject146.bin"/><Relationship Id="rId3" Type="http://schemas.openxmlformats.org/officeDocument/2006/relationships/slideLayout" Target="../slideLayouts/slideLayout120.xml"/><Relationship Id="rId7" Type="http://schemas.openxmlformats.org/officeDocument/2006/relationships/vmlDrawing" Target="../drawings/vmlDrawing146.vml"/><Relationship Id="rId12" Type="http://schemas.openxmlformats.org/officeDocument/2006/relationships/tags" Target="../tags/tag49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theme" Target="../theme/theme29.xml"/><Relationship Id="rId11" Type="http://schemas.openxmlformats.org/officeDocument/2006/relationships/tags" Target="../tags/tag490.xml"/><Relationship Id="rId5" Type="http://schemas.openxmlformats.org/officeDocument/2006/relationships/slideLayout" Target="../slideLayouts/slideLayout122.xml"/><Relationship Id="rId10" Type="http://schemas.openxmlformats.org/officeDocument/2006/relationships/tags" Target="../tags/tag489.xml"/><Relationship Id="rId4" Type="http://schemas.openxmlformats.org/officeDocument/2006/relationships/slideLayout" Target="../slideLayouts/slideLayout121.xml"/><Relationship Id="rId9" Type="http://schemas.openxmlformats.org/officeDocument/2006/relationships/tags" Target="../tags/tag488.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slideLayout" Target="../slideLayouts/slideLayout12.xml"/><Relationship Id="rId7" Type="http://schemas.openxmlformats.org/officeDocument/2006/relationships/tags" Target="../tags/tag4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12.vml"/><Relationship Id="rId11" Type="http://schemas.openxmlformats.org/officeDocument/2006/relationships/oleObject" Target="../embeddings/oleObject12.bin"/><Relationship Id="rId5" Type="http://schemas.openxmlformats.org/officeDocument/2006/relationships/theme" Target="../theme/theme3.xml"/><Relationship Id="rId10" Type="http://schemas.openxmlformats.org/officeDocument/2006/relationships/tags" Target="../tags/tag49.xml"/><Relationship Id="rId4" Type="http://schemas.openxmlformats.org/officeDocument/2006/relationships/slideLayout" Target="../slideLayouts/slideLayout13.xml"/><Relationship Id="rId9" Type="http://schemas.openxmlformats.org/officeDocument/2006/relationships/tags" Target="../tags/tag48.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13" Type="http://schemas.openxmlformats.org/officeDocument/2006/relationships/tags" Target="../tags/tag508.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ags" Target="../tags/tag507.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tags" Target="../tags/tag506.xml"/><Relationship Id="rId5" Type="http://schemas.openxmlformats.org/officeDocument/2006/relationships/slideLayout" Target="../slideLayouts/slideLayout127.xml"/><Relationship Id="rId15" Type="http://schemas.openxmlformats.org/officeDocument/2006/relationships/oleObject" Target="../embeddings/oleObject152.bin"/><Relationship Id="rId10" Type="http://schemas.openxmlformats.org/officeDocument/2006/relationships/tags" Target="../tags/tag505.xml"/><Relationship Id="rId4" Type="http://schemas.openxmlformats.org/officeDocument/2006/relationships/slideLayout" Target="../slideLayouts/slideLayout126.xml"/><Relationship Id="rId9" Type="http://schemas.openxmlformats.org/officeDocument/2006/relationships/vmlDrawing" Target="../drawings/vmlDrawing152.vml"/><Relationship Id="rId14" Type="http://schemas.openxmlformats.org/officeDocument/2006/relationships/tags" Target="../tags/tag509.xml"/></Relationships>
</file>

<file path=ppt/slideMasters/_rels/slideMaster31.xml.rels><?xml version="1.0" encoding="UTF-8" standalone="yes"?>
<Relationships xmlns="http://schemas.openxmlformats.org/package/2006/relationships"><Relationship Id="rId8" Type="http://schemas.openxmlformats.org/officeDocument/2006/relationships/tags" Target="../tags/tag531.xml"/><Relationship Id="rId13" Type="http://schemas.openxmlformats.org/officeDocument/2006/relationships/oleObject" Target="../embeddings/oleObject160.bin"/><Relationship Id="rId3" Type="http://schemas.openxmlformats.org/officeDocument/2006/relationships/slideLayout" Target="../slideLayouts/slideLayout132.xml"/><Relationship Id="rId7" Type="http://schemas.openxmlformats.org/officeDocument/2006/relationships/vmlDrawing" Target="../drawings/vmlDrawing160.vml"/><Relationship Id="rId12" Type="http://schemas.openxmlformats.org/officeDocument/2006/relationships/tags" Target="../tags/tag535.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theme" Target="../theme/theme31.xml"/><Relationship Id="rId11" Type="http://schemas.openxmlformats.org/officeDocument/2006/relationships/tags" Target="../tags/tag534.xml"/><Relationship Id="rId5" Type="http://schemas.openxmlformats.org/officeDocument/2006/relationships/slideLayout" Target="../slideLayouts/slideLayout134.xml"/><Relationship Id="rId10" Type="http://schemas.openxmlformats.org/officeDocument/2006/relationships/tags" Target="../tags/tag533.xml"/><Relationship Id="rId4" Type="http://schemas.openxmlformats.org/officeDocument/2006/relationships/slideLayout" Target="../slideLayouts/slideLayout133.xml"/><Relationship Id="rId9" Type="http://schemas.openxmlformats.org/officeDocument/2006/relationships/tags" Target="../tags/tag532.xml"/></Relationships>
</file>

<file path=ppt/slideMasters/_rels/slideMaster32.xml.rels><?xml version="1.0" encoding="UTF-8" standalone="yes"?>
<Relationships xmlns="http://schemas.openxmlformats.org/package/2006/relationships"><Relationship Id="rId8" Type="http://schemas.openxmlformats.org/officeDocument/2006/relationships/tags" Target="../tags/tag549.xml"/><Relationship Id="rId13" Type="http://schemas.openxmlformats.org/officeDocument/2006/relationships/oleObject" Target="../embeddings/oleObject166.bin"/><Relationship Id="rId3" Type="http://schemas.openxmlformats.org/officeDocument/2006/relationships/slideLayout" Target="../slideLayouts/slideLayout137.xml"/><Relationship Id="rId7" Type="http://schemas.openxmlformats.org/officeDocument/2006/relationships/vmlDrawing" Target="../drawings/vmlDrawing166.vml"/><Relationship Id="rId12" Type="http://schemas.openxmlformats.org/officeDocument/2006/relationships/tags" Target="../tags/tag55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theme" Target="../theme/theme32.xml"/><Relationship Id="rId11" Type="http://schemas.openxmlformats.org/officeDocument/2006/relationships/tags" Target="../tags/tag552.xml"/><Relationship Id="rId5" Type="http://schemas.openxmlformats.org/officeDocument/2006/relationships/slideLayout" Target="../slideLayouts/slideLayout139.xml"/><Relationship Id="rId10" Type="http://schemas.openxmlformats.org/officeDocument/2006/relationships/tags" Target="../tags/tag551.xml"/><Relationship Id="rId4" Type="http://schemas.openxmlformats.org/officeDocument/2006/relationships/slideLayout" Target="../slideLayouts/slideLayout138.xml"/><Relationship Id="rId9" Type="http://schemas.openxmlformats.org/officeDocument/2006/relationships/tags" Target="../tags/tag550.xml"/></Relationships>
</file>

<file path=ppt/slideMasters/_rels/slideMaster33.xml.rels><?xml version="1.0" encoding="UTF-8" standalone="yes"?>
<Relationships xmlns="http://schemas.openxmlformats.org/package/2006/relationships"><Relationship Id="rId8" Type="http://schemas.openxmlformats.org/officeDocument/2006/relationships/tags" Target="../tags/tag567.xml"/><Relationship Id="rId13" Type="http://schemas.openxmlformats.org/officeDocument/2006/relationships/oleObject" Target="../embeddings/oleObject172.bin"/><Relationship Id="rId3" Type="http://schemas.openxmlformats.org/officeDocument/2006/relationships/slideLayout" Target="../slideLayouts/slideLayout142.xml"/><Relationship Id="rId7" Type="http://schemas.openxmlformats.org/officeDocument/2006/relationships/vmlDrawing" Target="../drawings/vmlDrawing172.vml"/><Relationship Id="rId12" Type="http://schemas.openxmlformats.org/officeDocument/2006/relationships/tags" Target="../tags/tag57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theme" Target="../theme/theme33.xml"/><Relationship Id="rId11" Type="http://schemas.openxmlformats.org/officeDocument/2006/relationships/tags" Target="../tags/tag570.xml"/><Relationship Id="rId5" Type="http://schemas.openxmlformats.org/officeDocument/2006/relationships/slideLayout" Target="../slideLayouts/slideLayout144.xml"/><Relationship Id="rId10" Type="http://schemas.openxmlformats.org/officeDocument/2006/relationships/tags" Target="../tags/tag569.xml"/><Relationship Id="rId4" Type="http://schemas.openxmlformats.org/officeDocument/2006/relationships/slideLayout" Target="../slideLayouts/slideLayout143.xml"/><Relationship Id="rId9" Type="http://schemas.openxmlformats.org/officeDocument/2006/relationships/tags" Target="../tags/tag568.xml"/></Relationships>
</file>

<file path=ppt/slideMasters/_rels/slideMaster34.xml.rels><?xml version="1.0" encoding="UTF-8" standalone="yes"?>
<Relationships xmlns="http://schemas.openxmlformats.org/package/2006/relationships"><Relationship Id="rId8" Type="http://schemas.openxmlformats.org/officeDocument/2006/relationships/tags" Target="../tags/tag585.xml"/><Relationship Id="rId13" Type="http://schemas.openxmlformats.org/officeDocument/2006/relationships/oleObject" Target="../embeddings/oleObject178.bin"/><Relationship Id="rId3" Type="http://schemas.openxmlformats.org/officeDocument/2006/relationships/slideLayout" Target="../slideLayouts/slideLayout147.xml"/><Relationship Id="rId7" Type="http://schemas.openxmlformats.org/officeDocument/2006/relationships/vmlDrawing" Target="../drawings/vmlDrawing178.vml"/><Relationship Id="rId12" Type="http://schemas.openxmlformats.org/officeDocument/2006/relationships/tags" Target="../tags/tag589.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theme" Target="../theme/theme34.xml"/><Relationship Id="rId11" Type="http://schemas.openxmlformats.org/officeDocument/2006/relationships/tags" Target="../tags/tag588.xml"/><Relationship Id="rId5" Type="http://schemas.openxmlformats.org/officeDocument/2006/relationships/slideLayout" Target="../slideLayouts/slideLayout149.xml"/><Relationship Id="rId10" Type="http://schemas.openxmlformats.org/officeDocument/2006/relationships/tags" Target="../tags/tag587.xml"/><Relationship Id="rId4" Type="http://schemas.openxmlformats.org/officeDocument/2006/relationships/slideLayout" Target="../slideLayouts/slideLayout148.xml"/><Relationship Id="rId9" Type="http://schemas.openxmlformats.org/officeDocument/2006/relationships/tags" Target="../tags/tag586.xml"/></Relationships>
</file>

<file path=ppt/slideMasters/_rels/slideMaster35.xml.rels><?xml version="1.0" encoding="UTF-8" standalone="yes"?>
<Relationships xmlns="http://schemas.openxmlformats.org/package/2006/relationships"><Relationship Id="rId8" Type="http://schemas.openxmlformats.org/officeDocument/2006/relationships/tags" Target="../tags/tag603.xml"/><Relationship Id="rId13" Type="http://schemas.openxmlformats.org/officeDocument/2006/relationships/oleObject" Target="../embeddings/oleObject184.bin"/><Relationship Id="rId3" Type="http://schemas.openxmlformats.org/officeDocument/2006/relationships/slideLayout" Target="../slideLayouts/slideLayout152.xml"/><Relationship Id="rId7" Type="http://schemas.openxmlformats.org/officeDocument/2006/relationships/vmlDrawing" Target="../drawings/vmlDrawing184.vml"/><Relationship Id="rId12" Type="http://schemas.openxmlformats.org/officeDocument/2006/relationships/tags" Target="../tags/tag607.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theme" Target="../theme/theme35.xml"/><Relationship Id="rId11" Type="http://schemas.openxmlformats.org/officeDocument/2006/relationships/tags" Target="../tags/tag606.xml"/><Relationship Id="rId5" Type="http://schemas.openxmlformats.org/officeDocument/2006/relationships/slideLayout" Target="../slideLayouts/slideLayout154.xml"/><Relationship Id="rId10" Type="http://schemas.openxmlformats.org/officeDocument/2006/relationships/tags" Target="../tags/tag605.xml"/><Relationship Id="rId4" Type="http://schemas.openxmlformats.org/officeDocument/2006/relationships/slideLayout" Target="../slideLayouts/slideLayout153.xml"/><Relationship Id="rId9" Type="http://schemas.openxmlformats.org/officeDocument/2006/relationships/tags" Target="../tags/tag604.xml"/></Relationships>
</file>

<file path=ppt/slideMasters/_rels/slideMaster36.xml.rels><?xml version="1.0" encoding="UTF-8" standalone="yes"?>
<Relationships xmlns="http://schemas.openxmlformats.org/package/2006/relationships"><Relationship Id="rId8" Type="http://schemas.openxmlformats.org/officeDocument/2006/relationships/tags" Target="../tags/tag621.xml"/><Relationship Id="rId13" Type="http://schemas.openxmlformats.org/officeDocument/2006/relationships/oleObject" Target="../embeddings/oleObject190.bin"/><Relationship Id="rId3" Type="http://schemas.openxmlformats.org/officeDocument/2006/relationships/slideLayout" Target="../slideLayouts/slideLayout157.xml"/><Relationship Id="rId7" Type="http://schemas.openxmlformats.org/officeDocument/2006/relationships/vmlDrawing" Target="../drawings/vmlDrawing190.vml"/><Relationship Id="rId12" Type="http://schemas.openxmlformats.org/officeDocument/2006/relationships/tags" Target="../tags/tag62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theme" Target="../theme/theme36.xml"/><Relationship Id="rId11" Type="http://schemas.openxmlformats.org/officeDocument/2006/relationships/tags" Target="../tags/tag624.xml"/><Relationship Id="rId5" Type="http://schemas.openxmlformats.org/officeDocument/2006/relationships/slideLayout" Target="../slideLayouts/slideLayout159.xml"/><Relationship Id="rId10" Type="http://schemas.openxmlformats.org/officeDocument/2006/relationships/tags" Target="../tags/tag623.xml"/><Relationship Id="rId4" Type="http://schemas.openxmlformats.org/officeDocument/2006/relationships/slideLayout" Target="../slideLayouts/slideLayout158.xml"/><Relationship Id="rId9" Type="http://schemas.openxmlformats.org/officeDocument/2006/relationships/tags" Target="../tags/tag622.xml"/></Relationships>
</file>

<file path=ppt/slideMasters/_rels/slideMaster37.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oleObject" Target="../embeddings/oleObject196.bin"/><Relationship Id="rId3" Type="http://schemas.openxmlformats.org/officeDocument/2006/relationships/slideLayout" Target="../slideLayouts/slideLayout162.xml"/><Relationship Id="rId7" Type="http://schemas.openxmlformats.org/officeDocument/2006/relationships/vmlDrawing" Target="../drawings/vmlDrawing196.vml"/><Relationship Id="rId12" Type="http://schemas.openxmlformats.org/officeDocument/2006/relationships/tags" Target="../tags/tag643.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theme" Target="../theme/theme37.xml"/><Relationship Id="rId11" Type="http://schemas.openxmlformats.org/officeDocument/2006/relationships/tags" Target="../tags/tag642.xml"/><Relationship Id="rId5" Type="http://schemas.openxmlformats.org/officeDocument/2006/relationships/slideLayout" Target="../slideLayouts/slideLayout164.xml"/><Relationship Id="rId10" Type="http://schemas.openxmlformats.org/officeDocument/2006/relationships/tags" Target="../tags/tag641.xml"/><Relationship Id="rId4" Type="http://schemas.openxmlformats.org/officeDocument/2006/relationships/slideLayout" Target="../slideLayouts/slideLayout163.xml"/><Relationship Id="rId9" Type="http://schemas.openxmlformats.org/officeDocument/2006/relationships/tags" Target="../tags/tag640.xml"/></Relationships>
</file>

<file path=ppt/slideMasters/_rels/slideMaster38.xml.rels><?xml version="1.0" encoding="UTF-8" standalone="yes"?>
<Relationships xmlns="http://schemas.openxmlformats.org/package/2006/relationships"><Relationship Id="rId8" Type="http://schemas.openxmlformats.org/officeDocument/2006/relationships/tags" Target="../tags/tag657.xml"/><Relationship Id="rId13" Type="http://schemas.openxmlformats.org/officeDocument/2006/relationships/oleObject" Target="../embeddings/oleObject202.bin"/><Relationship Id="rId3" Type="http://schemas.openxmlformats.org/officeDocument/2006/relationships/slideLayout" Target="../slideLayouts/slideLayout167.xml"/><Relationship Id="rId7" Type="http://schemas.openxmlformats.org/officeDocument/2006/relationships/vmlDrawing" Target="../drawings/vmlDrawing202.vml"/><Relationship Id="rId12" Type="http://schemas.openxmlformats.org/officeDocument/2006/relationships/tags" Target="../tags/tag66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theme" Target="../theme/theme38.xml"/><Relationship Id="rId11" Type="http://schemas.openxmlformats.org/officeDocument/2006/relationships/tags" Target="../tags/tag660.xml"/><Relationship Id="rId5" Type="http://schemas.openxmlformats.org/officeDocument/2006/relationships/slideLayout" Target="../slideLayouts/slideLayout169.xml"/><Relationship Id="rId10" Type="http://schemas.openxmlformats.org/officeDocument/2006/relationships/tags" Target="../tags/tag659.xml"/><Relationship Id="rId4" Type="http://schemas.openxmlformats.org/officeDocument/2006/relationships/slideLayout" Target="../slideLayouts/slideLayout168.xml"/><Relationship Id="rId9" Type="http://schemas.openxmlformats.org/officeDocument/2006/relationships/tags" Target="../tags/tag658.xml"/></Relationships>
</file>

<file path=ppt/slideMasters/_rels/slideMaster39.xml.rels><?xml version="1.0" encoding="UTF-8" standalone="yes"?>
<Relationships xmlns="http://schemas.openxmlformats.org/package/2006/relationships"><Relationship Id="rId8" Type="http://schemas.openxmlformats.org/officeDocument/2006/relationships/tags" Target="../tags/tag675.xml"/><Relationship Id="rId13" Type="http://schemas.openxmlformats.org/officeDocument/2006/relationships/oleObject" Target="../embeddings/oleObject208.bin"/><Relationship Id="rId3" Type="http://schemas.openxmlformats.org/officeDocument/2006/relationships/slideLayout" Target="../slideLayouts/slideLayout172.xml"/><Relationship Id="rId7" Type="http://schemas.openxmlformats.org/officeDocument/2006/relationships/vmlDrawing" Target="../drawings/vmlDrawing208.vml"/><Relationship Id="rId12" Type="http://schemas.openxmlformats.org/officeDocument/2006/relationships/tags" Target="../tags/tag679.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theme" Target="../theme/theme39.xml"/><Relationship Id="rId11" Type="http://schemas.openxmlformats.org/officeDocument/2006/relationships/tags" Target="../tags/tag678.xml"/><Relationship Id="rId5" Type="http://schemas.openxmlformats.org/officeDocument/2006/relationships/slideLayout" Target="../slideLayouts/slideLayout174.xml"/><Relationship Id="rId10" Type="http://schemas.openxmlformats.org/officeDocument/2006/relationships/tags" Target="../tags/tag677.xml"/><Relationship Id="rId4" Type="http://schemas.openxmlformats.org/officeDocument/2006/relationships/slideLayout" Target="../slideLayouts/slideLayout173.xml"/><Relationship Id="rId9" Type="http://schemas.openxmlformats.org/officeDocument/2006/relationships/tags" Target="../tags/tag676.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oleObject" Target="../embeddings/oleObject17.bin"/><Relationship Id="rId3" Type="http://schemas.openxmlformats.org/officeDocument/2006/relationships/slideLayout" Target="../slideLayouts/slideLayout16.xml"/><Relationship Id="rId7" Type="http://schemas.openxmlformats.org/officeDocument/2006/relationships/vmlDrawing" Target="../drawings/vmlDrawing17.vml"/><Relationship Id="rId12" Type="http://schemas.openxmlformats.org/officeDocument/2006/relationships/tags" Target="../tags/tag7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11" Type="http://schemas.openxmlformats.org/officeDocument/2006/relationships/tags" Target="../tags/tag75.xml"/><Relationship Id="rId5" Type="http://schemas.openxmlformats.org/officeDocument/2006/relationships/slideLayout" Target="../slideLayouts/slideLayout18.xml"/><Relationship Id="rId10" Type="http://schemas.openxmlformats.org/officeDocument/2006/relationships/tags" Target="../tags/tag74.xml"/><Relationship Id="rId4" Type="http://schemas.openxmlformats.org/officeDocument/2006/relationships/slideLayout" Target="../slideLayouts/slideLayout17.xml"/><Relationship Id="rId9" Type="http://schemas.openxmlformats.org/officeDocument/2006/relationships/tags" Target="../tags/tag73.xml"/></Relationships>
</file>

<file path=ppt/slideMasters/_rels/slideMaster40.xml.rels><?xml version="1.0" encoding="UTF-8" standalone="yes"?>
<Relationships xmlns="http://schemas.openxmlformats.org/package/2006/relationships"><Relationship Id="rId8" Type="http://schemas.openxmlformats.org/officeDocument/2006/relationships/tags" Target="../tags/tag693.xml"/><Relationship Id="rId13" Type="http://schemas.openxmlformats.org/officeDocument/2006/relationships/oleObject" Target="../embeddings/oleObject214.bin"/><Relationship Id="rId3" Type="http://schemas.openxmlformats.org/officeDocument/2006/relationships/slideLayout" Target="../slideLayouts/slideLayout177.xml"/><Relationship Id="rId7" Type="http://schemas.openxmlformats.org/officeDocument/2006/relationships/vmlDrawing" Target="../drawings/vmlDrawing214.vml"/><Relationship Id="rId12" Type="http://schemas.openxmlformats.org/officeDocument/2006/relationships/tags" Target="../tags/tag69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theme" Target="../theme/theme40.xml"/><Relationship Id="rId11" Type="http://schemas.openxmlformats.org/officeDocument/2006/relationships/tags" Target="../tags/tag696.xml"/><Relationship Id="rId5" Type="http://schemas.openxmlformats.org/officeDocument/2006/relationships/slideLayout" Target="../slideLayouts/slideLayout179.xml"/><Relationship Id="rId10" Type="http://schemas.openxmlformats.org/officeDocument/2006/relationships/tags" Target="../tags/tag695.xml"/><Relationship Id="rId4" Type="http://schemas.openxmlformats.org/officeDocument/2006/relationships/slideLayout" Target="../slideLayouts/slideLayout178.xml"/><Relationship Id="rId9" Type="http://schemas.openxmlformats.org/officeDocument/2006/relationships/tags" Target="../tags/tag694.xml"/></Relationships>
</file>

<file path=ppt/slideMasters/_rels/slideMaster41.xml.rels><?xml version="1.0" encoding="UTF-8" standalone="yes"?>
<Relationships xmlns="http://schemas.openxmlformats.org/package/2006/relationships"><Relationship Id="rId8" Type="http://schemas.openxmlformats.org/officeDocument/2006/relationships/tags" Target="../tags/tag711.xml"/><Relationship Id="rId13" Type="http://schemas.openxmlformats.org/officeDocument/2006/relationships/oleObject" Target="../embeddings/oleObject220.bin"/><Relationship Id="rId3" Type="http://schemas.openxmlformats.org/officeDocument/2006/relationships/slideLayout" Target="../slideLayouts/slideLayout182.xml"/><Relationship Id="rId7" Type="http://schemas.openxmlformats.org/officeDocument/2006/relationships/vmlDrawing" Target="../drawings/vmlDrawing220.vml"/><Relationship Id="rId12" Type="http://schemas.openxmlformats.org/officeDocument/2006/relationships/tags" Target="../tags/tag715.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theme" Target="../theme/theme41.xml"/><Relationship Id="rId11" Type="http://schemas.openxmlformats.org/officeDocument/2006/relationships/tags" Target="../tags/tag714.xml"/><Relationship Id="rId5" Type="http://schemas.openxmlformats.org/officeDocument/2006/relationships/slideLayout" Target="../slideLayouts/slideLayout184.xml"/><Relationship Id="rId10" Type="http://schemas.openxmlformats.org/officeDocument/2006/relationships/tags" Target="../tags/tag713.xml"/><Relationship Id="rId4" Type="http://schemas.openxmlformats.org/officeDocument/2006/relationships/slideLayout" Target="../slideLayouts/slideLayout183.xml"/><Relationship Id="rId9" Type="http://schemas.openxmlformats.org/officeDocument/2006/relationships/tags" Target="../tags/tag712.xml"/></Relationships>
</file>

<file path=ppt/slideMasters/_rels/slideMaster42.xml.rels><?xml version="1.0" encoding="UTF-8" standalone="yes"?>
<Relationships xmlns="http://schemas.openxmlformats.org/package/2006/relationships"><Relationship Id="rId8" Type="http://schemas.openxmlformats.org/officeDocument/2006/relationships/vmlDrawing" Target="../drawings/vmlDrawing226.vml"/><Relationship Id="rId13" Type="http://schemas.openxmlformats.org/officeDocument/2006/relationships/tags" Target="../tags/tag733.xml"/><Relationship Id="rId3" Type="http://schemas.openxmlformats.org/officeDocument/2006/relationships/slideLayout" Target="../slideLayouts/slideLayout187.xml"/><Relationship Id="rId7" Type="http://schemas.openxmlformats.org/officeDocument/2006/relationships/theme" Target="../theme/theme42.xml"/><Relationship Id="rId12" Type="http://schemas.openxmlformats.org/officeDocument/2006/relationships/tags" Target="../tags/tag732.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731.xml"/><Relationship Id="rId5" Type="http://schemas.openxmlformats.org/officeDocument/2006/relationships/slideLayout" Target="../slideLayouts/slideLayout189.xml"/><Relationship Id="rId10" Type="http://schemas.openxmlformats.org/officeDocument/2006/relationships/tags" Target="../tags/tag730.xml"/><Relationship Id="rId4" Type="http://schemas.openxmlformats.org/officeDocument/2006/relationships/slideLayout" Target="../slideLayouts/slideLayout188.xml"/><Relationship Id="rId9" Type="http://schemas.openxmlformats.org/officeDocument/2006/relationships/tags" Target="../tags/tag729.xml"/><Relationship Id="rId14" Type="http://schemas.openxmlformats.org/officeDocument/2006/relationships/oleObject" Target="../embeddings/oleObject226.bin"/></Relationships>
</file>

<file path=ppt/slideMasters/_rels/slideMaster43.xml.rels><?xml version="1.0" encoding="UTF-8" standalone="yes"?>
<Relationships xmlns="http://schemas.openxmlformats.org/package/2006/relationships"><Relationship Id="rId8" Type="http://schemas.openxmlformats.org/officeDocument/2006/relationships/tags" Target="../tags/tag751.xml"/><Relationship Id="rId13" Type="http://schemas.openxmlformats.org/officeDocument/2006/relationships/oleObject" Target="../embeddings/oleObject233.bin"/><Relationship Id="rId3" Type="http://schemas.openxmlformats.org/officeDocument/2006/relationships/slideLayout" Target="../slideLayouts/slideLayout193.xml"/><Relationship Id="rId7" Type="http://schemas.openxmlformats.org/officeDocument/2006/relationships/vmlDrawing" Target="../drawings/vmlDrawing233.vml"/><Relationship Id="rId12" Type="http://schemas.openxmlformats.org/officeDocument/2006/relationships/tags" Target="../tags/tag755.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theme" Target="../theme/theme43.xml"/><Relationship Id="rId11" Type="http://schemas.openxmlformats.org/officeDocument/2006/relationships/tags" Target="../tags/tag754.xml"/><Relationship Id="rId5" Type="http://schemas.openxmlformats.org/officeDocument/2006/relationships/slideLayout" Target="../slideLayouts/slideLayout195.xml"/><Relationship Id="rId10" Type="http://schemas.openxmlformats.org/officeDocument/2006/relationships/tags" Target="../tags/tag753.xml"/><Relationship Id="rId4" Type="http://schemas.openxmlformats.org/officeDocument/2006/relationships/slideLayout" Target="../slideLayouts/slideLayout194.xml"/><Relationship Id="rId9" Type="http://schemas.openxmlformats.org/officeDocument/2006/relationships/tags" Target="../tags/tag752.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theme" Target="../theme/theme44.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8" Type="http://schemas.openxmlformats.org/officeDocument/2006/relationships/vmlDrawing" Target="../drawings/vmlDrawing239.vml"/><Relationship Id="rId13" Type="http://schemas.openxmlformats.org/officeDocument/2006/relationships/tags" Target="../tags/tag778.xml"/><Relationship Id="rId3" Type="http://schemas.openxmlformats.org/officeDocument/2006/relationships/slideLayout" Target="../slideLayouts/slideLayout225.xml"/><Relationship Id="rId7" Type="http://schemas.openxmlformats.org/officeDocument/2006/relationships/theme" Target="../theme/theme46.xml"/><Relationship Id="rId12" Type="http://schemas.openxmlformats.org/officeDocument/2006/relationships/tags" Target="../tags/tag777.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tags" Target="../tags/tag776.xml"/><Relationship Id="rId5" Type="http://schemas.openxmlformats.org/officeDocument/2006/relationships/slideLayout" Target="../slideLayouts/slideLayout227.xml"/><Relationship Id="rId10" Type="http://schemas.openxmlformats.org/officeDocument/2006/relationships/tags" Target="../tags/tag775.xml"/><Relationship Id="rId4" Type="http://schemas.openxmlformats.org/officeDocument/2006/relationships/slideLayout" Target="../slideLayouts/slideLayout226.xml"/><Relationship Id="rId9" Type="http://schemas.openxmlformats.org/officeDocument/2006/relationships/tags" Target="../tags/tag774.xml"/><Relationship Id="rId14" Type="http://schemas.openxmlformats.org/officeDocument/2006/relationships/oleObject" Target="../embeddings/oleObject239.bin"/></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236.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47.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247.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theme" Target="../theme/theme48.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49.xml.rels><?xml version="1.0" encoding="UTF-8" standalone="yes"?>
<Relationships xmlns="http://schemas.openxmlformats.org/package/2006/relationships"><Relationship Id="rId8" Type="http://schemas.openxmlformats.org/officeDocument/2006/relationships/vmlDrawing" Target="../drawings/vmlDrawing246.vml"/><Relationship Id="rId13" Type="http://schemas.openxmlformats.org/officeDocument/2006/relationships/tags" Target="../tags/tag800.xml"/><Relationship Id="rId3" Type="http://schemas.openxmlformats.org/officeDocument/2006/relationships/slideLayout" Target="../slideLayouts/slideLayout253.xml"/><Relationship Id="rId7" Type="http://schemas.openxmlformats.org/officeDocument/2006/relationships/theme" Target="../theme/theme49.xml"/><Relationship Id="rId12" Type="http://schemas.openxmlformats.org/officeDocument/2006/relationships/tags" Target="../tags/tag799.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tags" Target="../tags/tag798.xml"/><Relationship Id="rId5" Type="http://schemas.openxmlformats.org/officeDocument/2006/relationships/slideLayout" Target="../slideLayouts/slideLayout255.xml"/><Relationship Id="rId10" Type="http://schemas.openxmlformats.org/officeDocument/2006/relationships/tags" Target="../tags/tag797.xml"/><Relationship Id="rId4" Type="http://schemas.openxmlformats.org/officeDocument/2006/relationships/slideLayout" Target="../slideLayouts/slideLayout254.xml"/><Relationship Id="rId9" Type="http://schemas.openxmlformats.org/officeDocument/2006/relationships/tags" Target="../tags/tag796.xml"/><Relationship Id="rId14" Type="http://schemas.openxmlformats.org/officeDocument/2006/relationships/oleObject" Target="../embeddings/oleObject246.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vmlDrawing" Target="../drawings/vmlDrawing23.vml"/><Relationship Id="rId1" Type="http://schemas.openxmlformats.org/officeDocument/2006/relationships/theme" Target="../theme/theme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50.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51.xml.rels><?xml version="1.0" encoding="UTF-8" standalone="yes"?>
<Relationships xmlns="http://schemas.openxmlformats.org/package/2006/relationships"><Relationship Id="rId8" Type="http://schemas.openxmlformats.org/officeDocument/2006/relationships/vmlDrawing" Target="../drawings/vmlDrawing253.vml"/><Relationship Id="rId13" Type="http://schemas.openxmlformats.org/officeDocument/2006/relationships/tags" Target="../tags/tag822.xml"/><Relationship Id="rId3" Type="http://schemas.openxmlformats.org/officeDocument/2006/relationships/slideLayout" Target="../slideLayouts/slideLayout270.xml"/><Relationship Id="rId7" Type="http://schemas.openxmlformats.org/officeDocument/2006/relationships/theme" Target="../theme/theme51.xml"/><Relationship Id="rId12" Type="http://schemas.openxmlformats.org/officeDocument/2006/relationships/tags" Target="../tags/tag821.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tags" Target="../tags/tag820.xml"/><Relationship Id="rId5" Type="http://schemas.openxmlformats.org/officeDocument/2006/relationships/slideLayout" Target="../slideLayouts/slideLayout272.xml"/><Relationship Id="rId10" Type="http://schemas.openxmlformats.org/officeDocument/2006/relationships/tags" Target="../tags/tag819.xml"/><Relationship Id="rId4" Type="http://schemas.openxmlformats.org/officeDocument/2006/relationships/slideLayout" Target="../slideLayouts/slideLayout271.xml"/><Relationship Id="rId9" Type="http://schemas.openxmlformats.org/officeDocument/2006/relationships/tags" Target="../tags/tag818.xml"/><Relationship Id="rId14" Type="http://schemas.openxmlformats.org/officeDocument/2006/relationships/oleObject" Target="../embeddings/oleObject253.bin"/></Relationships>
</file>

<file path=ppt/slideMasters/_rels/slideMaster52.xml.rels><?xml version="1.0" encoding="UTF-8" standalone="yes"?>
<Relationships xmlns="http://schemas.openxmlformats.org/package/2006/relationships"><Relationship Id="rId8" Type="http://schemas.openxmlformats.org/officeDocument/2006/relationships/vmlDrawing" Target="../drawings/vmlDrawing260.vml"/><Relationship Id="rId13" Type="http://schemas.openxmlformats.org/officeDocument/2006/relationships/tags" Target="../tags/tag844.xml"/><Relationship Id="rId3" Type="http://schemas.openxmlformats.org/officeDocument/2006/relationships/slideLayout" Target="../slideLayouts/slideLayout276.xml"/><Relationship Id="rId7" Type="http://schemas.openxmlformats.org/officeDocument/2006/relationships/theme" Target="../theme/theme52.xml"/><Relationship Id="rId12" Type="http://schemas.openxmlformats.org/officeDocument/2006/relationships/tags" Target="../tags/tag843.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tags" Target="../tags/tag842.xml"/><Relationship Id="rId5" Type="http://schemas.openxmlformats.org/officeDocument/2006/relationships/slideLayout" Target="../slideLayouts/slideLayout278.xml"/><Relationship Id="rId10" Type="http://schemas.openxmlformats.org/officeDocument/2006/relationships/tags" Target="../tags/tag841.xml"/><Relationship Id="rId4" Type="http://schemas.openxmlformats.org/officeDocument/2006/relationships/slideLayout" Target="../slideLayouts/slideLayout277.xml"/><Relationship Id="rId9" Type="http://schemas.openxmlformats.org/officeDocument/2006/relationships/tags" Target="../tags/tag840.xml"/><Relationship Id="rId14" Type="http://schemas.openxmlformats.org/officeDocument/2006/relationships/oleObject" Target="../embeddings/oleObject260.bin"/></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vmlDrawing" Target="../drawings/vmlDrawing24.vml"/><Relationship Id="rId1" Type="http://schemas.openxmlformats.org/officeDocument/2006/relationships/theme" Target="../theme/theme6.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Masters/_rels/slideMaster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vmlDrawing" Target="../drawings/vmlDrawing25.vml"/><Relationship Id="rId1" Type="http://schemas.openxmlformats.org/officeDocument/2006/relationships/theme" Target="../theme/theme7.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oleObject" Target="../embeddings/oleObject26.bin"/><Relationship Id="rId3" Type="http://schemas.openxmlformats.org/officeDocument/2006/relationships/slideLayout" Target="../slideLayouts/slideLayout21.xml"/><Relationship Id="rId7" Type="http://schemas.openxmlformats.org/officeDocument/2006/relationships/vmlDrawing" Target="../drawings/vmlDrawing26.vml"/><Relationship Id="rId12" Type="http://schemas.openxmlformats.org/officeDocument/2006/relationships/tags" Target="../tags/tag11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8.xml"/><Relationship Id="rId11" Type="http://schemas.openxmlformats.org/officeDocument/2006/relationships/tags" Target="../tags/tag109.xml"/><Relationship Id="rId5" Type="http://schemas.openxmlformats.org/officeDocument/2006/relationships/slideLayout" Target="../slideLayouts/slideLayout23.xml"/><Relationship Id="rId10" Type="http://schemas.openxmlformats.org/officeDocument/2006/relationships/tags" Target="../tags/tag108.xml"/><Relationship Id="rId4" Type="http://schemas.openxmlformats.org/officeDocument/2006/relationships/slideLayout" Target="../slideLayouts/slideLayout22.xml"/><Relationship Id="rId9" Type="http://schemas.openxmlformats.org/officeDocument/2006/relationships/tags" Target="../tags/tag107.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oleObject" Target="../embeddings/oleObject32.bin"/><Relationship Id="rId3" Type="http://schemas.openxmlformats.org/officeDocument/2006/relationships/slideLayout" Target="../slideLayouts/slideLayout26.xml"/><Relationship Id="rId7" Type="http://schemas.openxmlformats.org/officeDocument/2006/relationships/vmlDrawing" Target="../drawings/vmlDrawing32.vml"/><Relationship Id="rId12" Type="http://schemas.openxmlformats.org/officeDocument/2006/relationships/tags" Target="../tags/tag12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9.xml"/><Relationship Id="rId11" Type="http://schemas.openxmlformats.org/officeDocument/2006/relationships/tags" Target="../tags/tag128.xml"/><Relationship Id="rId5" Type="http://schemas.openxmlformats.org/officeDocument/2006/relationships/slideLayout" Target="../slideLayouts/slideLayout28.xml"/><Relationship Id="rId10" Type="http://schemas.openxmlformats.org/officeDocument/2006/relationships/tags" Target="../tags/tag127.xml"/><Relationship Id="rId4" Type="http://schemas.openxmlformats.org/officeDocument/2006/relationships/slideLayout" Target="../slideLayouts/slideLayout27.xml"/><Relationship Id="rId9" Type="http://schemas.openxmlformats.org/officeDocument/2006/relationships/tags" Target="../tags/tag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6"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033"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chemeClr val="tx2"/>
                </a:solidFill>
              </a:defRPr>
            </a:lvl1pPr>
          </a:lstStyle>
          <a:p>
            <a:fld id="{8E6B6E89-1082-4726-B301-C8DED798834F}"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chemeClr val="tx2"/>
                </a:solidFill>
              </a:defRPr>
            </a:lvl1pPr>
          </a:lstStyle>
          <a:p>
            <a:endParaRPr lang="tr-TR"/>
          </a:p>
        </p:txBody>
      </p:sp>
      <p:sp>
        <p:nvSpPr>
          <p:cNvPr id="102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T</a:t>
            </a:r>
            <a:r>
              <a:rPr lang="tr-TR" sz="800" dirty="0">
                <a:solidFill>
                  <a:schemeClr val="tx2"/>
                </a:solidFill>
              </a:rPr>
              <a:t>ürkiye</a:t>
            </a:r>
            <a:endParaRPr lang="en-US" sz="800" dirty="0">
              <a:solidFill>
                <a:schemeClr val="tx2"/>
              </a:solidFill>
            </a:endParaRPr>
          </a:p>
        </p:txBody>
      </p:sp>
      <p:sp>
        <p:nvSpPr>
          <p:cNvPr id="1030"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31" r:id="rId1"/>
    <p:sldLayoutId id="2147490132" r:id="rId2"/>
    <p:sldLayoutId id="2147490133" r:id="rId3"/>
    <p:sldLayoutId id="2147490135" r:id="rId4"/>
    <p:sldLayoutId id="2147490136"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242" name="Rectangle 2"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0249" name="think-cell Slide" r:id="rId11" imgW="0" imgH="0" progId="">
                  <p:embed/>
                </p:oleObj>
              </mc:Choice>
              <mc:Fallback>
                <p:oleObj name="think-cell Slide" r:id="rId11"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3" name="Title Placeholder 1"/>
          <p:cNvSpPr>
            <a:spLocks noGrp="1"/>
          </p:cNvSpPr>
          <p:nvPr>
            <p:ph type="title"/>
            <p:custDataLst>
              <p:tags r:id="rId8"/>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84C915D9-5DD0-4409-B71C-43D722D747E0}" type="slidenum">
              <a:rPr lang="en-US" sz="800">
                <a:solidFill>
                  <a:srgbClr val="000066"/>
                </a:solidFill>
              </a:rPr>
              <a:pPr>
                <a:spcBef>
                  <a:spcPct val="50000"/>
                </a:spcBef>
              </a:pPr>
              <a:t>‹#›</a:t>
            </a:fld>
            <a:endParaRPr lang="en-US" sz="800" dirty="0">
              <a:solidFill>
                <a:srgbClr val="000066"/>
              </a:solidFill>
            </a:endParaRPr>
          </a:p>
        </p:txBody>
      </p:sp>
      <p:sp>
        <p:nvSpPr>
          <p:cNvPr id="2053" name="Footer Placeholder 3"/>
          <p:cNvSpPr>
            <a:spLocks noGrp="1"/>
          </p:cNvSpPr>
          <p:nvPr>
            <p:ph type="ftr" sz="quarter" idx="3"/>
            <p:custDataLst>
              <p:tags r:id="rId9"/>
            </p:custDataLst>
          </p:nvPr>
        </p:nvSpPr>
        <p:spPr bwMode="auto">
          <a:xfrm>
            <a:off x="771525" y="6554788"/>
            <a:ext cx="4318000" cy="142875"/>
          </a:xfrm>
          <a:prstGeom prst="rect">
            <a:avLst/>
          </a:prstGeom>
          <a:noFill/>
          <a:ln w="9525">
            <a:noFill/>
            <a:miter lim="800000"/>
            <a:headEnd/>
            <a:tailEnd/>
          </a:ln>
        </p:spPr>
        <p:txBody>
          <a:bodyPr vert="horz" wrap="square" lIns="91396" tIns="45697" rIns="91396" bIns="45697" numCol="1" anchor="t" anchorCtr="0" compatLnSpc="1">
            <a:prstTxWarp prst="textNoShape">
              <a:avLst/>
            </a:prstTxWarp>
          </a:bodyPr>
          <a:lstStyle>
            <a:lvl1pPr>
              <a:defRPr sz="1000">
                <a:solidFill>
                  <a:srgbClr val="002776"/>
                </a:solidFill>
              </a:defRPr>
            </a:lvl1pPr>
          </a:lstStyle>
          <a:p>
            <a:endParaRPr lang="tr-TR"/>
          </a:p>
        </p:txBody>
      </p:sp>
      <p:sp>
        <p:nvSpPr>
          <p:cNvPr id="10246" name="Rectangle 8"/>
          <p:cNvSpPr>
            <a:spLocks noChangeArrowheads="1"/>
          </p:cNvSpPr>
          <p:nvPr userDrawn="1">
            <p:custDataLst>
              <p:tags r:id="rId10"/>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160" r:id="rId1"/>
    <p:sldLayoutId id="2147490161" r:id="rId2"/>
    <p:sldLayoutId id="2147490162" r:id="rId3"/>
    <p:sldLayoutId id="2147490163" r:id="rId4"/>
  </p:sldLayoutIdLst>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266"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1273"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21D595A3-800D-45D2-AFE9-E31BCEE07E88}"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11269" name="Title Placeholder 1"/>
          <p:cNvSpPr>
            <a:spLocks noGrp="1"/>
          </p:cNvSpPr>
          <p:nvPr>
            <p:ph type="title"/>
            <p:custDataLst>
              <p:tags r:id="rId6"/>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1270"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a:t>
            </a:r>
            <a:r>
              <a:rPr lang="tr-TR" sz="800" dirty="0">
                <a:solidFill>
                  <a:srgbClr val="002776"/>
                </a:solidFill>
              </a:rPr>
              <a:t>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2290"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2297"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139C8889-3606-40D2-89D6-D006581CEC87}"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2293"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2294"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64" r:id="rId1"/>
    <p:sldLayoutId id="2147490165" r:id="rId2"/>
    <p:sldLayoutId id="2147490166" r:id="rId3"/>
    <p:sldLayoutId id="2147490167" r:id="rId4"/>
    <p:sldLayoutId id="2147490168"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3314"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3321"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FEEA27DA-2F5F-4F6F-A59C-6C2E53123B75}"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3317"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8" name="Rectangle 7"/>
          <p:cNvSpPr>
            <a:spLocks noChangeArrowheads="1"/>
          </p:cNvSpPr>
          <p:nvPr userDrawn="1">
            <p:custDataLst>
              <p:tags r:id="rId1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169" r:id="rId1"/>
    <p:sldLayoutId id="2147490170" r:id="rId2"/>
    <p:sldLayoutId id="2147490171" r:id="rId3"/>
    <p:sldLayoutId id="2147490172" r:id="rId4"/>
    <p:sldLayoutId id="2147490173" r:id="rId5"/>
    <p:sldLayoutId id="2147490174" r:id="rId6"/>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433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4345"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6B49B8F4-EBBC-4036-9086-7FCDE326B81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434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4342"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75" r:id="rId1"/>
    <p:sldLayoutId id="2147490176" r:id="rId2"/>
    <p:sldLayoutId id="2147490177" r:id="rId3"/>
    <p:sldLayoutId id="2147490178" r:id="rId4"/>
    <p:sldLayoutId id="2147490179"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536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5369"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CA955F2-DC7C-4E3E-971F-BBD4896C3F13}"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536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5366"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80" r:id="rId1"/>
    <p:sldLayoutId id="2147490181" r:id="rId2"/>
    <p:sldLayoutId id="2147490182" r:id="rId3"/>
    <p:sldLayoutId id="2147490183" r:id="rId4"/>
    <p:sldLayoutId id="2147490184"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638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393"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7AF387EF-FD7B-4412-9678-4D1C601ABF7B}"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6389"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6390" name="Title Placeholder 1"/>
          <p:cNvSpPr>
            <a:spLocks noGrp="1"/>
          </p:cNvSpPr>
          <p:nvPr>
            <p:ph type="title"/>
            <p:custDataLst>
              <p:tags r:id="rId13"/>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85" r:id="rId1"/>
    <p:sldLayoutId id="2147490186" r:id="rId2"/>
    <p:sldLayoutId id="2147490187" r:id="rId3"/>
    <p:sldLayoutId id="2147490188" r:id="rId4"/>
    <p:sldLayoutId id="2147490189" r:id="rId5"/>
    <p:sldLayoutId id="2147490190" r:id="rId6"/>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7410"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7417"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866DB9F-D4A5-458A-A8C3-C68B6157779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17413"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7414"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91" r:id="rId1"/>
    <p:sldLayoutId id="2147490192" r:id="rId2"/>
    <p:sldLayoutId id="2147490193" r:id="rId3"/>
    <p:sldLayoutId id="2147490194" r:id="rId4"/>
    <p:sldLayoutId id="2147490195"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843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844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6C8C4FDC-482B-4420-A105-284E06588B0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843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8438"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96" r:id="rId1"/>
    <p:sldLayoutId id="2147490197" r:id="rId2"/>
    <p:sldLayoutId id="2147490198" r:id="rId3"/>
    <p:sldLayoutId id="2147490199" r:id="rId4"/>
    <p:sldLayoutId id="2147490200"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945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9465"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4A95F71-3BA1-4865-B991-DF8DA6522AA0}"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1946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9462"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01" r:id="rId1"/>
    <p:sldLayoutId id="2147490202" r:id="rId2"/>
    <p:sldLayoutId id="2147490203" r:id="rId3"/>
    <p:sldLayoutId id="2147490204" r:id="rId4"/>
    <p:sldLayoutId id="2147490205"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057" name="think-cell Slide" r:id="rId11" imgW="0" imgH="0" progId="">
                  <p:embed/>
                </p:oleObj>
              </mc:Choice>
              <mc:Fallback>
                <p:oleObj name="think-cell Slide" r:id="rId11"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Title Placeholder 1"/>
          <p:cNvSpPr>
            <a:spLocks noGrp="1"/>
          </p:cNvSpPr>
          <p:nvPr>
            <p:ph type="title"/>
            <p:custDataLst>
              <p:tags r:id="rId8"/>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A4AF9732-3AC1-47C6-8157-9E7834370D5B}" type="slidenum">
              <a:rPr lang="en-US" sz="800">
                <a:solidFill>
                  <a:srgbClr val="000066"/>
                </a:solidFill>
              </a:rPr>
              <a:pPr>
                <a:spcBef>
                  <a:spcPct val="50000"/>
                </a:spcBef>
              </a:pPr>
              <a:t>‹#›</a:t>
            </a:fld>
            <a:endParaRPr lang="en-US" sz="800" dirty="0">
              <a:solidFill>
                <a:srgbClr val="000066"/>
              </a:solidFill>
            </a:endParaRPr>
          </a:p>
        </p:txBody>
      </p:sp>
      <p:sp>
        <p:nvSpPr>
          <p:cNvPr id="2053" name="Footer Placeholder 3"/>
          <p:cNvSpPr>
            <a:spLocks noGrp="1"/>
          </p:cNvSpPr>
          <p:nvPr>
            <p:ph type="ftr" sz="quarter" idx="3"/>
            <p:custDataLst>
              <p:tags r:id="rId9"/>
            </p:custDataLst>
          </p:nvPr>
        </p:nvSpPr>
        <p:spPr bwMode="auto">
          <a:xfrm>
            <a:off x="771525" y="6554788"/>
            <a:ext cx="4318000" cy="142875"/>
          </a:xfrm>
          <a:prstGeom prst="rect">
            <a:avLst/>
          </a:prstGeom>
          <a:noFill/>
          <a:ln w="9525">
            <a:noFill/>
            <a:miter lim="800000"/>
            <a:headEnd/>
            <a:tailEnd/>
          </a:ln>
        </p:spPr>
        <p:txBody>
          <a:bodyPr vert="horz" wrap="square" lIns="91396" tIns="45697" rIns="91396" bIns="45697" numCol="1" anchor="t" anchorCtr="0" compatLnSpc="1">
            <a:prstTxWarp prst="textNoShape">
              <a:avLst/>
            </a:prstTxWarp>
          </a:bodyPr>
          <a:lstStyle>
            <a:lvl1pPr>
              <a:defRPr sz="1000">
                <a:solidFill>
                  <a:srgbClr val="002776"/>
                </a:solidFill>
              </a:defRPr>
            </a:lvl1pPr>
          </a:lstStyle>
          <a:p>
            <a:endParaRPr lang="tr-TR"/>
          </a:p>
        </p:txBody>
      </p:sp>
      <p:sp>
        <p:nvSpPr>
          <p:cNvPr id="2054" name="Rectangle 8"/>
          <p:cNvSpPr>
            <a:spLocks noChangeArrowheads="1"/>
          </p:cNvSpPr>
          <p:nvPr userDrawn="1">
            <p:custDataLst>
              <p:tags r:id="rId10"/>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90137" r:id="rId1"/>
    <p:sldLayoutId id="2147490138" r:id="rId2"/>
    <p:sldLayoutId id="2147490139" r:id="rId3"/>
    <p:sldLayoutId id="2147490140" r:id="rId4"/>
  </p:sldLayoutIdLst>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048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0489"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05683435-6805-4285-B597-11927C42837F}"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048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0486"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06" r:id="rId1"/>
    <p:sldLayoutId id="2147490207" r:id="rId2"/>
    <p:sldLayoutId id="2147490208" r:id="rId3"/>
    <p:sldLayoutId id="2147490209" r:id="rId4"/>
    <p:sldLayoutId id="2147490210"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1506"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1513"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5A7A845E-AC6B-4C50-A07D-5AA8CE6D51AB}"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1509" name="Title Placeholder 1"/>
          <p:cNvSpPr>
            <a:spLocks noGrp="1"/>
          </p:cNvSpPr>
          <p:nvPr>
            <p:ph type="title"/>
            <p:custDataLst>
              <p:tags r:id="rId11"/>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1510"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11" r:id="rId1"/>
    <p:sldLayoutId id="2147490212" r:id="rId2"/>
    <p:sldLayoutId id="2147490213" r:id="rId3"/>
    <p:sldLayoutId id="2147490214" r:id="rId4"/>
    <p:sldLayoutId id="2147490215"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2530"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2537"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243B564B-850F-4647-8F38-9EC5C6432A99}"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endParaRPr lang="tr-TR"/>
          </a:p>
        </p:txBody>
      </p:sp>
      <p:sp>
        <p:nvSpPr>
          <p:cNvPr id="22533" name="Title Placeholder 1"/>
          <p:cNvSpPr>
            <a:spLocks noGrp="1"/>
          </p:cNvSpPr>
          <p:nvPr>
            <p:ph type="title"/>
            <p:custDataLst>
              <p:tags r:id="rId6"/>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2534" name="Rectangle 7"/>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355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356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1FBDAD2F-06C4-4F9E-B07F-740A3C7E3FE1}"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2355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3558"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16" r:id="rId1"/>
    <p:sldLayoutId id="2147490217" r:id="rId2"/>
    <p:sldLayoutId id="2147490218" r:id="rId3"/>
    <p:sldLayoutId id="2147490219" r:id="rId4"/>
    <p:sldLayoutId id="2147490220"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4578"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4585"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A2029E4D-6FA4-4236-B330-1AE6829606C0}"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4581"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4582" name="Title Placeholder 1"/>
          <p:cNvSpPr>
            <a:spLocks noGrp="1"/>
          </p:cNvSpPr>
          <p:nvPr>
            <p:ph type="title"/>
            <p:custDataLst>
              <p:tags r:id="rId13"/>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24" r:id="rId1"/>
    <p:sldLayoutId id="2147490225" r:id="rId2"/>
    <p:sldLayoutId id="2147490226" r:id="rId3"/>
    <p:sldLayoutId id="2147490227" r:id="rId4"/>
    <p:sldLayoutId id="2147490228" r:id="rId5"/>
    <p:sldLayoutId id="2147490229" r:id="rId6"/>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560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5609"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0F7924F0-498B-437D-AD37-E1F2A0ACBBC0}"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560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25606"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30" r:id="rId1"/>
    <p:sldLayoutId id="2147490231" r:id="rId2"/>
    <p:sldLayoutId id="2147490232" r:id="rId3"/>
    <p:sldLayoutId id="2147490234" r:id="rId4"/>
    <p:sldLayoutId id="2147490235"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662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6633"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FF6E0C31-FF31-49EC-85DB-76340DC65A72}"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6629"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6630" name="Title Placeholder 1"/>
          <p:cNvSpPr>
            <a:spLocks noGrp="1"/>
          </p:cNvSpPr>
          <p:nvPr>
            <p:ph type="title"/>
            <p:custDataLst>
              <p:tags r:id="rId13"/>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36" r:id="rId1"/>
    <p:sldLayoutId id="2147490237" r:id="rId2"/>
    <p:sldLayoutId id="2147490238" r:id="rId3"/>
    <p:sldLayoutId id="2147490239" r:id="rId4"/>
    <p:sldLayoutId id="2147490240" r:id="rId5"/>
    <p:sldLayoutId id="2147490241" r:id="rId6"/>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7650"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7657"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CE85EB9D-391F-43FE-BAB8-0213B1D284C2}" type="slidenum">
              <a:rPr lang="en-US"/>
              <a:pPr/>
              <a:t>‹#›</a:t>
            </a:fld>
            <a:endParaRPr lang="en-US"/>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7653"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7654" name="Title Placeholder 1"/>
          <p:cNvSpPr>
            <a:spLocks noGrp="1"/>
          </p:cNvSpPr>
          <p:nvPr>
            <p:ph type="title"/>
            <p:custDataLst>
              <p:tags r:id="rId13"/>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42" r:id="rId1"/>
    <p:sldLayoutId id="2147490243" r:id="rId2"/>
    <p:sldLayoutId id="2147490244" r:id="rId3"/>
    <p:sldLayoutId id="2147490245" r:id="rId4"/>
    <p:sldLayoutId id="2147490246" r:id="rId5"/>
    <p:sldLayoutId id="2147490247" r:id="rId6"/>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867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868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E097FDEC-62D1-40DE-A57D-C52DBD906BD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28677" name="Title Placeholder 1"/>
          <p:cNvSpPr>
            <a:spLocks noGrp="1"/>
          </p:cNvSpPr>
          <p:nvPr>
            <p:ph type="title"/>
            <p:custDataLst>
              <p:tags r:id="rId11"/>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8678"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48" r:id="rId1"/>
    <p:sldLayoutId id="2147490249" r:id="rId2"/>
    <p:sldLayoutId id="2147490250" r:id="rId3"/>
    <p:sldLayoutId id="2147490251" r:id="rId4"/>
    <p:sldLayoutId id="2147490252" r:id="rId5"/>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2969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9705"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46CDF425-6462-49C9-8648-2CC55EDA62A2}"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2970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29702"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53" r:id="rId1"/>
    <p:sldLayoutId id="2147490254" r:id="rId2"/>
    <p:sldLayoutId id="2147490255" r:id="rId3"/>
    <p:sldLayoutId id="2147490256" r:id="rId4"/>
    <p:sldLayoutId id="2147490257"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81" name="think-cell Slide" r:id="rId11" imgW="0" imgH="0" progId="">
                  <p:embed/>
                </p:oleObj>
              </mc:Choice>
              <mc:Fallback>
                <p:oleObj name="think-cell Slide" r:id="rId11"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Title Placeholder 1"/>
          <p:cNvSpPr>
            <a:spLocks noGrp="1"/>
          </p:cNvSpPr>
          <p:nvPr>
            <p:ph type="title"/>
            <p:custDataLst>
              <p:tags r:id="rId8"/>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6" name="Text Box 7"/>
          <p:cNvSpPr txBox="1">
            <a:spLocks noChangeArrowheads="1"/>
          </p:cNvSpPr>
          <p:nvPr userDrawn="1"/>
        </p:nvSpPr>
        <p:spPr bwMode="auto">
          <a:xfrm>
            <a:off x="409575" y="6626226"/>
            <a:ext cx="508000" cy="122238"/>
          </a:xfrm>
          <a:prstGeom prst="rect">
            <a:avLst/>
          </a:prstGeom>
          <a:noFill/>
          <a:ln w="6350">
            <a:noFill/>
            <a:miter lim="800000"/>
            <a:headEnd/>
            <a:tailEnd/>
          </a:ln>
        </p:spPr>
        <p:txBody>
          <a:bodyPr lIns="0" tIns="0" rIns="0" bIns="0">
            <a:spAutoFit/>
          </a:bodyPr>
          <a:lstStyle/>
          <a:p>
            <a:pPr>
              <a:spcBef>
                <a:spcPct val="50000"/>
              </a:spcBef>
            </a:pPr>
            <a:fld id="{6F06EF1E-C034-4529-B9E0-64E234CA7DD4}" type="slidenum">
              <a:rPr lang="en-US" sz="800">
                <a:solidFill>
                  <a:srgbClr val="000066"/>
                </a:solidFill>
              </a:rPr>
              <a:pPr>
                <a:spcBef>
                  <a:spcPct val="50000"/>
                </a:spcBef>
              </a:pPr>
              <a:t>‹#›</a:t>
            </a:fld>
            <a:endParaRPr lang="en-US" sz="800" dirty="0">
              <a:solidFill>
                <a:srgbClr val="000066"/>
              </a:solidFill>
            </a:endParaRPr>
          </a:p>
        </p:txBody>
      </p:sp>
      <p:sp>
        <p:nvSpPr>
          <p:cNvPr id="3077" name="Footer Placeholder 3"/>
          <p:cNvSpPr>
            <a:spLocks noGrp="1"/>
          </p:cNvSpPr>
          <p:nvPr>
            <p:ph type="ftr" sz="quarter" idx="3"/>
            <p:custDataLst>
              <p:tags r:id="rId9"/>
            </p:custDataLst>
          </p:nvPr>
        </p:nvSpPr>
        <p:spPr bwMode="auto">
          <a:xfrm>
            <a:off x="771525" y="6554788"/>
            <a:ext cx="4318000" cy="142875"/>
          </a:xfrm>
          <a:prstGeom prst="rect">
            <a:avLst/>
          </a:prstGeom>
          <a:noFill/>
          <a:ln w="9525">
            <a:noFill/>
            <a:miter lim="800000"/>
            <a:headEnd/>
            <a:tailEnd/>
          </a:ln>
        </p:spPr>
        <p:txBody>
          <a:bodyPr vert="horz" wrap="square" lIns="91396" tIns="45697" rIns="91396" bIns="45697" numCol="1" anchor="t" anchorCtr="0" compatLnSpc="1">
            <a:prstTxWarp prst="textNoShape">
              <a:avLst/>
            </a:prstTxWarp>
          </a:bodyPr>
          <a:lstStyle>
            <a:lvl1pPr>
              <a:defRPr sz="1000">
                <a:solidFill>
                  <a:srgbClr val="002776"/>
                </a:solidFill>
              </a:defRPr>
            </a:lvl1pPr>
          </a:lstStyle>
          <a:p>
            <a:endParaRPr lang="tr-TR"/>
          </a:p>
        </p:txBody>
      </p:sp>
      <p:sp>
        <p:nvSpPr>
          <p:cNvPr id="3078" name="Rectangle 8"/>
          <p:cNvSpPr>
            <a:spLocks noChangeArrowheads="1"/>
          </p:cNvSpPr>
          <p:nvPr userDrawn="1">
            <p:custDataLst>
              <p:tags r:id="rId10"/>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a:t>
            </a:r>
            <a:r>
              <a:rPr lang="tr-TR" sz="800" dirty="0">
                <a:solidFill>
                  <a:schemeClr val="tx2"/>
                </a:solidFill>
              </a:rPr>
              <a:t>2</a:t>
            </a:r>
            <a:r>
              <a:rPr lang="en-US" sz="800" dirty="0">
                <a:solidFill>
                  <a:schemeClr val="tx2"/>
                </a:solidFill>
              </a:rPr>
              <a:t>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90141" r:id="rId1"/>
    <p:sldLayoutId id="2147490142" r:id="rId2"/>
    <p:sldLayoutId id="2147490143" r:id="rId3"/>
    <p:sldLayoutId id="2147490144" r:id="rId4"/>
  </p:sldLayoutIdLst>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0722" name="AutoShape 95"/>
          <p:cNvGraphicFramePr>
            <a:graphicFrameLocks/>
          </p:cNvGraphicFramePr>
          <p:nvPr>
            <p:custDataLst>
              <p:tags r:id="rId10"/>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0729" name="think-cell Slide" r:id="rId15" imgW="0" imgH="0" progId="">
                  <p:embed/>
                </p:oleObj>
              </mc:Choice>
              <mc:Fallback>
                <p:oleObj name="think-cell Slide" r:id="rId1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1"/>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F6948BD7-5C91-4D9B-B151-E313E86337C3}" type="slidenum">
              <a:rPr lang="en-US"/>
              <a:pPr/>
              <a:t>‹#›</a:t>
            </a:fld>
            <a:endParaRPr lang="en-US"/>
          </a:p>
        </p:txBody>
      </p:sp>
      <p:sp>
        <p:nvSpPr>
          <p:cNvPr id="10" name="Footer Placeholder 10"/>
          <p:cNvSpPr>
            <a:spLocks noGrp="1"/>
          </p:cNvSpPr>
          <p:nvPr>
            <p:ph type="ftr" sz="quarter" idx="3"/>
            <p:custDataLst>
              <p:tags r:id="rId12"/>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0725" name="Rectangle 5"/>
          <p:cNvSpPr>
            <a:spLocks noChangeArrowheads="1"/>
          </p:cNvSpPr>
          <p:nvPr>
            <p:custDataLst>
              <p:tags r:id="rId13"/>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0726" name="Title Placeholder 1"/>
          <p:cNvSpPr>
            <a:spLocks noGrp="1"/>
          </p:cNvSpPr>
          <p:nvPr>
            <p:ph type="title"/>
            <p:custDataLst>
              <p:tags r:id="rId14"/>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58" r:id="rId1"/>
    <p:sldLayoutId id="2147490259" r:id="rId2"/>
    <p:sldLayoutId id="2147490260" r:id="rId3"/>
    <p:sldLayoutId id="2147490261" r:id="rId4"/>
    <p:sldLayoutId id="2147490262" r:id="rId5"/>
    <p:sldLayoutId id="2147490263" r:id="rId6"/>
    <p:sldLayoutId id="2147490264" r:id="rId7"/>
  </p:sldLayoutIdLst>
  <p:hf hd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1746"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1753"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5463AD01-5C72-429E-BB67-F7F7156F0F6F}"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174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31750"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65" r:id="rId1"/>
    <p:sldLayoutId id="2147490266" r:id="rId2"/>
    <p:sldLayoutId id="2147490267" r:id="rId3"/>
    <p:sldLayoutId id="2147490268" r:id="rId4"/>
    <p:sldLayoutId id="2147490269"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2770"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2777"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8C4035EE-FCA8-4063-A504-1599F420C2AD}"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2773"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2774"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70" r:id="rId1"/>
    <p:sldLayoutId id="2147490271" r:id="rId2"/>
    <p:sldLayoutId id="2147490272" r:id="rId3"/>
    <p:sldLayoutId id="2147490273" r:id="rId4"/>
    <p:sldLayoutId id="2147490274" r:id="rId5"/>
  </p:sldLayoutIdLst>
  <p:transition/>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3794"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380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672460EB-ACBC-4526-A926-42299832E24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3797" name="Title Placeholder 1"/>
          <p:cNvSpPr>
            <a:spLocks noGrp="1"/>
          </p:cNvSpPr>
          <p:nvPr>
            <p:ph type="title"/>
            <p:custDataLst>
              <p:tags r:id="rId11"/>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3798"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75" r:id="rId1"/>
    <p:sldLayoutId id="2147490276" r:id="rId2"/>
    <p:sldLayoutId id="2147490277" r:id="rId3"/>
    <p:sldLayoutId id="2147490278" r:id="rId4"/>
    <p:sldLayoutId id="2147490279"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4818"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4825"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8DBEEBF7-3CA7-43FD-962B-E44457406F74}"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482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4822"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80" r:id="rId1"/>
    <p:sldLayoutId id="2147490281" r:id="rId2"/>
    <p:sldLayoutId id="2147490282" r:id="rId3"/>
    <p:sldLayoutId id="2147490283" r:id="rId4"/>
    <p:sldLayoutId id="2147490284" r:id="rId5"/>
  </p:sldLayoutIdLst>
  <p:transition/>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5842"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5849"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70B7C3BF-A1A3-4C6A-8477-79783085CCD3}"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5845"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5846"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85" r:id="rId1"/>
    <p:sldLayoutId id="2147490286" r:id="rId2"/>
    <p:sldLayoutId id="2147490287" r:id="rId3"/>
    <p:sldLayoutId id="2147490288" r:id="rId4"/>
    <p:sldLayoutId id="2147490289"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6866"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6873"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89F28A20-B805-4896-87A3-3F0FE00C45FE}"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6869"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36870"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290" r:id="rId1"/>
    <p:sldLayoutId id="2147490291" r:id="rId2"/>
    <p:sldLayoutId id="2147490292" r:id="rId3"/>
    <p:sldLayoutId id="2147490293" r:id="rId4"/>
    <p:sldLayoutId id="2147490294" r:id="rId5"/>
  </p:sldLayoutIdLst>
  <p:transition/>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7890"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7897"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1D8779E2-53CD-49A3-B502-4C53C3A8617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r>
              <a:rPr lang="en-GB"/>
              <a:t>Yeni TTK için yol haritası</a:t>
            </a:r>
            <a:endParaRPr lang="en-US"/>
          </a:p>
        </p:txBody>
      </p:sp>
      <p:sp>
        <p:nvSpPr>
          <p:cNvPr id="37893" name="Title Placeholder 1"/>
          <p:cNvSpPr>
            <a:spLocks noGrp="1"/>
          </p:cNvSpPr>
          <p:nvPr>
            <p:ph type="title"/>
            <p:custDataLst>
              <p:tags r:id="rId11"/>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7894" name="Rectangle 7"/>
          <p:cNvSpPr>
            <a:spLocks noChangeArrowheads="1"/>
          </p:cNvSpPr>
          <p:nvPr userDrawn="1">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295" r:id="rId1"/>
    <p:sldLayoutId id="2147490296" r:id="rId2"/>
    <p:sldLayoutId id="2147490297" r:id="rId3"/>
    <p:sldLayoutId id="2147490298" r:id="rId4"/>
    <p:sldLayoutId id="2147490299"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8914" name="AutoShape 11"/>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892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052EC4FF-4133-4437-A195-C3622D7E3EC9}"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3891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38918"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00" r:id="rId1"/>
    <p:sldLayoutId id="2147490301" r:id="rId2"/>
    <p:sldLayoutId id="2147490302" r:id="rId3"/>
    <p:sldLayoutId id="2147490303" r:id="rId4"/>
    <p:sldLayoutId id="2147490304" r:id="rId5"/>
  </p:sldLayoutIdLst>
  <p:transition/>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40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7108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4945183C-D4DB-40E3-A86F-B877AC4D75B9}"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r>
              <a:rPr lang="en-GB"/>
              <a:t>Yeni TTK için yol haritası</a:t>
            </a:r>
            <a:endParaRPr lang="en-US" dirty="0"/>
          </a:p>
        </p:txBody>
      </p:sp>
      <p:sp>
        <p:nvSpPr>
          <p:cNvPr id="6"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©2011 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
        <p:nvSpPr>
          <p:cNvPr id="102407"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07" r:id="rId1"/>
    <p:sldLayoutId id="2147490308" r:id="rId2"/>
    <p:sldLayoutId id="2147490309" r:id="rId3"/>
    <p:sldLayoutId id="2147490311" r:id="rId4"/>
    <p:sldLayoutId id="2147490312"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09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105"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C9913E5A-544A-4A9C-9518-051DDEE6C396}"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410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
        <p:nvSpPr>
          <p:cNvPr id="4102"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45" r:id="rId1"/>
    <p:sldLayoutId id="2147490146" r:id="rId2"/>
    <p:sldLayoutId id="2147490147" r:id="rId3"/>
    <p:sldLayoutId id="2147490148" r:id="rId4"/>
    <p:sldLayoutId id="2147490149"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81922"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80297"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2E3199DE-99BC-4356-9F4E-5FC4D15860D3}"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1029" name="Rectangle 5"/>
          <p:cNvSpPr>
            <a:spLocks noChangeArrowheads="1"/>
          </p:cNvSpPr>
          <p:nvPr>
            <p:custDataLst>
              <p:tags r:id="rId11"/>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a:t>
            </a:r>
            <a:r>
              <a:rPr lang="en-US" sz="800" dirty="0" smtClean="0">
                <a:solidFill>
                  <a:srgbClr val="002776"/>
                </a:solidFill>
              </a:rPr>
              <a:t>201</a:t>
            </a:r>
            <a:r>
              <a:rPr lang="tr-TR" sz="800" dirty="0" smtClean="0">
                <a:solidFill>
                  <a:srgbClr val="002776"/>
                </a:solidFill>
              </a:rPr>
              <a:t>2</a:t>
            </a:r>
            <a:r>
              <a:rPr lang="en-US" sz="800" dirty="0" smtClean="0">
                <a:solidFill>
                  <a:srgbClr val="002776"/>
                </a:solidFill>
              </a:rPr>
              <a:t> </a:t>
            </a:r>
            <a:r>
              <a:rPr lang="en-US" sz="800" dirty="0">
                <a:solidFill>
                  <a:srgbClr val="002776"/>
                </a:solidFill>
              </a:rPr>
              <a:t>Deloitte T</a:t>
            </a:r>
            <a:r>
              <a:rPr lang="tr-TR" sz="800" dirty="0">
                <a:solidFill>
                  <a:srgbClr val="002776"/>
                </a:solidFill>
              </a:rPr>
              <a:t>ürkiye</a:t>
            </a:r>
            <a:endParaRPr lang="en-US" sz="800" dirty="0">
              <a:solidFill>
                <a:srgbClr val="002776"/>
              </a:solidFill>
            </a:endParaRPr>
          </a:p>
        </p:txBody>
      </p:sp>
      <p:sp>
        <p:nvSpPr>
          <p:cNvPr id="81927"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15" r:id="rId1"/>
    <p:sldLayoutId id="2147490316" r:id="rId2"/>
    <p:sldLayoutId id="2147490317" r:id="rId3"/>
    <p:sldLayoutId id="2147490318" r:id="rId4"/>
    <p:sldLayoutId id="2147490319" r:id="rId5"/>
  </p:sldLayoutIdLst>
  <p:transition/>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9570"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90537"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CE30F49A-443C-4E95-8472-71413917088F}"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r>
              <a:rPr lang="en-GB"/>
              <a:t>Yeni TTK için yol haritası</a:t>
            </a:r>
            <a:endParaRPr lang="en-US" dirty="0"/>
          </a:p>
        </p:txBody>
      </p:sp>
      <p:sp>
        <p:nvSpPr>
          <p:cNvPr id="109574" name="Title Placeholder 1"/>
          <p:cNvSpPr>
            <a:spLocks noGrp="1"/>
          </p:cNvSpPr>
          <p:nvPr>
            <p:ph type="title"/>
            <p:custDataLst>
              <p:tags r:id="rId11"/>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 name="Rectangle 7"/>
          <p:cNvSpPr>
            <a:spLocks noChangeArrowheads="1"/>
          </p:cNvSpPr>
          <p:nvPr userDrawn="1">
            <p:custDataLst>
              <p:tags r:id="rId12"/>
            </p:custDataLst>
          </p:nvPr>
        </p:nvSpPr>
        <p:spPr bwMode="auto">
          <a:xfrm>
            <a:off x="7660646" y="6554788"/>
            <a:ext cx="1049967" cy="141064"/>
          </a:xfrm>
          <a:prstGeom prst="rect">
            <a:avLst/>
          </a:prstGeom>
          <a:noFill/>
          <a:ln w="25400" algn="ctr">
            <a:noFill/>
            <a:miter lim="800000"/>
            <a:headEnd/>
            <a:tailEnd/>
          </a:ln>
        </p:spPr>
        <p:txBody>
          <a:bodyPr wrap="none" lIns="0" tIns="0" rIns="0" bIns="0">
            <a:spAutoFit/>
          </a:bodyPr>
          <a:lstStyle/>
          <a:p>
            <a:pPr algn="r" defTabSz="957537">
              <a:lnSpc>
                <a:spcPts val="1128"/>
              </a:lnSpc>
              <a:defRPr/>
            </a:pPr>
            <a:r>
              <a:rPr lang="en-US" sz="800" dirty="0">
                <a:solidFill>
                  <a:srgbClr val="002776"/>
                </a:solidFill>
                <a:latin typeface="Arial" charset="0"/>
                <a:cs typeface="Arial" charset="0"/>
              </a:rPr>
              <a:t>©</a:t>
            </a:r>
            <a:r>
              <a:rPr lang="en-US" sz="800" dirty="0" smtClean="0">
                <a:solidFill>
                  <a:srgbClr val="002776"/>
                </a:solidFill>
                <a:latin typeface="Arial" charset="0"/>
                <a:cs typeface="Arial" charset="0"/>
              </a:rPr>
              <a:t>201</a:t>
            </a:r>
            <a:r>
              <a:rPr lang="tr-TR" sz="800" dirty="0" smtClean="0">
                <a:solidFill>
                  <a:srgbClr val="002776"/>
                </a:solidFill>
                <a:latin typeface="Arial" charset="0"/>
                <a:cs typeface="Arial" charset="0"/>
              </a:rPr>
              <a:t>2</a:t>
            </a:r>
            <a:r>
              <a:rPr lang="en-US" sz="800" dirty="0" smtClean="0">
                <a:solidFill>
                  <a:srgbClr val="002776"/>
                </a:solidFill>
                <a:latin typeface="Arial" charset="0"/>
                <a:cs typeface="Arial" charset="0"/>
              </a:rPr>
              <a:t> </a:t>
            </a:r>
            <a:r>
              <a:rPr lang="en-US" sz="800" dirty="0">
                <a:solidFill>
                  <a:srgbClr val="002776"/>
                </a:solidFill>
                <a:latin typeface="Arial" charset="0"/>
                <a:cs typeface="Arial" charset="0"/>
              </a:rPr>
              <a:t>Deloitte T</a:t>
            </a:r>
            <a:r>
              <a:rPr lang="tr-TR" sz="800" dirty="0">
                <a:solidFill>
                  <a:srgbClr val="002776"/>
                </a:solidFill>
                <a:latin typeface="Arial" charset="0"/>
                <a:cs typeface="Arial" charset="0"/>
              </a:rPr>
              <a:t>ürkiye</a:t>
            </a:r>
            <a:endParaRPr lang="en-US" sz="800" dirty="0">
              <a:solidFill>
                <a:srgbClr val="002776"/>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90322" r:id="rId1"/>
    <p:sldLayoutId id="2147490323" r:id="rId2"/>
    <p:sldLayoutId id="2147490324" r:id="rId3"/>
    <p:sldLayoutId id="2147490326" r:id="rId4"/>
    <p:sldLayoutId id="2147490327"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1878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07945"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913734DD-D56D-4EFC-91A9-DEEB53A8AFE4}"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1029" name="Rectangle 5"/>
          <p:cNvSpPr>
            <a:spLocks noChangeArrowheads="1"/>
          </p:cNvSpPr>
          <p:nvPr>
            <p:custDataLst>
              <p:tags r:id="rId12"/>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defRPr/>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118791" name="Title Placeholder 1"/>
          <p:cNvSpPr>
            <a:spLocks noGrp="1"/>
          </p:cNvSpPr>
          <p:nvPr>
            <p:ph type="title"/>
            <p:custDataLst>
              <p:tags r:id="rId13"/>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35" r:id="rId1"/>
    <p:sldLayoutId id="2147490336" r:id="rId2"/>
    <p:sldLayoutId id="2147490337" r:id="rId3"/>
    <p:sldLayoutId id="2147490338" r:id="rId4"/>
    <p:sldLayoutId id="2147490339" r:id="rId5"/>
    <p:sldLayoutId id="2147490340" r:id="rId6"/>
  </p:sldLayoutIdLst>
  <p:transition/>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3891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4329"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C2F696B1-8C91-4B0E-9AB5-89278C7EBF98}"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r>
              <a:rPr lang="en-GB"/>
              <a:t>Yeni TTK için yol haritası</a:t>
            </a:r>
            <a:endParaRPr lang="en-US" dirty="0"/>
          </a:p>
        </p:txBody>
      </p:sp>
      <p:sp>
        <p:nvSpPr>
          <p:cNvPr id="38917" name="Title Placeholder 1"/>
          <p:cNvSpPr>
            <a:spLocks noGrp="1"/>
          </p:cNvSpPr>
          <p:nvPr>
            <p:ph type="title"/>
            <p:custDataLst>
              <p:tags r:id="rId11"/>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8918" name="Rectangle 7"/>
          <p:cNvSpPr>
            <a:spLocks noChangeArrowheads="1"/>
          </p:cNvSpPr>
          <p:nvPr userDrawn="1">
            <p:custDataLst>
              <p:tags r:id="rId12"/>
            </p:custDataLst>
          </p:nvPr>
        </p:nvSpPr>
        <p:spPr bwMode="auto">
          <a:xfrm>
            <a:off x="7660648"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a:t>
            </a:r>
            <a:r>
              <a:rPr lang="tr-TR" sz="800" dirty="0">
                <a:solidFill>
                  <a:srgbClr val="002776"/>
                </a:solidFill>
              </a:rPr>
              <a:t>2</a:t>
            </a:r>
            <a:r>
              <a:rPr lang="en-US" sz="800" dirty="0">
                <a:solidFill>
                  <a:srgbClr val="002776"/>
                </a:solidFill>
              </a:rPr>
              <a:t> Deloitte T</a:t>
            </a:r>
            <a:r>
              <a:rPr lang="tr-TR" sz="800" dirty="0">
                <a:solidFill>
                  <a:srgbClr val="002776"/>
                </a:solidFill>
              </a:rPr>
              <a:t>ürkiye</a:t>
            </a:r>
            <a:endParaRPr lang="en-US" sz="8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342" r:id="rId1"/>
    <p:sldLayoutId id="2147490343" r:id="rId2"/>
    <p:sldLayoutId id="2147490344" r:id="rId3"/>
    <p:sldLayoutId id="2147490346" r:id="rId4"/>
    <p:sldLayoutId id="2147490347" r:id="rId5"/>
  </p:sldLayoutIdLst>
  <p:transition/>
  <p:hf hdr="0" dt="0"/>
  <p:txStyles>
    <p:titleStyle>
      <a:lvl1pPr algn="l" defTabSz="95680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b="1">
          <a:solidFill>
            <a:schemeClr val="tx2"/>
          </a:solidFill>
          <a:latin typeface="Arial" charset="0"/>
        </a:defRPr>
      </a:lvl2pPr>
      <a:lvl3pPr algn="l" defTabSz="956803" rtl="0" eaLnBrk="0" fontAlgn="base" hangingPunct="0">
        <a:lnSpc>
          <a:spcPct val="106000"/>
        </a:lnSpc>
        <a:spcBef>
          <a:spcPct val="0"/>
        </a:spcBef>
        <a:spcAft>
          <a:spcPct val="0"/>
        </a:spcAft>
        <a:defRPr b="1">
          <a:solidFill>
            <a:schemeClr val="tx2"/>
          </a:solidFill>
          <a:latin typeface="Arial" charset="0"/>
        </a:defRPr>
      </a:lvl3pPr>
      <a:lvl4pPr algn="l" defTabSz="956803" rtl="0" eaLnBrk="0" fontAlgn="base" hangingPunct="0">
        <a:lnSpc>
          <a:spcPct val="106000"/>
        </a:lnSpc>
        <a:spcBef>
          <a:spcPct val="0"/>
        </a:spcBef>
        <a:spcAft>
          <a:spcPct val="0"/>
        </a:spcAft>
        <a:defRPr b="1">
          <a:solidFill>
            <a:schemeClr val="tx2"/>
          </a:solidFill>
          <a:latin typeface="Arial" charset="0"/>
        </a:defRPr>
      </a:lvl4pPr>
      <a:lvl5pPr algn="l" defTabSz="956803" rtl="0" eaLnBrk="0" fontAlgn="base" hangingPunct="0">
        <a:lnSpc>
          <a:spcPct val="106000"/>
        </a:lnSpc>
        <a:spcBef>
          <a:spcPct val="0"/>
        </a:spcBef>
        <a:spcAft>
          <a:spcPct val="0"/>
        </a:spcAft>
        <a:defRPr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08371"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7460" name="Text Placeholder 2"/>
          <p:cNvSpPr>
            <a:spLocks noGrp="1"/>
          </p:cNvSpPr>
          <p:nvPr>
            <p:ph type="body" idx="1"/>
          </p:nvPr>
        </p:nvSpPr>
        <p:spPr bwMode="auto">
          <a:xfrm>
            <a:off x="40548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83" y="6554117"/>
            <a:ext cx="282819" cy="144247"/>
          </a:xfrm>
          <a:prstGeom prst="rect">
            <a:avLst/>
          </a:prstGeom>
        </p:spPr>
        <p:txBody>
          <a:bodyPr vert="horz" wrap="square" lIns="0" tIns="0" rIns="0" bIns="0" numCol="1" anchor="t" anchorCtr="0" compatLnSpc="1">
            <a:prstTxWarp prst="textNoShape">
              <a:avLst/>
            </a:prstTxWarp>
            <a:noAutofit/>
          </a:bodyPr>
          <a:lstStyle>
            <a:lvl1pPr defTabSz="913535">
              <a:lnSpc>
                <a:spcPts val="1077"/>
              </a:lnSpc>
              <a:defRPr sz="900" b="1">
                <a:solidFill>
                  <a:schemeClr val="tx2"/>
                </a:solidFill>
              </a:defRPr>
            </a:lvl1pPr>
          </a:lstStyle>
          <a:p>
            <a:fld id="{3CE4AF9D-03B3-42D7-8CCC-293865CFACC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349" r:id="rId1"/>
    <p:sldLayoutId id="2147490350" r:id="rId2"/>
    <p:sldLayoutId id="2147490351" r:id="rId3"/>
    <p:sldLayoutId id="2147490352" r:id="rId4"/>
    <p:sldLayoutId id="2147490353" r:id="rId5"/>
    <p:sldLayoutId id="2147490354" r:id="rId6"/>
    <p:sldLayoutId id="2147490355" r:id="rId7"/>
    <p:sldLayoutId id="2147490356" r:id="rId8"/>
    <p:sldLayoutId id="2147490357" r:id="rId9"/>
    <p:sldLayoutId id="2147490358" r:id="rId10"/>
    <p:sldLayoutId id="2147490359" r:id="rId11"/>
    <p:sldLayoutId id="2147490360" r:id="rId12"/>
    <p:sldLayoutId id="2147490361" r:id="rId13"/>
    <p:sldLayoutId id="2147490362" r:id="rId14"/>
  </p:sldLayoutIdLst>
  <p:hf hdr="0" ftr="0" dt="0"/>
  <p:txStyles>
    <p:titleStyle>
      <a:lvl1pPr algn="l" defTabSz="913535" rtl="0" eaLnBrk="1" fontAlgn="base" hangingPunct="1">
        <a:lnSpc>
          <a:spcPts val="3050"/>
        </a:lnSpc>
        <a:spcBef>
          <a:spcPct val="0"/>
        </a:spcBef>
        <a:spcAft>
          <a:spcPct val="0"/>
        </a:spcAft>
        <a:defRPr sz="2300" b="1">
          <a:solidFill>
            <a:schemeClr val="tx2"/>
          </a:solidFill>
          <a:latin typeface="+mj-lt"/>
          <a:ea typeface="+mj-ea"/>
          <a:cs typeface="+mj-cs"/>
        </a:defRPr>
      </a:lvl1pPr>
      <a:lvl2pPr algn="l" defTabSz="913535" rtl="0" eaLnBrk="1" fontAlgn="base" hangingPunct="1">
        <a:lnSpc>
          <a:spcPts val="3050"/>
        </a:lnSpc>
        <a:spcBef>
          <a:spcPct val="0"/>
        </a:spcBef>
        <a:spcAft>
          <a:spcPct val="0"/>
        </a:spcAft>
        <a:defRPr sz="2300" b="1">
          <a:solidFill>
            <a:schemeClr val="tx2"/>
          </a:solidFill>
          <a:latin typeface="Arial" pitchFamily="34" charset="0"/>
        </a:defRPr>
      </a:lvl2pPr>
      <a:lvl3pPr algn="l" defTabSz="913535" rtl="0" eaLnBrk="1" fontAlgn="base" hangingPunct="1">
        <a:lnSpc>
          <a:spcPts val="3050"/>
        </a:lnSpc>
        <a:spcBef>
          <a:spcPct val="0"/>
        </a:spcBef>
        <a:spcAft>
          <a:spcPct val="0"/>
        </a:spcAft>
        <a:defRPr sz="2300" b="1">
          <a:solidFill>
            <a:schemeClr val="tx2"/>
          </a:solidFill>
          <a:latin typeface="Arial" pitchFamily="34" charset="0"/>
        </a:defRPr>
      </a:lvl3pPr>
      <a:lvl4pPr algn="l" defTabSz="913535" rtl="0" eaLnBrk="1" fontAlgn="base" hangingPunct="1">
        <a:lnSpc>
          <a:spcPts val="3050"/>
        </a:lnSpc>
        <a:spcBef>
          <a:spcPct val="0"/>
        </a:spcBef>
        <a:spcAft>
          <a:spcPct val="0"/>
        </a:spcAft>
        <a:defRPr sz="2300" b="1">
          <a:solidFill>
            <a:schemeClr val="tx2"/>
          </a:solidFill>
          <a:latin typeface="Arial" pitchFamily="34" charset="0"/>
        </a:defRPr>
      </a:lvl4pPr>
      <a:lvl5pPr algn="l" defTabSz="913535" rtl="0" eaLnBrk="1" fontAlgn="base" hangingPunct="1">
        <a:lnSpc>
          <a:spcPts val="3050"/>
        </a:lnSpc>
        <a:spcBef>
          <a:spcPct val="0"/>
        </a:spcBef>
        <a:spcAft>
          <a:spcPct val="0"/>
        </a:spcAft>
        <a:defRPr sz="2300" b="1">
          <a:solidFill>
            <a:schemeClr val="tx2"/>
          </a:solidFill>
          <a:latin typeface="Arial" pitchFamily="34" charset="0"/>
        </a:defRPr>
      </a:lvl5pPr>
      <a:lvl6pPr marL="409811" algn="l" defTabSz="913535" rtl="0" eaLnBrk="1" fontAlgn="base" hangingPunct="1">
        <a:lnSpc>
          <a:spcPts val="3050"/>
        </a:lnSpc>
        <a:spcBef>
          <a:spcPct val="0"/>
        </a:spcBef>
        <a:spcAft>
          <a:spcPct val="0"/>
        </a:spcAft>
        <a:defRPr sz="2300" b="1">
          <a:solidFill>
            <a:schemeClr val="tx2"/>
          </a:solidFill>
          <a:latin typeface="Arial" pitchFamily="34" charset="0"/>
        </a:defRPr>
      </a:lvl6pPr>
      <a:lvl7pPr marL="819623" algn="l" defTabSz="913535" rtl="0" eaLnBrk="1" fontAlgn="base" hangingPunct="1">
        <a:lnSpc>
          <a:spcPts val="3050"/>
        </a:lnSpc>
        <a:spcBef>
          <a:spcPct val="0"/>
        </a:spcBef>
        <a:spcAft>
          <a:spcPct val="0"/>
        </a:spcAft>
        <a:defRPr sz="2300" b="1">
          <a:solidFill>
            <a:schemeClr val="tx2"/>
          </a:solidFill>
          <a:latin typeface="Arial" pitchFamily="34" charset="0"/>
        </a:defRPr>
      </a:lvl7pPr>
      <a:lvl8pPr marL="1229433" algn="l" defTabSz="913535" rtl="0" eaLnBrk="1" fontAlgn="base" hangingPunct="1">
        <a:lnSpc>
          <a:spcPts val="3050"/>
        </a:lnSpc>
        <a:spcBef>
          <a:spcPct val="0"/>
        </a:spcBef>
        <a:spcAft>
          <a:spcPct val="0"/>
        </a:spcAft>
        <a:defRPr sz="2300" b="1">
          <a:solidFill>
            <a:schemeClr val="tx2"/>
          </a:solidFill>
          <a:latin typeface="Arial" pitchFamily="34" charset="0"/>
        </a:defRPr>
      </a:lvl8pPr>
      <a:lvl9pPr marL="1639241" algn="l" defTabSz="913535" rtl="0" eaLnBrk="1" fontAlgn="base" hangingPunct="1">
        <a:lnSpc>
          <a:spcPts val="3050"/>
        </a:lnSpc>
        <a:spcBef>
          <a:spcPct val="0"/>
        </a:spcBef>
        <a:spcAft>
          <a:spcPct val="0"/>
        </a:spcAft>
        <a:defRPr sz="2300" b="1">
          <a:solidFill>
            <a:schemeClr val="tx2"/>
          </a:solidFill>
          <a:latin typeface="Arial" pitchFamily="34" charset="0"/>
        </a:defRPr>
      </a:lvl9pPr>
    </p:titleStyle>
    <p:bodyStyle>
      <a:lvl1pPr marL="342933" indent="-342933" algn="l" defTabSz="913535" rtl="0" eaLnBrk="1" fontAlgn="base" hangingPunct="1">
        <a:spcBef>
          <a:spcPct val="0"/>
        </a:spcBef>
        <a:spcAft>
          <a:spcPts val="269"/>
        </a:spcAft>
        <a:buFont typeface="Arial" pitchFamily="34" charset="0"/>
        <a:defRPr sz="1800">
          <a:solidFill>
            <a:schemeClr val="tx2"/>
          </a:solidFill>
          <a:latin typeface="+mn-lt"/>
          <a:ea typeface="+mn-ea"/>
          <a:cs typeface="+mn-cs"/>
        </a:defRPr>
      </a:lvl1pPr>
      <a:lvl2pPr marL="182138" indent="-182138" algn="l" defTabSz="913535" rtl="0" eaLnBrk="1" fontAlgn="base" hangingPunct="1">
        <a:spcBef>
          <a:spcPct val="0"/>
        </a:spcBef>
        <a:spcAft>
          <a:spcPts val="269"/>
        </a:spcAft>
        <a:buFont typeface="Arial" pitchFamily="34" charset="0"/>
        <a:buChar char="•"/>
        <a:defRPr sz="1800">
          <a:solidFill>
            <a:schemeClr val="tx2"/>
          </a:solidFill>
          <a:latin typeface="+mn-lt"/>
        </a:defRPr>
      </a:lvl2pPr>
      <a:lvl3pPr marL="357162" indent="-175024" algn="l" defTabSz="913535" rtl="0" eaLnBrk="1" fontAlgn="base" hangingPunct="1">
        <a:spcBef>
          <a:spcPct val="0"/>
        </a:spcBef>
        <a:spcAft>
          <a:spcPts val="269"/>
        </a:spcAft>
        <a:buFont typeface="Arial" pitchFamily="34" charset="0"/>
        <a:buChar char="‒"/>
        <a:defRPr sz="1800">
          <a:solidFill>
            <a:schemeClr val="tx2"/>
          </a:solidFill>
          <a:latin typeface="+mn-lt"/>
        </a:defRPr>
      </a:lvl3pPr>
      <a:lvl4pPr marL="539296" indent="-182138" algn="l" defTabSz="913535" rtl="0" eaLnBrk="1" fontAlgn="base" hangingPunct="1">
        <a:spcBef>
          <a:spcPct val="0"/>
        </a:spcBef>
        <a:spcAft>
          <a:spcPts val="538"/>
        </a:spcAft>
        <a:buFont typeface="Arial" pitchFamily="34" charset="0"/>
        <a:buChar char="•"/>
        <a:defRPr>
          <a:solidFill>
            <a:schemeClr val="tx2"/>
          </a:solidFill>
          <a:latin typeface="+mn-lt"/>
        </a:defRPr>
      </a:lvl4pPr>
      <a:lvl5pPr marL="711477" indent="-172181" algn="l" defTabSz="913535" rtl="0" eaLnBrk="1" fontAlgn="base" hangingPunct="1">
        <a:spcBef>
          <a:spcPct val="0"/>
        </a:spcBef>
        <a:spcAft>
          <a:spcPts val="538"/>
        </a:spcAft>
        <a:buFont typeface="Arial" pitchFamily="34" charset="0"/>
        <a:buChar char="‒"/>
        <a:defRPr>
          <a:solidFill>
            <a:schemeClr val="tx2"/>
          </a:solidFill>
          <a:latin typeface="+mn-lt"/>
        </a:defRPr>
      </a:lvl5pPr>
      <a:lvl6pPr marL="1121287" indent="-172181" algn="l" defTabSz="913535" rtl="0" eaLnBrk="1" fontAlgn="base" hangingPunct="1">
        <a:spcBef>
          <a:spcPct val="0"/>
        </a:spcBef>
        <a:spcAft>
          <a:spcPts val="538"/>
        </a:spcAft>
        <a:buFont typeface="Arial" pitchFamily="34" charset="0"/>
        <a:buChar char="‒"/>
        <a:defRPr>
          <a:solidFill>
            <a:schemeClr val="tx2"/>
          </a:solidFill>
          <a:latin typeface="+mn-lt"/>
        </a:defRPr>
      </a:lvl6pPr>
      <a:lvl7pPr marL="1531099" indent="-172181" algn="l" defTabSz="913535" rtl="0" eaLnBrk="1" fontAlgn="base" hangingPunct="1">
        <a:spcBef>
          <a:spcPct val="0"/>
        </a:spcBef>
        <a:spcAft>
          <a:spcPts val="538"/>
        </a:spcAft>
        <a:buFont typeface="Arial" pitchFamily="34" charset="0"/>
        <a:buChar char="‒"/>
        <a:defRPr>
          <a:solidFill>
            <a:schemeClr val="tx2"/>
          </a:solidFill>
          <a:latin typeface="+mn-lt"/>
        </a:defRPr>
      </a:lvl7pPr>
      <a:lvl8pPr marL="1940909" indent="-172181" algn="l" defTabSz="913535" rtl="0" eaLnBrk="1" fontAlgn="base" hangingPunct="1">
        <a:spcBef>
          <a:spcPct val="0"/>
        </a:spcBef>
        <a:spcAft>
          <a:spcPts val="538"/>
        </a:spcAft>
        <a:buFont typeface="Arial" pitchFamily="34" charset="0"/>
        <a:buChar char="‒"/>
        <a:defRPr>
          <a:solidFill>
            <a:schemeClr val="tx2"/>
          </a:solidFill>
          <a:latin typeface="+mn-lt"/>
        </a:defRPr>
      </a:lvl8pPr>
      <a:lvl9pPr marL="2350719" indent="-172181" algn="l" defTabSz="913535" rtl="0" eaLnBrk="1" fontAlgn="base" hangingPunct="1">
        <a:spcBef>
          <a:spcPct val="0"/>
        </a:spcBef>
        <a:spcAft>
          <a:spcPts val="538"/>
        </a:spcAft>
        <a:buFont typeface="Arial" pitchFamily="34" charset="0"/>
        <a:buChar char="‒"/>
        <a:defRPr>
          <a:solidFill>
            <a:schemeClr val="tx2"/>
          </a:solidFill>
          <a:latin typeface="+mn-lt"/>
        </a:defRPr>
      </a:lvl9pPr>
    </p:bodyStyle>
    <p:otherStyle>
      <a:defPPr>
        <a:defRPr lang="tr-TR"/>
      </a:defPPr>
      <a:lvl1pPr marL="0" algn="l" defTabSz="819623" rtl="0" eaLnBrk="1" latinLnBrk="0" hangingPunct="1">
        <a:defRPr sz="1600" kern="1200">
          <a:solidFill>
            <a:schemeClr val="tx1"/>
          </a:solidFill>
          <a:latin typeface="+mn-lt"/>
          <a:ea typeface="+mn-ea"/>
          <a:cs typeface="+mn-cs"/>
        </a:defRPr>
      </a:lvl1pPr>
      <a:lvl2pPr marL="409811" algn="l" defTabSz="819623" rtl="0" eaLnBrk="1" latinLnBrk="0" hangingPunct="1">
        <a:defRPr sz="1600" kern="1200">
          <a:solidFill>
            <a:schemeClr val="tx1"/>
          </a:solidFill>
          <a:latin typeface="+mn-lt"/>
          <a:ea typeface="+mn-ea"/>
          <a:cs typeface="+mn-cs"/>
        </a:defRPr>
      </a:lvl2pPr>
      <a:lvl3pPr marL="819623" algn="l" defTabSz="819623" rtl="0" eaLnBrk="1" latinLnBrk="0" hangingPunct="1">
        <a:defRPr sz="1600" kern="1200">
          <a:solidFill>
            <a:schemeClr val="tx1"/>
          </a:solidFill>
          <a:latin typeface="+mn-lt"/>
          <a:ea typeface="+mn-ea"/>
          <a:cs typeface="+mn-cs"/>
        </a:defRPr>
      </a:lvl3pPr>
      <a:lvl4pPr marL="1229433" algn="l" defTabSz="819623" rtl="0" eaLnBrk="1" latinLnBrk="0" hangingPunct="1">
        <a:defRPr sz="1600" kern="1200">
          <a:solidFill>
            <a:schemeClr val="tx1"/>
          </a:solidFill>
          <a:latin typeface="+mn-lt"/>
          <a:ea typeface="+mn-ea"/>
          <a:cs typeface="+mn-cs"/>
        </a:defRPr>
      </a:lvl4pPr>
      <a:lvl5pPr marL="1639241" algn="l" defTabSz="819623" rtl="0" eaLnBrk="1" latinLnBrk="0" hangingPunct="1">
        <a:defRPr sz="1600" kern="1200">
          <a:solidFill>
            <a:schemeClr val="tx1"/>
          </a:solidFill>
          <a:latin typeface="+mn-lt"/>
          <a:ea typeface="+mn-ea"/>
          <a:cs typeface="+mn-cs"/>
        </a:defRPr>
      </a:lvl5pPr>
      <a:lvl6pPr marL="2049054" algn="l" defTabSz="819623" rtl="0" eaLnBrk="1" latinLnBrk="0" hangingPunct="1">
        <a:defRPr sz="1600" kern="1200">
          <a:solidFill>
            <a:schemeClr val="tx1"/>
          </a:solidFill>
          <a:latin typeface="+mn-lt"/>
          <a:ea typeface="+mn-ea"/>
          <a:cs typeface="+mn-cs"/>
        </a:defRPr>
      </a:lvl6pPr>
      <a:lvl7pPr marL="2458863" algn="l" defTabSz="819623" rtl="0" eaLnBrk="1" latinLnBrk="0" hangingPunct="1">
        <a:defRPr sz="1600" kern="1200">
          <a:solidFill>
            <a:schemeClr val="tx1"/>
          </a:solidFill>
          <a:latin typeface="+mn-lt"/>
          <a:ea typeface="+mn-ea"/>
          <a:cs typeface="+mn-cs"/>
        </a:defRPr>
      </a:lvl7pPr>
      <a:lvl8pPr marL="2868675" algn="l" defTabSz="819623" rtl="0" eaLnBrk="1" latinLnBrk="0" hangingPunct="1">
        <a:defRPr sz="1600" kern="1200">
          <a:solidFill>
            <a:schemeClr val="tx1"/>
          </a:solidFill>
          <a:latin typeface="+mn-lt"/>
          <a:ea typeface="+mn-ea"/>
          <a:cs typeface="+mn-cs"/>
        </a:defRPr>
      </a:lvl8pPr>
      <a:lvl9pPr marL="3278484" algn="l" defTabSz="819623" rtl="0" eaLnBrk="1" latinLnBrk="0" hangingPunct="1">
        <a:defRPr sz="16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7459" name="Title Placeholder 1"/>
          <p:cNvSpPr>
            <a:spLocks noGrp="1"/>
          </p:cNvSpPr>
          <p:nvPr>
            <p:ph type="title"/>
          </p:nvPr>
        </p:nvSpPr>
        <p:spPr bwMode="auto">
          <a:xfrm>
            <a:off x="408370" y="350115"/>
            <a:ext cx="8422522"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47460" name="Text Placeholder 2"/>
          <p:cNvSpPr>
            <a:spLocks noGrp="1"/>
          </p:cNvSpPr>
          <p:nvPr>
            <p:ph type="body" idx="1"/>
          </p:nvPr>
        </p:nvSpPr>
        <p:spPr bwMode="auto">
          <a:xfrm>
            <a:off x="405481" y="1190382"/>
            <a:ext cx="8422522"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9"/>
          <p:cNvSpPr>
            <a:spLocks noGrp="1"/>
          </p:cNvSpPr>
          <p:nvPr>
            <p:ph type="sldNum" sz="quarter" idx="4"/>
          </p:nvPr>
        </p:nvSpPr>
        <p:spPr>
          <a:xfrm>
            <a:off x="415583" y="6554116"/>
            <a:ext cx="282819" cy="144247"/>
          </a:xfrm>
          <a:prstGeom prst="rect">
            <a:avLst/>
          </a:prstGeom>
        </p:spPr>
        <p:txBody>
          <a:bodyPr vert="horz" wrap="square" lIns="0" tIns="0" rIns="0" bIns="0" numCol="1" anchor="t" anchorCtr="0" compatLnSpc="1">
            <a:prstTxWarp prst="textNoShape">
              <a:avLst/>
            </a:prstTxWarp>
            <a:noAutofit/>
          </a:bodyPr>
          <a:lstStyle>
            <a:lvl1pPr defTabSz="913682">
              <a:lnSpc>
                <a:spcPts val="1077"/>
              </a:lnSpc>
              <a:defRPr sz="900" b="1">
                <a:solidFill>
                  <a:schemeClr val="tx2"/>
                </a:solidFill>
              </a:defRPr>
            </a:lvl1pPr>
          </a:lstStyle>
          <a:p>
            <a:fld id="{3CE4AF9D-03B3-42D7-8CCC-293865CFACCF}" type="slidenum">
              <a:rPr lang="en-US">
                <a:solidFill>
                  <a:srgbClr val="002776"/>
                </a:solidFill>
              </a:rPr>
              <a:pPr/>
              <a:t>‹#›</a:t>
            </a:fld>
            <a:endParaRPr lang="en-US"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90364" r:id="rId1"/>
    <p:sldLayoutId id="2147490365" r:id="rId2"/>
    <p:sldLayoutId id="2147490366" r:id="rId3"/>
    <p:sldLayoutId id="2147490367" r:id="rId4"/>
    <p:sldLayoutId id="2147490368" r:id="rId5"/>
    <p:sldLayoutId id="2147490369" r:id="rId6"/>
    <p:sldLayoutId id="2147490370" r:id="rId7"/>
    <p:sldLayoutId id="2147490371" r:id="rId8"/>
    <p:sldLayoutId id="2147490372" r:id="rId9"/>
    <p:sldLayoutId id="2147490373" r:id="rId10"/>
    <p:sldLayoutId id="2147490374" r:id="rId11"/>
    <p:sldLayoutId id="2147490375" r:id="rId12"/>
    <p:sldLayoutId id="2147490377" r:id="rId13"/>
  </p:sldLayoutIdLst>
  <p:hf hdr="0" ftr="0" dt="0"/>
  <p:txStyles>
    <p:titleStyle>
      <a:lvl1pPr algn="l" defTabSz="913682" rtl="0" eaLnBrk="1" fontAlgn="base" hangingPunct="1">
        <a:lnSpc>
          <a:spcPts val="3050"/>
        </a:lnSpc>
        <a:spcBef>
          <a:spcPct val="0"/>
        </a:spcBef>
        <a:spcAft>
          <a:spcPct val="0"/>
        </a:spcAft>
        <a:defRPr sz="2300" b="1">
          <a:solidFill>
            <a:schemeClr val="tx2"/>
          </a:solidFill>
          <a:latin typeface="+mj-lt"/>
          <a:ea typeface="+mj-ea"/>
          <a:cs typeface="+mj-cs"/>
        </a:defRPr>
      </a:lvl1pPr>
      <a:lvl2pPr algn="l" defTabSz="913682" rtl="0" eaLnBrk="1" fontAlgn="base" hangingPunct="1">
        <a:lnSpc>
          <a:spcPts val="3050"/>
        </a:lnSpc>
        <a:spcBef>
          <a:spcPct val="0"/>
        </a:spcBef>
        <a:spcAft>
          <a:spcPct val="0"/>
        </a:spcAft>
        <a:defRPr sz="2300" b="1">
          <a:solidFill>
            <a:schemeClr val="tx2"/>
          </a:solidFill>
          <a:latin typeface="Arial" pitchFamily="34" charset="0"/>
        </a:defRPr>
      </a:lvl2pPr>
      <a:lvl3pPr algn="l" defTabSz="913682" rtl="0" eaLnBrk="1" fontAlgn="base" hangingPunct="1">
        <a:lnSpc>
          <a:spcPts val="3050"/>
        </a:lnSpc>
        <a:spcBef>
          <a:spcPct val="0"/>
        </a:spcBef>
        <a:spcAft>
          <a:spcPct val="0"/>
        </a:spcAft>
        <a:defRPr sz="2300" b="1">
          <a:solidFill>
            <a:schemeClr val="tx2"/>
          </a:solidFill>
          <a:latin typeface="Arial" pitchFamily="34" charset="0"/>
        </a:defRPr>
      </a:lvl3pPr>
      <a:lvl4pPr algn="l" defTabSz="913682" rtl="0" eaLnBrk="1" fontAlgn="base" hangingPunct="1">
        <a:lnSpc>
          <a:spcPts val="3050"/>
        </a:lnSpc>
        <a:spcBef>
          <a:spcPct val="0"/>
        </a:spcBef>
        <a:spcAft>
          <a:spcPct val="0"/>
        </a:spcAft>
        <a:defRPr sz="2300" b="1">
          <a:solidFill>
            <a:schemeClr val="tx2"/>
          </a:solidFill>
          <a:latin typeface="Arial" pitchFamily="34" charset="0"/>
        </a:defRPr>
      </a:lvl4pPr>
      <a:lvl5pPr algn="l" defTabSz="913682" rtl="0" eaLnBrk="1" fontAlgn="base" hangingPunct="1">
        <a:lnSpc>
          <a:spcPts val="3050"/>
        </a:lnSpc>
        <a:spcBef>
          <a:spcPct val="0"/>
        </a:spcBef>
        <a:spcAft>
          <a:spcPct val="0"/>
        </a:spcAft>
        <a:defRPr sz="2300" b="1">
          <a:solidFill>
            <a:schemeClr val="tx2"/>
          </a:solidFill>
          <a:latin typeface="Arial" pitchFamily="34" charset="0"/>
        </a:defRPr>
      </a:lvl5pPr>
      <a:lvl6pPr marL="409877" algn="l" defTabSz="913682" rtl="0" eaLnBrk="1" fontAlgn="base" hangingPunct="1">
        <a:lnSpc>
          <a:spcPts val="3050"/>
        </a:lnSpc>
        <a:spcBef>
          <a:spcPct val="0"/>
        </a:spcBef>
        <a:spcAft>
          <a:spcPct val="0"/>
        </a:spcAft>
        <a:defRPr sz="2300" b="1">
          <a:solidFill>
            <a:schemeClr val="tx2"/>
          </a:solidFill>
          <a:latin typeface="Arial" pitchFamily="34" charset="0"/>
        </a:defRPr>
      </a:lvl6pPr>
      <a:lvl7pPr marL="819754" algn="l" defTabSz="913682" rtl="0" eaLnBrk="1" fontAlgn="base" hangingPunct="1">
        <a:lnSpc>
          <a:spcPts val="3050"/>
        </a:lnSpc>
        <a:spcBef>
          <a:spcPct val="0"/>
        </a:spcBef>
        <a:spcAft>
          <a:spcPct val="0"/>
        </a:spcAft>
        <a:defRPr sz="2300" b="1">
          <a:solidFill>
            <a:schemeClr val="tx2"/>
          </a:solidFill>
          <a:latin typeface="Arial" pitchFamily="34" charset="0"/>
        </a:defRPr>
      </a:lvl7pPr>
      <a:lvl8pPr marL="1229630" algn="l" defTabSz="913682" rtl="0" eaLnBrk="1" fontAlgn="base" hangingPunct="1">
        <a:lnSpc>
          <a:spcPts val="3050"/>
        </a:lnSpc>
        <a:spcBef>
          <a:spcPct val="0"/>
        </a:spcBef>
        <a:spcAft>
          <a:spcPct val="0"/>
        </a:spcAft>
        <a:defRPr sz="2300" b="1">
          <a:solidFill>
            <a:schemeClr val="tx2"/>
          </a:solidFill>
          <a:latin typeface="Arial" pitchFamily="34" charset="0"/>
        </a:defRPr>
      </a:lvl8pPr>
      <a:lvl9pPr marL="1639504" algn="l" defTabSz="913682" rtl="0" eaLnBrk="1" fontAlgn="base" hangingPunct="1">
        <a:lnSpc>
          <a:spcPts val="3050"/>
        </a:lnSpc>
        <a:spcBef>
          <a:spcPct val="0"/>
        </a:spcBef>
        <a:spcAft>
          <a:spcPct val="0"/>
        </a:spcAft>
        <a:defRPr sz="2300" b="1">
          <a:solidFill>
            <a:schemeClr val="tx2"/>
          </a:solidFill>
          <a:latin typeface="Arial" pitchFamily="34" charset="0"/>
        </a:defRPr>
      </a:lvl9pPr>
    </p:titleStyle>
    <p:bodyStyle>
      <a:lvl1pPr marL="342988" indent="-342988" algn="l" defTabSz="913682" rtl="0" eaLnBrk="1" fontAlgn="base" hangingPunct="1">
        <a:spcBef>
          <a:spcPct val="0"/>
        </a:spcBef>
        <a:spcAft>
          <a:spcPts val="269"/>
        </a:spcAft>
        <a:buFont typeface="Arial" pitchFamily="34" charset="0"/>
        <a:defRPr sz="1800">
          <a:solidFill>
            <a:schemeClr val="tx2"/>
          </a:solidFill>
          <a:latin typeface="+mn-lt"/>
          <a:ea typeface="+mn-ea"/>
          <a:cs typeface="+mn-cs"/>
        </a:defRPr>
      </a:lvl1pPr>
      <a:lvl2pPr marL="182167" indent="-182167" algn="l" defTabSz="913682" rtl="0" eaLnBrk="1" fontAlgn="base" hangingPunct="1">
        <a:spcBef>
          <a:spcPct val="0"/>
        </a:spcBef>
        <a:spcAft>
          <a:spcPts val="269"/>
        </a:spcAft>
        <a:buFont typeface="Arial" pitchFamily="34" charset="0"/>
        <a:buChar char="•"/>
        <a:defRPr sz="1800">
          <a:solidFill>
            <a:schemeClr val="tx2"/>
          </a:solidFill>
          <a:latin typeface="+mn-lt"/>
        </a:defRPr>
      </a:lvl2pPr>
      <a:lvl3pPr marL="357219" indent="-175052" algn="l" defTabSz="913682" rtl="0" eaLnBrk="1" fontAlgn="base" hangingPunct="1">
        <a:spcBef>
          <a:spcPct val="0"/>
        </a:spcBef>
        <a:spcAft>
          <a:spcPts val="269"/>
        </a:spcAft>
        <a:buFont typeface="Arial" pitchFamily="34" charset="0"/>
        <a:buChar char="‒"/>
        <a:defRPr sz="1800">
          <a:solidFill>
            <a:schemeClr val="tx2"/>
          </a:solidFill>
          <a:latin typeface="+mn-lt"/>
        </a:defRPr>
      </a:lvl3pPr>
      <a:lvl4pPr marL="539383" indent="-182167" algn="l" defTabSz="913682" rtl="0" eaLnBrk="1" fontAlgn="base" hangingPunct="1">
        <a:spcBef>
          <a:spcPct val="0"/>
        </a:spcBef>
        <a:spcAft>
          <a:spcPts val="538"/>
        </a:spcAft>
        <a:buFont typeface="Arial" pitchFamily="34" charset="0"/>
        <a:buChar char="•"/>
        <a:defRPr>
          <a:solidFill>
            <a:schemeClr val="tx2"/>
          </a:solidFill>
          <a:latin typeface="+mn-lt"/>
        </a:defRPr>
      </a:lvl4pPr>
      <a:lvl5pPr marL="711591" indent="-172208" algn="l" defTabSz="913682" rtl="0" eaLnBrk="1" fontAlgn="base" hangingPunct="1">
        <a:spcBef>
          <a:spcPct val="0"/>
        </a:spcBef>
        <a:spcAft>
          <a:spcPts val="538"/>
        </a:spcAft>
        <a:buFont typeface="Arial" pitchFamily="34" charset="0"/>
        <a:buChar char="‒"/>
        <a:defRPr>
          <a:solidFill>
            <a:schemeClr val="tx2"/>
          </a:solidFill>
          <a:latin typeface="+mn-lt"/>
        </a:defRPr>
      </a:lvl5pPr>
      <a:lvl6pPr marL="1121467" indent="-172208" algn="l" defTabSz="913682" rtl="0" eaLnBrk="1" fontAlgn="base" hangingPunct="1">
        <a:spcBef>
          <a:spcPct val="0"/>
        </a:spcBef>
        <a:spcAft>
          <a:spcPts val="538"/>
        </a:spcAft>
        <a:buFont typeface="Arial" pitchFamily="34" charset="0"/>
        <a:buChar char="‒"/>
        <a:defRPr>
          <a:solidFill>
            <a:schemeClr val="tx2"/>
          </a:solidFill>
          <a:latin typeface="+mn-lt"/>
        </a:defRPr>
      </a:lvl6pPr>
      <a:lvl7pPr marL="1531344" indent="-172208" algn="l" defTabSz="913682" rtl="0" eaLnBrk="1" fontAlgn="base" hangingPunct="1">
        <a:spcBef>
          <a:spcPct val="0"/>
        </a:spcBef>
        <a:spcAft>
          <a:spcPts val="538"/>
        </a:spcAft>
        <a:buFont typeface="Arial" pitchFamily="34" charset="0"/>
        <a:buChar char="‒"/>
        <a:defRPr>
          <a:solidFill>
            <a:schemeClr val="tx2"/>
          </a:solidFill>
          <a:latin typeface="+mn-lt"/>
        </a:defRPr>
      </a:lvl7pPr>
      <a:lvl8pPr marL="1941220" indent="-172208" algn="l" defTabSz="913682" rtl="0" eaLnBrk="1" fontAlgn="base" hangingPunct="1">
        <a:spcBef>
          <a:spcPct val="0"/>
        </a:spcBef>
        <a:spcAft>
          <a:spcPts val="538"/>
        </a:spcAft>
        <a:buFont typeface="Arial" pitchFamily="34" charset="0"/>
        <a:buChar char="‒"/>
        <a:defRPr>
          <a:solidFill>
            <a:schemeClr val="tx2"/>
          </a:solidFill>
          <a:latin typeface="+mn-lt"/>
        </a:defRPr>
      </a:lvl8pPr>
      <a:lvl9pPr marL="2351096" indent="-172208" algn="l" defTabSz="913682" rtl="0" eaLnBrk="1" fontAlgn="base" hangingPunct="1">
        <a:spcBef>
          <a:spcPct val="0"/>
        </a:spcBef>
        <a:spcAft>
          <a:spcPts val="538"/>
        </a:spcAft>
        <a:buFont typeface="Arial" pitchFamily="34" charset="0"/>
        <a:buChar char="‒"/>
        <a:defRPr>
          <a:solidFill>
            <a:schemeClr val="tx2"/>
          </a:solidFill>
          <a:latin typeface="+mn-lt"/>
        </a:defRPr>
      </a:lvl9pPr>
    </p:bodyStyle>
    <p:otherStyle>
      <a:defPPr>
        <a:defRPr lang="tr-TR"/>
      </a:defPPr>
      <a:lvl1pPr marL="0" algn="l" defTabSz="819754" rtl="0" eaLnBrk="1" latinLnBrk="0" hangingPunct="1">
        <a:defRPr sz="1600" kern="1200">
          <a:solidFill>
            <a:schemeClr val="tx1"/>
          </a:solidFill>
          <a:latin typeface="+mn-lt"/>
          <a:ea typeface="+mn-ea"/>
          <a:cs typeface="+mn-cs"/>
        </a:defRPr>
      </a:lvl1pPr>
      <a:lvl2pPr marL="409877" algn="l" defTabSz="819754" rtl="0" eaLnBrk="1" latinLnBrk="0" hangingPunct="1">
        <a:defRPr sz="1600" kern="1200">
          <a:solidFill>
            <a:schemeClr val="tx1"/>
          </a:solidFill>
          <a:latin typeface="+mn-lt"/>
          <a:ea typeface="+mn-ea"/>
          <a:cs typeface="+mn-cs"/>
        </a:defRPr>
      </a:lvl2pPr>
      <a:lvl3pPr marL="819754" algn="l" defTabSz="819754" rtl="0" eaLnBrk="1" latinLnBrk="0" hangingPunct="1">
        <a:defRPr sz="1600" kern="1200">
          <a:solidFill>
            <a:schemeClr val="tx1"/>
          </a:solidFill>
          <a:latin typeface="+mn-lt"/>
          <a:ea typeface="+mn-ea"/>
          <a:cs typeface="+mn-cs"/>
        </a:defRPr>
      </a:lvl3pPr>
      <a:lvl4pPr marL="1229630" algn="l" defTabSz="819754" rtl="0" eaLnBrk="1" latinLnBrk="0" hangingPunct="1">
        <a:defRPr sz="1600" kern="1200">
          <a:solidFill>
            <a:schemeClr val="tx1"/>
          </a:solidFill>
          <a:latin typeface="+mn-lt"/>
          <a:ea typeface="+mn-ea"/>
          <a:cs typeface="+mn-cs"/>
        </a:defRPr>
      </a:lvl4pPr>
      <a:lvl5pPr marL="1639504" algn="l" defTabSz="819754" rtl="0" eaLnBrk="1" latinLnBrk="0" hangingPunct="1">
        <a:defRPr sz="1600" kern="1200">
          <a:solidFill>
            <a:schemeClr val="tx1"/>
          </a:solidFill>
          <a:latin typeface="+mn-lt"/>
          <a:ea typeface="+mn-ea"/>
          <a:cs typeface="+mn-cs"/>
        </a:defRPr>
      </a:lvl5pPr>
      <a:lvl6pPr marL="2049383" algn="l" defTabSz="819754" rtl="0" eaLnBrk="1" latinLnBrk="0" hangingPunct="1">
        <a:defRPr sz="1600" kern="1200">
          <a:solidFill>
            <a:schemeClr val="tx1"/>
          </a:solidFill>
          <a:latin typeface="+mn-lt"/>
          <a:ea typeface="+mn-ea"/>
          <a:cs typeface="+mn-cs"/>
        </a:defRPr>
      </a:lvl6pPr>
      <a:lvl7pPr marL="2459257" algn="l" defTabSz="819754" rtl="0" eaLnBrk="1" latinLnBrk="0" hangingPunct="1">
        <a:defRPr sz="1600" kern="1200">
          <a:solidFill>
            <a:schemeClr val="tx1"/>
          </a:solidFill>
          <a:latin typeface="+mn-lt"/>
          <a:ea typeface="+mn-ea"/>
          <a:cs typeface="+mn-cs"/>
        </a:defRPr>
      </a:lvl7pPr>
      <a:lvl8pPr marL="2869135" algn="l" defTabSz="819754" rtl="0" eaLnBrk="1" latinLnBrk="0" hangingPunct="1">
        <a:defRPr sz="1600" kern="1200">
          <a:solidFill>
            <a:schemeClr val="tx1"/>
          </a:solidFill>
          <a:latin typeface="+mn-lt"/>
          <a:ea typeface="+mn-ea"/>
          <a:cs typeface="+mn-cs"/>
        </a:defRPr>
      </a:lvl8pPr>
      <a:lvl9pPr marL="3279009" algn="l" defTabSz="819754" rtl="0" eaLnBrk="1" latinLnBrk="0" hangingPunct="1">
        <a:defRPr sz="16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66313"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5" y="6554788"/>
            <a:ext cx="346075" cy="142875"/>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chemeClr val="tx2"/>
                </a:solidFill>
                <a:latin typeface="Arial" charset="0"/>
                <a:cs typeface="Arial" charset="0"/>
              </a:defRPr>
            </a:lvl1pPr>
          </a:lstStyle>
          <a:p>
            <a:pPr>
              <a:defRPr/>
            </a:pPr>
            <a:fld id="{30373D93-8C43-4ADA-AC54-E2E1A9E100B6}" type="slidenum">
              <a:rPr lang="en-US">
                <a:solidFill>
                  <a:srgbClr val="002776"/>
                </a:solidFill>
              </a:rPr>
              <a:pPr>
                <a:defRPr/>
              </a:pPr>
              <a:t>‹#›</a:t>
            </a:fld>
            <a:endParaRPr lang="en-US" dirty="0">
              <a:solidFill>
                <a:srgbClr val="002776"/>
              </a:solidFill>
            </a:endParaRPr>
          </a:p>
        </p:txBody>
      </p:sp>
      <p:sp>
        <p:nvSpPr>
          <p:cNvPr id="10" name="Footer Placeholder 10"/>
          <p:cNvSpPr>
            <a:spLocks noGrp="1"/>
          </p:cNvSpPr>
          <p:nvPr>
            <p:ph type="ftr" sz="quarter" idx="3"/>
            <p:custDataLst>
              <p:tags r:id="rId11"/>
            </p:custDataLst>
          </p:nvPr>
        </p:nvSpPr>
        <p:spPr>
          <a:xfrm>
            <a:off x="771525" y="6554788"/>
            <a:ext cx="4318000" cy="128587"/>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chemeClr val="tx2"/>
                </a:solidFill>
                <a:latin typeface="Arial" charset="0"/>
                <a:cs typeface="Arial" charset="0"/>
              </a:defRPr>
            </a:lvl1pPr>
          </a:lstStyle>
          <a:p>
            <a:pPr>
              <a:defRPr/>
            </a:pPr>
            <a:endParaRPr lang="en-US">
              <a:solidFill>
                <a:srgbClr val="002776"/>
              </a:solidFill>
            </a:endParaRPr>
          </a:p>
        </p:txBody>
      </p:sp>
      <p:sp>
        <p:nvSpPr>
          <p:cNvPr id="1029" name="Rectangle 5"/>
          <p:cNvSpPr>
            <a:spLocks noChangeArrowheads="1"/>
          </p:cNvSpPr>
          <p:nvPr>
            <p:custDataLst>
              <p:tags r:id="rId12"/>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a:t>
            </a:r>
            <a:r>
              <a:rPr lang="tr-TR" sz="800">
                <a:solidFill>
                  <a:srgbClr val="002776"/>
                </a:solidFill>
              </a:rPr>
              <a:t>2</a:t>
            </a:r>
            <a:r>
              <a:rPr lang="en-US" sz="800">
                <a:solidFill>
                  <a:srgbClr val="002776"/>
                </a:solidFill>
              </a:rPr>
              <a:t> Deloitte T</a:t>
            </a:r>
            <a:r>
              <a:rPr lang="tr-TR" sz="800">
                <a:solidFill>
                  <a:srgbClr val="002776"/>
                </a:solidFill>
              </a:rPr>
              <a:t>ürkiye</a:t>
            </a:r>
            <a:endParaRPr lang="en-US" sz="800">
              <a:solidFill>
                <a:srgbClr val="002776"/>
              </a:solidFill>
            </a:endParaRPr>
          </a:p>
        </p:txBody>
      </p:sp>
      <p:sp>
        <p:nvSpPr>
          <p:cNvPr id="1030" name="Title Placeholder 1"/>
          <p:cNvSpPr>
            <a:spLocks noGrp="1"/>
          </p:cNvSpPr>
          <p:nvPr>
            <p:ph type="title"/>
            <p:custDataLst>
              <p:tags r:id="rId13"/>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385" r:id="rId1"/>
    <p:sldLayoutId id="2147490386" r:id="rId2"/>
    <p:sldLayoutId id="2147490387" r:id="rId3"/>
    <p:sldLayoutId id="2147490388" r:id="rId4"/>
    <p:sldLayoutId id="2147490389" r:id="rId5"/>
    <p:sldLayoutId id="2147490390" r:id="rId6"/>
  </p:sldLayoutIdLst>
  <p:hf hdr="0" ftr="0" dt="0"/>
  <p:txStyles>
    <p:titleStyle>
      <a:lvl1pPr algn="l" defTabSz="95726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sz="2000" b="1">
          <a:solidFill>
            <a:schemeClr val="tx2"/>
          </a:solidFill>
          <a:latin typeface="Arial" charset="0"/>
        </a:defRPr>
      </a:lvl2pPr>
      <a:lvl3pPr algn="l" defTabSz="957263" rtl="0" eaLnBrk="0" fontAlgn="base" hangingPunct="0">
        <a:lnSpc>
          <a:spcPct val="106000"/>
        </a:lnSpc>
        <a:spcBef>
          <a:spcPct val="0"/>
        </a:spcBef>
        <a:spcAft>
          <a:spcPct val="0"/>
        </a:spcAft>
        <a:defRPr sz="2000" b="1">
          <a:solidFill>
            <a:schemeClr val="tx2"/>
          </a:solidFill>
          <a:latin typeface="Arial" charset="0"/>
        </a:defRPr>
      </a:lvl3pPr>
      <a:lvl4pPr algn="l" defTabSz="957263" rtl="0" eaLnBrk="0" fontAlgn="base" hangingPunct="0">
        <a:lnSpc>
          <a:spcPct val="106000"/>
        </a:lnSpc>
        <a:spcBef>
          <a:spcPct val="0"/>
        </a:spcBef>
        <a:spcAft>
          <a:spcPct val="0"/>
        </a:spcAft>
        <a:defRPr sz="2000" b="1">
          <a:solidFill>
            <a:schemeClr val="tx2"/>
          </a:solidFill>
          <a:latin typeface="Arial" charset="0"/>
        </a:defRPr>
      </a:lvl4pPr>
      <a:lvl5pPr algn="l" defTabSz="957263" rtl="0" eaLnBrk="0" fontAlgn="base" hangingPunct="0">
        <a:lnSpc>
          <a:spcPct val="106000"/>
        </a:lnSpc>
        <a:spcBef>
          <a:spcPct val="0"/>
        </a:spcBef>
        <a:spcAft>
          <a:spcPct val="0"/>
        </a:spcAft>
        <a:defRPr sz="2000"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cs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Arial" charset="0"/>
              </a:defRPr>
            </a:lvl1pPr>
          </a:lstStyle>
          <a:p>
            <a:pPr>
              <a:defRPr/>
            </a:pPr>
            <a:fld id="{9BB5D29B-14C1-4494-B0DA-03478E0816B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90392" r:id="rId1"/>
    <p:sldLayoutId id="2147490393" r:id="rId2"/>
    <p:sldLayoutId id="2147490394" r:id="rId3"/>
    <p:sldLayoutId id="2147490395" r:id="rId4"/>
    <p:sldLayoutId id="2147490396" r:id="rId5"/>
    <p:sldLayoutId id="2147490397" r:id="rId6"/>
    <p:sldLayoutId id="2147490398" r:id="rId7"/>
    <p:sldLayoutId id="2147490399" r:id="rId8"/>
    <p:sldLayoutId id="2147490400" r:id="rId9"/>
    <p:sldLayoutId id="2147490401" r:id="rId10"/>
    <p:sldLayoutId id="21474904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cs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Arial" charset="0"/>
              </a:defRPr>
            </a:lvl1pPr>
          </a:lstStyle>
          <a:p>
            <a:pPr>
              <a:defRPr/>
            </a:pPr>
            <a:fld id="{14D2C360-2AF7-4C06-A5FB-9A3B862AD06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90404" r:id="rId1"/>
    <p:sldLayoutId id="2147490405" r:id="rId2"/>
    <p:sldLayoutId id="2147490406" r:id="rId3"/>
    <p:sldLayoutId id="2147490407" r:id="rId4"/>
    <p:sldLayoutId id="2147490408" r:id="rId5"/>
    <p:sldLayoutId id="2147490409" r:id="rId6"/>
    <p:sldLayoutId id="2147490410" r:id="rId7"/>
    <p:sldLayoutId id="2147490411" r:id="rId8"/>
    <p:sldLayoutId id="2147490412" r:id="rId9"/>
    <p:sldLayoutId id="2147490413" r:id="rId10"/>
    <p:sldLayoutId id="21474904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1986"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6793"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5" y="6554788"/>
            <a:ext cx="346075" cy="142875"/>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6DB44FA7-03DD-4070-84B5-3CB8B4C1F115}"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28587"/>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41989" name="Rectangle 5"/>
          <p:cNvSpPr>
            <a:spLocks noChangeArrowheads="1"/>
          </p:cNvSpPr>
          <p:nvPr>
            <p:custDataLst>
              <p:tags r:id="rId12"/>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a:t>
            </a:r>
            <a:r>
              <a:rPr lang="tr-TR" sz="800">
                <a:solidFill>
                  <a:srgbClr val="002776"/>
                </a:solidFill>
              </a:rPr>
              <a:t>ürkiye</a:t>
            </a:r>
            <a:endParaRPr lang="en-US" sz="800">
              <a:solidFill>
                <a:srgbClr val="002776"/>
              </a:solidFill>
            </a:endParaRPr>
          </a:p>
        </p:txBody>
      </p:sp>
      <p:sp>
        <p:nvSpPr>
          <p:cNvPr id="41990" name="Title Placeholder 1"/>
          <p:cNvSpPr>
            <a:spLocks noGrp="1"/>
          </p:cNvSpPr>
          <p:nvPr>
            <p:ph type="title"/>
            <p:custDataLst>
              <p:tags r:id="rId13"/>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416" r:id="rId1"/>
    <p:sldLayoutId id="2147490417" r:id="rId2"/>
    <p:sldLayoutId id="2147490418" r:id="rId3"/>
    <p:sldLayoutId id="2147490419" r:id="rId4"/>
    <p:sldLayoutId id="2147490420" r:id="rId5"/>
    <p:sldLayoutId id="2147490421" r:id="rId6"/>
  </p:sldLayoutIdLst>
  <p:hf hdr="0" ftr="0" dt="0"/>
  <p:txStyles>
    <p:titleStyle>
      <a:lvl1pPr algn="l" defTabSz="95726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sz="2000" b="1">
          <a:solidFill>
            <a:schemeClr val="tx2"/>
          </a:solidFill>
          <a:latin typeface="Arial" charset="0"/>
        </a:defRPr>
      </a:lvl2pPr>
      <a:lvl3pPr algn="l" defTabSz="957263" rtl="0" eaLnBrk="0" fontAlgn="base" hangingPunct="0">
        <a:lnSpc>
          <a:spcPct val="106000"/>
        </a:lnSpc>
        <a:spcBef>
          <a:spcPct val="0"/>
        </a:spcBef>
        <a:spcAft>
          <a:spcPct val="0"/>
        </a:spcAft>
        <a:defRPr sz="2000" b="1">
          <a:solidFill>
            <a:schemeClr val="tx2"/>
          </a:solidFill>
          <a:latin typeface="Arial" charset="0"/>
        </a:defRPr>
      </a:lvl3pPr>
      <a:lvl4pPr algn="l" defTabSz="957263" rtl="0" eaLnBrk="0" fontAlgn="base" hangingPunct="0">
        <a:lnSpc>
          <a:spcPct val="106000"/>
        </a:lnSpc>
        <a:spcBef>
          <a:spcPct val="0"/>
        </a:spcBef>
        <a:spcAft>
          <a:spcPct val="0"/>
        </a:spcAft>
        <a:defRPr sz="2000" b="1">
          <a:solidFill>
            <a:schemeClr val="tx2"/>
          </a:solidFill>
          <a:latin typeface="Arial" charset="0"/>
        </a:defRPr>
      </a:lvl4pPr>
      <a:lvl5pPr algn="l" defTabSz="957263" rtl="0" eaLnBrk="0" fontAlgn="base" hangingPunct="0">
        <a:lnSpc>
          <a:spcPct val="106000"/>
        </a:lnSpc>
        <a:spcBef>
          <a:spcPct val="0"/>
        </a:spcBef>
        <a:spcAft>
          <a:spcPct val="0"/>
        </a:spcAft>
        <a:defRPr sz="2000"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122"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5129"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C2FD5EC2-83CA-48BE-B42B-10179C1C1282}"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5125" name="Title Placeholder 1"/>
          <p:cNvSpPr>
            <a:spLocks noGrp="1"/>
          </p:cNvSpPr>
          <p:nvPr>
            <p:ph type="title"/>
            <p:custDataLst>
              <p:tags r:id="rId6"/>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6"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b="0">
                <a:solidFill>
                  <a:srgbClr val="000000"/>
                </a:solidFill>
                <a:latin typeface="Arial" charset="0"/>
                <a:cs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Arial" charset="0"/>
              </a:defRPr>
            </a:lvl1pPr>
          </a:lstStyle>
          <a:p>
            <a:pPr>
              <a:defRPr/>
            </a:pPr>
            <a:fld id="{D839BA83-4F6E-4B40-9C9A-2C983DD1B13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90423" r:id="rId1"/>
    <p:sldLayoutId id="2147490424" r:id="rId2"/>
    <p:sldLayoutId id="2147490425" r:id="rId3"/>
    <p:sldLayoutId id="2147490426" r:id="rId4"/>
    <p:sldLayoutId id="2147490427" r:id="rId5"/>
    <p:sldLayoutId id="2147490428" r:id="rId6"/>
    <p:sldLayoutId id="2147490429" r:id="rId7"/>
    <p:sldLayoutId id="2147490430" r:id="rId8"/>
    <p:sldLayoutId id="2147490431" r:id="rId9"/>
    <p:sldLayoutId id="2147490432" r:id="rId10"/>
    <p:sldLayoutId id="21474904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3010"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3177"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5" y="6554788"/>
            <a:ext cx="346075" cy="142875"/>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E0767A31-714D-4C0D-856D-F6B2E95D07E2}"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28587"/>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43013" name="Rectangle 5"/>
          <p:cNvSpPr>
            <a:spLocks noChangeArrowheads="1"/>
          </p:cNvSpPr>
          <p:nvPr>
            <p:custDataLst>
              <p:tags r:id="rId12"/>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a:t>
            </a:r>
            <a:r>
              <a:rPr lang="tr-TR" sz="800">
                <a:solidFill>
                  <a:srgbClr val="002776"/>
                </a:solidFill>
              </a:rPr>
              <a:t>ürkiye</a:t>
            </a:r>
            <a:endParaRPr lang="en-US" sz="800">
              <a:solidFill>
                <a:srgbClr val="002776"/>
              </a:solidFill>
            </a:endParaRPr>
          </a:p>
        </p:txBody>
      </p:sp>
      <p:sp>
        <p:nvSpPr>
          <p:cNvPr id="43014" name="Title Placeholder 1"/>
          <p:cNvSpPr>
            <a:spLocks noGrp="1"/>
          </p:cNvSpPr>
          <p:nvPr>
            <p:ph type="title"/>
            <p:custDataLst>
              <p:tags r:id="rId13"/>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435" r:id="rId1"/>
    <p:sldLayoutId id="2147490436" r:id="rId2"/>
    <p:sldLayoutId id="2147490437" r:id="rId3"/>
    <p:sldLayoutId id="2147490438" r:id="rId4"/>
    <p:sldLayoutId id="2147490439" r:id="rId5"/>
    <p:sldLayoutId id="2147490440" r:id="rId6"/>
  </p:sldLayoutIdLst>
  <p:hf hdr="0" ftr="0" dt="0"/>
  <p:txStyles>
    <p:titleStyle>
      <a:lvl1pPr algn="l" defTabSz="95726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sz="2000" b="1">
          <a:solidFill>
            <a:schemeClr val="tx2"/>
          </a:solidFill>
          <a:latin typeface="Arial" charset="0"/>
        </a:defRPr>
      </a:lvl2pPr>
      <a:lvl3pPr algn="l" defTabSz="957263" rtl="0" eaLnBrk="0" fontAlgn="base" hangingPunct="0">
        <a:lnSpc>
          <a:spcPct val="106000"/>
        </a:lnSpc>
        <a:spcBef>
          <a:spcPct val="0"/>
        </a:spcBef>
        <a:spcAft>
          <a:spcPct val="0"/>
        </a:spcAft>
        <a:defRPr sz="2000" b="1">
          <a:solidFill>
            <a:schemeClr val="tx2"/>
          </a:solidFill>
          <a:latin typeface="Arial" charset="0"/>
        </a:defRPr>
      </a:lvl3pPr>
      <a:lvl4pPr algn="l" defTabSz="957263" rtl="0" eaLnBrk="0" fontAlgn="base" hangingPunct="0">
        <a:lnSpc>
          <a:spcPct val="106000"/>
        </a:lnSpc>
        <a:spcBef>
          <a:spcPct val="0"/>
        </a:spcBef>
        <a:spcAft>
          <a:spcPct val="0"/>
        </a:spcAft>
        <a:defRPr sz="2000" b="1">
          <a:solidFill>
            <a:schemeClr val="tx2"/>
          </a:solidFill>
          <a:latin typeface="Arial" charset="0"/>
        </a:defRPr>
      </a:lvl4pPr>
      <a:lvl5pPr algn="l" defTabSz="957263" rtl="0" eaLnBrk="0" fontAlgn="base" hangingPunct="0">
        <a:lnSpc>
          <a:spcPct val="106000"/>
        </a:lnSpc>
        <a:spcBef>
          <a:spcPct val="0"/>
        </a:spcBef>
        <a:spcAft>
          <a:spcPct val="0"/>
        </a:spcAft>
        <a:defRPr sz="2000"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4034" name="AutoShape 95"/>
          <p:cNvGraphicFramePr>
            <a:graphicFrameLocks/>
          </p:cNvGraphicFramePr>
          <p:nvPr>
            <p:custDataLst>
              <p:tags r:id="rId9"/>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5465" name="think-cell Slide" r:id="rId14" imgW="0" imgH="0" progId="">
                  <p:embed/>
                </p:oleObj>
              </mc:Choice>
              <mc:Fallback>
                <p:oleObj name="think-cell Slide" r:id="rId14"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10"/>
            </p:custDataLst>
          </p:nvPr>
        </p:nvSpPr>
        <p:spPr>
          <a:xfrm>
            <a:off x="415925" y="6554788"/>
            <a:ext cx="346075" cy="142875"/>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latin typeface="Arial" charset="0"/>
                <a:cs typeface="Arial" charset="0"/>
              </a:defRPr>
            </a:lvl1pPr>
          </a:lstStyle>
          <a:p>
            <a:pPr>
              <a:defRPr/>
            </a:pPr>
            <a:fld id="{EC7B55C8-BB88-409A-89A3-DB2ABB57D627}" type="slidenum">
              <a:rPr lang="en-US"/>
              <a:pPr>
                <a:defRPr/>
              </a:pPr>
              <a:t>‹#›</a:t>
            </a:fld>
            <a:endParaRPr lang="en-US" dirty="0"/>
          </a:p>
        </p:txBody>
      </p:sp>
      <p:sp>
        <p:nvSpPr>
          <p:cNvPr id="10" name="Footer Placeholder 10"/>
          <p:cNvSpPr>
            <a:spLocks noGrp="1"/>
          </p:cNvSpPr>
          <p:nvPr>
            <p:ph type="ftr" sz="quarter" idx="3"/>
            <p:custDataLst>
              <p:tags r:id="rId11"/>
            </p:custDataLst>
          </p:nvPr>
        </p:nvSpPr>
        <p:spPr>
          <a:xfrm>
            <a:off x="771525" y="6554788"/>
            <a:ext cx="4318000" cy="128587"/>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latin typeface="Arial" charset="0"/>
                <a:cs typeface="Arial" charset="0"/>
              </a:defRPr>
            </a:lvl1pPr>
          </a:lstStyle>
          <a:p>
            <a:pPr>
              <a:defRPr/>
            </a:pPr>
            <a:endParaRPr lang="en-US"/>
          </a:p>
        </p:txBody>
      </p:sp>
      <p:sp>
        <p:nvSpPr>
          <p:cNvPr id="44037" name="Rectangle 5"/>
          <p:cNvSpPr>
            <a:spLocks noChangeArrowheads="1"/>
          </p:cNvSpPr>
          <p:nvPr>
            <p:custDataLst>
              <p:tags r:id="rId12"/>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a:lnSpc>
                <a:spcPts val="1125"/>
              </a:lnSpc>
            </a:pPr>
            <a:r>
              <a:rPr lang="en-US" sz="800">
                <a:solidFill>
                  <a:srgbClr val="002776"/>
                </a:solidFill>
              </a:rPr>
              <a:t>©2011 Deloitte T</a:t>
            </a:r>
            <a:r>
              <a:rPr lang="tr-TR" sz="800">
                <a:solidFill>
                  <a:srgbClr val="002776"/>
                </a:solidFill>
              </a:rPr>
              <a:t>ürkiye</a:t>
            </a:r>
            <a:endParaRPr lang="en-US" sz="800">
              <a:solidFill>
                <a:srgbClr val="002776"/>
              </a:solidFill>
            </a:endParaRPr>
          </a:p>
        </p:txBody>
      </p:sp>
      <p:sp>
        <p:nvSpPr>
          <p:cNvPr id="44038" name="Title Placeholder 1"/>
          <p:cNvSpPr>
            <a:spLocks noGrp="1"/>
          </p:cNvSpPr>
          <p:nvPr>
            <p:ph type="title"/>
            <p:custDataLst>
              <p:tags r:id="rId13"/>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442" r:id="rId1"/>
    <p:sldLayoutId id="2147490443" r:id="rId2"/>
    <p:sldLayoutId id="2147490444" r:id="rId3"/>
    <p:sldLayoutId id="2147490445" r:id="rId4"/>
    <p:sldLayoutId id="2147490446" r:id="rId5"/>
    <p:sldLayoutId id="2147490447" r:id="rId6"/>
  </p:sldLayoutIdLst>
  <p:hf hdr="0" ftr="0" dt="0"/>
  <p:txStyles>
    <p:titleStyle>
      <a:lvl1pPr algn="l" defTabSz="95726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sz="2000" b="1">
          <a:solidFill>
            <a:schemeClr val="tx2"/>
          </a:solidFill>
          <a:latin typeface="Arial" charset="0"/>
        </a:defRPr>
      </a:lvl2pPr>
      <a:lvl3pPr algn="l" defTabSz="957263" rtl="0" eaLnBrk="0" fontAlgn="base" hangingPunct="0">
        <a:lnSpc>
          <a:spcPct val="106000"/>
        </a:lnSpc>
        <a:spcBef>
          <a:spcPct val="0"/>
        </a:spcBef>
        <a:spcAft>
          <a:spcPct val="0"/>
        </a:spcAft>
        <a:defRPr sz="2000" b="1">
          <a:solidFill>
            <a:schemeClr val="tx2"/>
          </a:solidFill>
          <a:latin typeface="Arial" charset="0"/>
        </a:defRPr>
      </a:lvl3pPr>
      <a:lvl4pPr algn="l" defTabSz="957263" rtl="0" eaLnBrk="0" fontAlgn="base" hangingPunct="0">
        <a:lnSpc>
          <a:spcPct val="106000"/>
        </a:lnSpc>
        <a:spcBef>
          <a:spcPct val="0"/>
        </a:spcBef>
        <a:spcAft>
          <a:spcPct val="0"/>
        </a:spcAft>
        <a:defRPr sz="2000" b="1">
          <a:solidFill>
            <a:schemeClr val="tx2"/>
          </a:solidFill>
          <a:latin typeface="Arial" charset="0"/>
        </a:defRPr>
      </a:lvl4pPr>
      <a:lvl5pPr algn="l" defTabSz="957263" rtl="0" eaLnBrk="0" fontAlgn="base" hangingPunct="0">
        <a:lnSpc>
          <a:spcPct val="106000"/>
        </a:lnSpc>
        <a:spcBef>
          <a:spcPct val="0"/>
        </a:spcBef>
        <a:spcAft>
          <a:spcPct val="0"/>
        </a:spcAft>
        <a:defRPr sz="2000"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pitchFamily="34"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146"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153"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D9884C20-10A6-47A2-B736-A4F69D4611BE}"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6149" name="Title Placeholder 1"/>
          <p:cNvSpPr>
            <a:spLocks noGrp="1"/>
          </p:cNvSpPr>
          <p:nvPr>
            <p:ph type="title"/>
            <p:custDataLst>
              <p:tags r:id="rId6"/>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50"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170" name="Rectangle 1"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7177" name="think-cell Slide" r:id="rId8" imgW="0" imgH="0" progId="">
                  <p:embed/>
                </p:oleObj>
              </mc:Choice>
              <mc:Fallback>
                <p:oleObj name="think-cell Slide" r:id="rId8"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4"/>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rgbClr val="002776"/>
                </a:solidFill>
              </a:defRPr>
            </a:lvl1pPr>
          </a:lstStyle>
          <a:p>
            <a:fld id="{63811447-CA0B-4BB3-BBDF-8B629BEA6B2F}" type="slidenum">
              <a:rPr lang="en-US"/>
              <a:pPr/>
              <a:t>‹#›</a:t>
            </a:fld>
            <a:endParaRPr lang="en-US"/>
          </a:p>
        </p:txBody>
      </p:sp>
      <p:sp>
        <p:nvSpPr>
          <p:cNvPr id="10" name="Footer Placeholder 10"/>
          <p:cNvSpPr>
            <a:spLocks noGrp="1"/>
          </p:cNvSpPr>
          <p:nvPr>
            <p:ph type="ftr" sz="quarter" idx="3"/>
            <p:custDataLst>
              <p:tags r:id="rId5"/>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rgbClr val="002776"/>
                </a:solidFill>
              </a:defRPr>
            </a:lvl1pPr>
          </a:lstStyle>
          <a:p>
            <a:endParaRPr lang="tr-TR"/>
          </a:p>
        </p:txBody>
      </p:sp>
      <p:sp>
        <p:nvSpPr>
          <p:cNvPr id="7173" name="Title Placeholder 1"/>
          <p:cNvSpPr>
            <a:spLocks noGrp="1"/>
          </p:cNvSpPr>
          <p:nvPr>
            <p:ph type="title"/>
            <p:custDataLst>
              <p:tags r:id="rId6"/>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4" name="Rectangle 8"/>
          <p:cNvSpPr>
            <a:spLocks noChangeArrowheads="1"/>
          </p:cNvSpPr>
          <p:nvPr userDrawn="1">
            <p:custDataLst>
              <p:tags r:id="rId7"/>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chemeClr val="tx2"/>
                </a:solidFill>
              </a:rPr>
              <a:t>©2011 Deloitte </a:t>
            </a:r>
            <a:r>
              <a:rPr lang="tr-TR" sz="800" dirty="0">
                <a:solidFill>
                  <a:schemeClr val="tx2"/>
                </a:solidFill>
              </a:rPr>
              <a:t>Türkiye</a:t>
            </a:r>
            <a:endParaRPr lang="en-US" sz="800" dirty="0">
              <a:solidFill>
                <a:schemeClr val="tx2"/>
              </a:solidFill>
            </a:endParaRPr>
          </a:p>
        </p:txBody>
      </p:sp>
    </p:spTree>
  </p:cSld>
  <p:clrMap bg1="lt1" tx1="dk1" bg2="lt2" tx2="dk2" accent1="accent1" accent2="accent2" accent3="accent3" accent4="accent4" accent5="accent5" accent6="accent6" hlink="hlink" folHlink="folHlink"/>
  <p:hf hdr="0" ftr="0" dt="0"/>
  <p:txStyles>
    <p:titleStyle>
      <a:lvl1pPr algn="l" defTabSz="956803" rtl="0" eaLnBrk="0" fontAlgn="base" hangingPunct="0">
        <a:lnSpc>
          <a:spcPct val="106000"/>
        </a:lnSpc>
        <a:spcBef>
          <a:spcPct val="0"/>
        </a:spcBef>
        <a:spcAft>
          <a:spcPct val="0"/>
        </a:spcAft>
        <a:defRPr sz="44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4400" b="1">
          <a:solidFill>
            <a:schemeClr val="tx2"/>
          </a:solidFill>
          <a:latin typeface="Arial" charset="0"/>
        </a:defRPr>
      </a:lvl2pPr>
      <a:lvl3pPr algn="l" defTabSz="956803" rtl="0" eaLnBrk="0" fontAlgn="base" hangingPunct="0">
        <a:lnSpc>
          <a:spcPct val="106000"/>
        </a:lnSpc>
        <a:spcBef>
          <a:spcPct val="0"/>
        </a:spcBef>
        <a:spcAft>
          <a:spcPct val="0"/>
        </a:spcAft>
        <a:defRPr sz="4400" b="1">
          <a:solidFill>
            <a:schemeClr val="tx2"/>
          </a:solidFill>
          <a:latin typeface="Arial" charset="0"/>
        </a:defRPr>
      </a:lvl3pPr>
      <a:lvl4pPr algn="l" defTabSz="956803" rtl="0" eaLnBrk="0" fontAlgn="base" hangingPunct="0">
        <a:lnSpc>
          <a:spcPct val="106000"/>
        </a:lnSpc>
        <a:spcBef>
          <a:spcPct val="0"/>
        </a:spcBef>
        <a:spcAft>
          <a:spcPct val="0"/>
        </a:spcAft>
        <a:defRPr sz="4400" b="1">
          <a:solidFill>
            <a:schemeClr val="tx2"/>
          </a:solidFill>
          <a:latin typeface="Arial" charset="0"/>
        </a:defRPr>
      </a:lvl4pPr>
      <a:lvl5pPr algn="l" defTabSz="956803" rtl="0" eaLnBrk="0" fontAlgn="base" hangingPunct="0">
        <a:lnSpc>
          <a:spcPct val="106000"/>
        </a:lnSpc>
        <a:spcBef>
          <a:spcPct val="0"/>
        </a:spcBef>
        <a:spcAft>
          <a:spcPct val="0"/>
        </a:spcAft>
        <a:defRPr sz="44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8194"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201"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9ECB709F-1392-42A9-B90B-FD66F5C731D7}"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8197"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8198"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50" r:id="rId1"/>
    <p:sldLayoutId id="2147490151" r:id="rId2"/>
    <p:sldLayoutId id="2147490152" r:id="rId3"/>
    <p:sldLayoutId id="2147490153" r:id="rId4"/>
    <p:sldLayoutId id="2147490154"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9218" name="AutoShape 95"/>
          <p:cNvGraphicFramePr>
            <a:graphicFrameLocks/>
          </p:cNvGraphicFramePr>
          <p:nvPr>
            <p:custDataLst>
              <p:tags r:id="rId8"/>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25" name="think-cell Slide" r:id="rId13" imgW="0" imgH="0" progId="">
                  <p:embed/>
                </p:oleObj>
              </mc:Choice>
              <mc:Fallback>
                <p:oleObj name="think-cell Slide" r:id="rId13"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415928" y="6554788"/>
            <a:ext cx="346075"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900" b="1">
                <a:solidFill>
                  <a:srgbClr val="002776"/>
                </a:solidFill>
              </a:defRPr>
            </a:lvl1pPr>
          </a:lstStyle>
          <a:p>
            <a:fld id="{3119E621-F56D-4F36-9D17-1500DA6B6430}" type="slidenum">
              <a:rPr lang="en-US"/>
              <a:pPr/>
              <a:t>‹#›</a:t>
            </a:fld>
            <a:endParaRPr lang="en-US"/>
          </a:p>
        </p:txBody>
      </p:sp>
      <p:sp>
        <p:nvSpPr>
          <p:cNvPr id="10" name="Footer Placeholder 10"/>
          <p:cNvSpPr>
            <a:spLocks noGrp="1"/>
          </p:cNvSpPr>
          <p:nvPr>
            <p:ph type="ftr" sz="quarter" idx="3"/>
            <p:custDataLst>
              <p:tags r:id="rId10"/>
            </p:custDataLst>
          </p:nvPr>
        </p:nvSpPr>
        <p:spPr>
          <a:xfrm>
            <a:off x="771525" y="6554788"/>
            <a:ext cx="4318000" cy="141064"/>
          </a:xfrm>
          <a:prstGeom prst="rect">
            <a:avLst/>
          </a:prstGeom>
        </p:spPr>
        <p:txBody>
          <a:bodyPr vert="horz" wrap="square" lIns="0" tIns="0" rIns="0" bIns="0" numCol="1" anchor="t" anchorCtr="0" compatLnSpc="1">
            <a:prstTxWarp prst="textNoShape">
              <a:avLst/>
            </a:prstTxWarp>
            <a:spAutoFit/>
          </a:bodyPr>
          <a:lstStyle>
            <a:lvl1pPr>
              <a:lnSpc>
                <a:spcPts val="1125"/>
              </a:lnSpc>
              <a:defRPr sz="800">
                <a:solidFill>
                  <a:srgbClr val="002776"/>
                </a:solidFill>
              </a:defRPr>
            </a:lvl1pPr>
          </a:lstStyle>
          <a:p>
            <a:endParaRPr lang="tr-TR"/>
          </a:p>
        </p:txBody>
      </p:sp>
      <p:sp>
        <p:nvSpPr>
          <p:cNvPr id="9221" name="Rectangle 5"/>
          <p:cNvSpPr>
            <a:spLocks noChangeArrowheads="1"/>
          </p:cNvSpPr>
          <p:nvPr>
            <p:custDataLst>
              <p:tags r:id="rId11"/>
            </p:custDataLst>
          </p:nvPr>
        </p:nvSpPr>
        <p:spPr bwMode="auto">
          <a:xfrm>
            <a:off x="7660647" y="6554788"/>
            <a:ext cx="1049966" cy="141064"/>
          </a:xfrm>
          <a:prstGeom prst="rect">
            <a:avLst/>
          </a:prstGeom>
          <a:noFill/>
          <a:ln w="25400" algn="ctr">
            <a:noFill/>
            <a:miter lim="800000"/>
            <a:headEnd/>
            <a:tailEnd/>
          </a:ln>
        </p:spPr>
        <p:txBody>
          <a:bodyPr wrap="none" lIns="0" tIns="0" rIns="0" bIns="0">
            <a:spAutoFit/>
          </a:bodyPr>
          <a:lstStyle/>
          <a:p>
            <a:pPr algn="r" defTabSz="956803">
              <a:lnSpc>
                <a:spcPts val="1125"/>
              </a:lnSpc>
            </a:pPr>
            <a:r>
              <a:rPr lang="en-US" sz="800" dirty="0">
                <a:solidFill>
                  <a:srgbClr val="002776"/>
                </a:solidFill>
              </a:rPr>
              <a:t>©2011 Deloitte T</a:t>
            </a:r>
            <a:r>
              <a:rPr lang="tr-TR" sz="800" dirty="0">
                <a:solidFill>
                  <a:srgbClr val="002776"/>
                </a:solidFill>
              </a:rPr>
              <a:t>ürkiye</a:t>
            </a:r>
            <a:endParaRPr lang="en-US" sz="800" dirty="0">
              <a:solidFill>
                <a:srgbClr val="002776"/>
              </a:solidFill>
            </a:endParaRPr>
          </a:p>
        </p:txBody>
      </p:sp>
      <p:sp>
        <p:nvSpPr>
          <p:cNvPr id="9222" name="Title Placeholder 1"/>
          <p:cNvSpPr>
            <a:spLocks noGrp="1"/>
          </p:cNvSpPr>
          <p:nvPr>
            <p:ph type="title"/>
            <p:custDataLst>
              <p:tags r:id="rId12"/>
            </p:custDataLst>
          </p:nvPr>
        </p:nvSpPr>
        <p:spPr bwMode="auto">
          <a:xfrm>
            <a:off x="396878"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0155" r:id="rId1"/>
    <p:sldLayoutId id="2147490156" r:id="rId2"/>
    <p:sldLayoutId id="2147490157" r:id="rId3"/>
    <p:sldLayoutId id="2147490158" r:id="rId4"/>
    <p:sldLayoutId id="2147490159" r:id="rId5"/>
  </p:sldLayoutIdLst>
  <p:hf hdr="0" ftr="0" dt="0"/>
  <p:txStyles>
    <p:titleStyle>
      <a:lvl1pPr algn="l" defTabSz="956803" rtl="0" eaLnBrk="0" fontAlgn="base" hangingPunct="0">
        <a:lnSpc>
          <a:spcPct val="106000"/>
        </a:lnSpc>
        <a:spcBef>
          <a:spcPct val="0"/>
        </a:spcBef>
        <a:spcAft>
          <a:spcPct val="0"/>
        </a:spcAft>
        <a:defRPr sz="2000" b="1" kern="1200">
          <a:solidFill>
            <a:schemeClr val="tx2"/>
          </a:solidFill>
          <a:latin typeface="+mj-lt"/>
          <a:ea typeface="+mj-ea"/>
          <a:cs typeface="+mj-cs"/>
        </a:defRPr>
      </a:lvl1pPr>
      <a:lvl2pPr algn="l" defTabSz="956803" rtl="0" eaLnBrk="0" fontAlgn="base" hangingPunct="0">
        <a:lnSpc>
          <a:spcPct val="106000"/>
        </a:lnSpc>
        <a:spcBef>
          <a:spcPct val="0"/>
        </a:spcBef>
        <a:spcAft>
          <a:spcPct val="0"/>
        </a:spcAft>
        <a:defRPr sz="2000" b="1">
          <a:solidFill>
            <a:schemeClr val="tx2"/>
          </a:solidFill>
          <a:latin typeface="Arial" charset="0"/>
        </a:defRPr>
      </a:lvl2pPr>
      <a:lvl3pPr algn="l" defTabSz="956803" rtl="0" eaLnBrk="0" fontAlgn="base" hangingPunct="0">
        <a:lnSpc>
          <a:spcPct val="106000"/>
        </a:lnSpc>
        <a:spcBef>
          <a:spcPct val="0"/>
        </a:spcBef>
        <a:spcAft>
          <a:spcPct val="0"/>
        </a:spcAft>
        <a:defRPr sz="2000" b="1">
          <a:solidFill>
            <a:schemeClr val="tx2"/>
          </a:solidFill>
          <a:latin typeface="Arial" charset="0"/>
        </a:defRPr>
      </a:lvl3pPr>
      <a:lvl4pPr algn="l" defTabSz="956803" rtl="0" eaLnBrk="0" fontAlgn="base" hangingPunct="0">
        <a:lnSpc>
          <a:spcPct val="106000"/>
        </a:lnSpc>
        <a:spcBef>
          <a:spcPct val="0"/>
        </a:spcBef>
        <a:spcAft>
          <a:spcPct val="0"/>
        </a:spcAft>
        <a:defRPr sz="2000" b="1">
          <a:solidFill>
            <a:schemeClr val="tx2"/>
          </a:solidFill>
          <a:latin typeface="Arial" charset="0"/>
        </a:defRPr>
      </a:lvl4pPr>
      <a:lvl5pPr algn="l" defTabSz="956803" rtl="0" eaLnBrk="0" fontAlgn="base" hangingPunct="0">
        <a:lnSpc>
          <a:spcPct val="106000"/>
        </a:lnSpc>
        <a:spcBef>
          <a:spcPct val="0"/>
        </a:spcBef>
        <a:spcAft>
          <a:spcPct val="0"/>
        </a:spcAft>
        <a:defRPr sz="2000" b="1">
          <a:solidFill>
            <a:schemeClr val="tx2"/>
          </a:solidFill>
          <a:latin typeface="Arial" charset="0"/>
        </a:defRPr>
      </a:lvl5pPr>
      <a:lvl6pPr marL="429549" algn="l" rtl="0" eaLnBrk="1" fontAlgn="base" hangingPunct="1">
        <a:spcBef>
          <a:spcPct val="0"/>
        </a:spcBef>
        <a:spcAft>
          <a:spcPct val="0"/>
        </a:spcAft>
        <a:defRPr sz="2300" b="1">
          <a:solidFill>
            <a:schemeClr val="accent1"/>
          </a:solidFill>
          <a:latin typeface="Arial" charset="0"/>
        </a:defRPr>
      </a:lvl6pPr>
      <a:lvl7pPr marL="859099" algn="l" rtl="0" eaLnBrk="1" fontAlgn="base" hangingPunct="1">
        <a:spcBef>
          <a:spcPct val="0"/>
        </a:spcBef>
        <a:spcAft>
          <a:spcPct val="0"/>
        </a:spcAft>
        <a:defRPr sz="2300" b="1">
          <a:solidFill>
            <a:schemeClr val="accent1"/>
          </a:solidFill>
          <a:latin typeface="Arial" charset="0"/>
        </a:defRPr>
      </a:lvl7pPr>
      <a:lvl8pPr marL="1288648" algn="l" rtl="0" eaLnBrk="1" fontAlgn="base" hangingPunct="1">
        <a:spcBef>
          <a:spcPct val="0"/>
        </a:spcBef>
        <a:spcAft>
          <a:spcPct val="0"/>
        </a:spcAft>
        <a:defRPr sz="2300" b="1">
          <a:solidFill>
            <a:schemeClr val="accent1"/>
          </a:solidFill>
          <a:latin typeface="Arial" charset="0"/>
        </a:defRPr>
      </a:lvl8pPr>
      <a:lvl9pPr marL="1718197" algn="l" rtl="0" eaLnBrk="1" fontAlgn="base" hangingPunct="1">
        <a:spcBef>
          <a:spcPct val="0"/>
        </a:spcBef>
        <a:spcAft>
          <a:spcPct val="0"/>
        </a:spcAft>
        <a:defRPr sz="2300" b="1">
          <a:solidFill>
            <a:schemeClr val="accent1"/>
          </a:solidFill>
          <a:latin typeface="Arial" charset="0"/>
        </a:defRPr>
      </a:lvl9pPr>
    </p:titleStyle>
    <p:bodyStyle>
      <a:lvl1pPr marL="358603" indent="-358603"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n-ea"/>
          <a:cs typeface="+mn-cs"/>
        </a:defRPr>
      </a:lvl1pPr>
      <a:lvl2pPr marL="190408" indent="-190408" algn="l" defTabSz="956803" rtl="0" eaLnBrk="0" fontAlgn="base" hangingPunct="0">
        <a:lnSpc>
          <a:spcPct val="106000"/>
        </a:lnSpc>
        <a:spcBef>
          <a:spcPts val="1348"/>
        </a:spcBef>
        <a:spcAft>
          <a:spcPct val="0"/>
        </a:spcAft>
        <a:buFont typeface="Arial" pitchFamily="34" charset="0"/>
        <a:buChar char="•"/>
        <a:defRPr lang="en-US" sz="1400" kern="1200" dirty="0">
          <a:solidFill>
            <a:schemeClr val="tx2"/>
          </a:solidFill>
          <a:latin typeface="+mn-lt"/>
          <a:ea typeface="+mj-ea"/>
          <a:cs typeface="+mj-cs"/>
        </a:defRPr>
      </a:lvl2pPr>
      <a:lvl3pPr marL="372884" indent="-182476"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3pPr>
      <a:lvl4pPr marL="564878" indent="-190408" algn="l" defTabSz="956803" rtl="0" eaLnBrk="0" fontAlgn="base" hangingPunct="0">
        <a:lnSpc>
          <a:spcPct val="106000"/>
        </a:lnSpc>
        <a:spcBef>
          <a:spcPts val="575"/>
        </a:spcBef>
        <a:spcAft>
          <a:spcPct val="0"/>
        </a:spcAft>
        <a:buFont typeface="Arial" pitchFamily="34" charset="0"/>
        <a:buChar char="•"/>
        <a:defRPr lang="en-US" sz="1200" kern="1200" dirty="0">
          <a:solidFill>
            <a:schemeClr val="tx2"/>
          </a:solidFill>
          <a:latin typeface="+mn-lt"/>
          <a:ea typeface="+mj-ea"/>
          <a:cs typeface="+mj-cs"/>
        </a:defRPr>
      </a:lvl4pPr>
      <a:lvl5pPr marL="744181" indent="-179302" algn="l" defTabSz="956803" rtl="0" eaLnBrk="0" fontAlgn="base" hangingPunct="0">
        <a:lnSpc>
          <a:spcPct val="106000"/>
        </a:lnSpc>
        <a:spcBef>
          <a:spcPts val="575"/>
        </a:spcBef>
        <a:spcAft>
          <a:spcPct val="0"/>
        </a:spcAft>
        <a:buFont typeface="Arial" pitchFamily="34" charset="0"/>
        <a:buChar char="‒"/>
        <a:defRPr lang="en-GB" sz="1200" kern="1200" dirty="0">
          <a:solidFill>
            <a:schemeClr val="tx2"/>
          </a:solidFill>
          <a:latin typeface="+mn-lt"/>
          <a:ea typeface="+mj-ea"/>
          <a:cs typeface="+mj-cs"/>
        </a:defRPr>
      </a:lvl5pPr>
      <a:lvl6pPr marL="841201" indent="-171523" algn="l" defTabSz="859099"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214" indent="-173012"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6787" indent="-16257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308" indent="-171523" algn="l" defTabSz="859099"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099" rtl="0" eaLnBrk="1" latinLnBrk="0" hangingPunct="1">
        <a:defRPr sz="1700" kern="1200">
          <a:solidFill>
            <a:schemeClr val="tx1"/>
          </a:solidFill>
          <a:latin typeface="+mn-lt"/>
          <a:ea typeface="+mn-ea"/>
          <a:cs typeface="+mn-cs"/>
        </a:defRPr>
      </a:lvl1pPr>
      <a:lvl2pPr marL="429549" algn="l" defTabSz="859099" rtl="0" eaLnBrk="1" latinLnBrk="0" hangingPunct="1">
        <a:defRPr sz="1700" kern="1200">
          <a:solidFill>
            <a:schemeClr val="tx1"/>
          </a:solidFill>
          <a:latin typeface="+mn-lt"/>
          <a:ea typeface="+mn-ea"/>
          <a:cs typeface="+mn-cs"/>
        </a:defRPr>
      </a:lvl2pPr>
      <a:lvl3pPr marL="859099" algn="l" defTabSz="859099" rtl="0" eaLnBrk="1" latinLnBrk="0" hangingPunct="1">
        <a:defRPr sz="1700" kern="1200">
          <a:solidFill>
            <a:schemeClr val="tx1"/>
          </a:solidFill>
          <a:latin typeface="+mn-lt"/>
          <a:ea typeface="+mn-ea"/>
          <a:cs typeface="+mn-cs"/>
        </a:defRPr>
      </a:lvl3pPr>
      <a:lvl4pPr marL="1288648" algn="l" defTabSz="859099" rtl="0" eaLnBrk="1" latinLnBrk="0" hangingPunct="1">
        <a:defRPr sz="1700" kern="1200">
          <a:solidFill>
            <a:schemeClr val="tx1"/>
          </a:solidFill>
          <a:latin typeface="+mn-lt"/>
          <a:ea typeface="+mn-ea"/>
          <a:cs typeface="+mn-cs"/>
        </a:defRPr>
      </a:lvl4pPr>
      <a:lvl5pPr marL="1718197" algn="l" defTabSz="859099" rtl="0" eaLnBrk="1" latinLnBrk="0" hangingPunct="1">
        <a:defRPr sz="1700" kern="1200">
          <a:solidFill>
            <a:schemeClr val="tx1"/>
          </a:solidFill>
          <a:latin typeface="+mn-lt"/>
          <a:ea typeface="+mn-ea"/>
          <a:cs typeface="+mn-cs"/>
        </a:defRPr>
      </a:lvl5pPr>
      <a:lvl6pPr marL="2147747" algn="l" defTabSz="859099" rtl="0" eaLnBrk="1" latinLnBrk="0" hangingPunct="1">
        <a:defRPr sz="1700" kern="1200">
          <a:solidFill>
            <a:schemeClr val="tx1"/>
          </a:solidFill>
          <a:latin typeface="+mn-lt"/>
          <a:ea typeface="+mn-ea"/>
          <a:cs typeface="+mn-cs"/>
        </a:defRPr>
      </a:lvl6pPr>
      <a:lvl7pPr marL="2577296" algn="l" defTabSz="859099" rtl="0" eaLnBrk="1" latinLnBrk="0" hangingPunct="1">
        <a:defRPr sz="1700" kern="1200">
          <a:solidFill>
            <a:schemeClr val="tx1"/>
          </a:solidFill>
          <a:latin typeface="+mn-lt"/>
          <a:ea typeface="+mn-ea"/>
          <a:cs typeface="+mn-cs"/>
        </a:defRPr>
      </a:lvl7pPr>
      <a:lvl8pPr marL="3006844" algn="l" defTabSz="859099" rtl="0" eaLnBrk="1" latinLnBrk="0" hangingPunct="1">
        <a:defRPr sz="1700" kern="1200">
          <a:solidFill>
            <a:schemeClr val="tx1"/>
          </a:solidFill>
          <a:latin typeface="+mn-lt"/>
          <a:ea typeface="+mn-ea"/>
          <a:cs typeface="+mn-cs"/>
        </a:defRPr>
      </a:lvl8pPr>
      <a:lvl9pPr marL="3436395" algn="l" defTabSz="85909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67.bin"/><Relationship Id="rId3" Type="http://schemas.openxmlformats.org/officeDocument/2006/relationships/tags" Target="../tags/tag863.xml"/><Relationship Id="rId7" Type="http://schemas.openxmlformats.org/officeDocument/2006/relationships/notesSlide" Target="../notesSlides/notesSlide1.xml"/><Relationship Id="rId2" Type="http://schemas.openxmlformats.org/officeDocument/2006/relationships/tags" Target="../tags/tag862.xml"/><Relationship Id="rId1" Type="http://schemas.openxmlformats.org/officeDocument/2006/relationships/vmlDrawing" Target="../drawings/vmlDrawing267.vml"/><Relationship Id="rId6" Type="http://schemas.openxmlformats.org/officeDocument/2006/relationships/slideLayout" Target="../slideLayouts/slideLayout1.xml"/><Relationship Id="rId11" Type="http://schemas.openxmlformats.org/officeDocument/2006/relationships/image" Target="../media/image5.jpeg"/><Relationship Id="rId5" Type="http://schemas.openxmlformats.org/officeDocument/2006/relationships/tags" Target="../tags/tag865.xml"/><Relationship Id="rId10" Type="http://schemas.openxmlformats.org/officeDocument/2006/relationships/image" Target="../media/image4.jpeg"/><Relationship Id="rId4" Type="http://schemas.openxmlformats.org/officeDocument/2006/relationships/tags" Target="../tags/tag86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5.xml"/></Relationships>
</file>

<file path=ppt/slides/_rels/slide11.xml.rels><?xml version="1.0" encoding="UTF-8" standalone="yes"?>
<Relationships xmlns="http://schemas.openxmlformats.org/package/2006/relationships"><Relationship Id="rId3" Type="http://schemas.openxmlformats.org/officeDocument/2006/relationships/tags" Target="../tags/tag882.xml"/><Relationship Id="rId7" Type="http://schemas.openxmlformats.org/officeDocument/2006/relationships/oleObject" Target="../embeddings/oleObject274.bin"/><Relationship Id="rId2" Type="http://schemas.openxmlformats.org/officeDocument/2006/relationships/tags" Target="../tags/tag881.xml"/><Relationship Id="rId1" Type="http://schemas.openxmlformats.org/officeDocument/2006/relationships/vmlDrawing" Target="../drawings/vmlDrawing274.vml"/><Relationship Id="rId6" Type="http://schemas.openxmlformats.org/officeDocument/2006/relationships/notesSlide" Target="../notesSlides/notesSlide11.xml"/><Relationship Id="rId5" Type="http://schemas.openxmlformats.org/officeDocument/2006/relationships/slideLayout" Target="../slideLayouts/slideLayout224.xml"/><Relationship Id="rId4" Type="http://schemas.openxmlformats.org/officeDocument/2006/relationships/tags" Target="../tags/tag883.xml"/></Relationships>
</file>

<file path=ppt/slides/_rels/slide12.xml.rels><?xml version="1.0" encoding="UTF-8" standalone="yes"?>
<Relationships xmlns="http://schemas.openxmlformats.org/package/2006/relationships"><Relationship Id="rId3" Type="http://schemas.openxmlformats.org/officeDocument/2006/relationships/tags" Target="../tags/tag885.xml"/><Relationship Id="rId7" Type="http://schemas.openxmlformats.org/officeDocument/2006/relationships/oleObject" Target="../embeddings/oleObject275.bin"/><Relationship Id="rId2" Type="http://schemas.openxmlformats.org/officeDocument/2006/relationships/tags" Target="../tags/tag884.xml"/><Relationship Id="rId1" Type="http://schemas.openxmlformats.org/officeDocument/2006/relationships/vmlDrawing" Target="../drawings/vmlDrawing275.vml"/><Relationship Id="rId6" Type="http://schemas.openxmlformats.org/officeDocument/2006/relationships/notesSlide" Target="../notesSlides/notesSlide12.xml"/><Relationship Id="rId5" Type="http://schemas.openxmlformats.org/officeDocument/2006/relationships/slideLayout" Target="../slideLayouts/slideLayout224.xml"/><Relationship Id="rId4" Type="http://schemas.openxmlformats.org/officeDocument/2006/relationships/tags" Target="../tags/tag886.xml"/></Relationships>
</file>

<file path=ppt/slides/_rels/slide13.xml.rels><?xml version="1.0" encoding="UTF-8" standalone="yes"?>
<Relationships xmlns="http://schemas.openxmlformats.org/package/2006/relationships"><Relationship Id="rId3" Type="http://schemas.openxmlformats.org/officeDocument/2006/relationships/tags" Target="../tags/tag888.xml"/><Relationship Id="rId7" Type="http://schemas.openxmlformats.org/officeDocument/2006/relationships/oleObject" Target="../embeddings/oleObject276.bin"/><Relationship Id="rId2" Type="http://schemas.openxmlformats.org/officeDocument/2006/relationships/tags" Target="../tags/tag887.xml"/><Relationship Id="rId1" Type="http://schemas.openxmlformats.org/officeDocument/2006/relationships/vmlDrawing" Target="../drawings/vmlDrawing276.vml"/><Relationship Id="rId6" Type="http://schemas.openxmlformats.org/officeDocument/2006/relationships/notesSlide" Target="../notesSlides/notesSlide13.xml"/><Relationship Id="rId5" Type="http://schemas.openxmlformats.org/officeDocument/2006/relationships/slideLayout" Target="../slideLayouts/slideLayout224.xml"/><Relationship Id="rId4" Type="http://schemas.openxmlformats.org/officeDocument/2006/relationships/tags" Target="../tags/tag889.xml"/></Relationships>
</file>

<file path=ppt/slides/_rels/slide14.xml.rels><?xml version="1.0" encoding="UTF-8" standalone="yes"?>
<Relationships xmlns="http://schemas.openxmlformats.org/package/2006/relationships"><Relationship Id="rId3" Type="http://schemas.openxmlformats.org/officeDocument/2006/relationships/tags" Target="../tags/tag891.xml"/><Relationship Id="rId7" Type="http://schemas.openxmlformats.org/officeDocument/2006/relationships/oleObject" Target="../embeddings/oleObject277.bin"/><Relationship Id="rId2" Type="http://schemas.openxmlformats.org/officeDocument/2006/relationships/tags" Target="../tags/tag890.xml"/><Relationship Id="rId1" Type="http://schemas.openxmlformats.org/officeDocument/2006/relationships/vmlDrawing" Target="../drawings/vmlDrawing277.vml"/><Relationship Id="rId6" Type="http://schemas.openxmlformats.org/officeDocument/2006/relationships/notesSlide" Target="../notesSlides/notesSlide14.xml"/><Relationship Id="rId5" Type="http://schemas.openxmlformats.org/officeDocument/2006/relationships/slideLayout" Target="../slideLayouts/slideLayout224.xml"/><Relationship Id="rId4" Type="http://schemas.openxmlformats.org/officeDocument/2006/relationships/tags" Target="../tags/tag8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6.xml"/><Relationship Id="rId1" Type="http://schemas.openxmlformats.org/officeDocument/2006/relationships/tags" Target="../tags/tag8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6.xml"/></Relationships>
</file>

<file path=ppt/slides/_rels/slide2.xml.rels><?xml version="1.0" encoding="UTF-8" standalone="yes"?>
<Relationships xmlns="http://schemas.openxmlformats.org/package/2006/relationships"><Relationship Id="rId3" Type="http://schemas.openxmlformats.org/officeDocument/2006/relationships/tags" Target="../tags/tag867.xml"/><Relationship Id="rId7" Type="http://schemas.openxmlformats.org/officeDocument/2006/relationships/image" Target="../media/image6.emf"/><Relationship Id="rId2" Type="http://schemas.openxmlformats.org/officeDocument/2006/relationships/tags" Target="../tags/tag866.xml"/><Relationship Id="rId1" Type="http://schemas.openxmlformats.org/officeDocument/2006/relationships/vmlDrawing" Target="../drawings/vmlDrawing268.vml"/><Relationship Id="rId6" Type="http://schemas.openxmlformats.org/officeDocument/2006/relationships/oleObject" Target="../embeddings/oleObject268.bin"/><Relationship Id="rId5" Type="http://schemas.openxmlformats.org/officeDocument/2006/relationships/notesSlide" Target="../notesSlides/notesSlide2.xml"/><Relationship Id="rId4" Type="http://schemas.openxmlformats.org/officeDocument/2006/relationships/slideLayout" Target="../slideLayouts/slideLayout2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6.xml"/><Relationship Id="rId1" Type="http://schemas.openxmlformats.org/officeDocument/2006/relationships/tags" Target="../tags/tag894.xml"/></Relationships>
</file>

<file path=ppt/slides/_rels/slide21.xml.rels><?xml version="1.0" encoding="UTF-8" standalone="yes"?>
<Relationships xmlns="http://schemas.openxmlformats.org/package/2006/relationships"><Relationship Id="rId3" Type="http://schemas.openxmlformats.org/officeDocument/2006/relationships/tags" Target="../tags/tag896.xml"/><Relationship Id="rId7" Type="http://schemas.openxmlformats.org/officeDocument/2006/relationships/oleObject" Target="../embeddings/oleObject278.bin"/><Relationship Id="rId2" Type="http://schemas.openxmlformats.org/officeDocument/2006/relationships/tags" Target="../tags/tag895.xml"/><Relationship Id="rId1" Type="http://schemas.openxmlformats.org/officeDocument/2006/relationships/vmlDrawing" Target="../drawings/vmlDrawing278.vml"/><Relationship Id="rId6" Type="http://schemas.openxmlformats.org/officeDocument/2006/relationships/notesSlide" Target="../notesSlides/notesSlide21.xml"/><Relationship Id="rId5" Type="http://schemas.openxmlformats.org/officeDocument/2006/relationships/slideLayout" Target="../slideLayouts/slideLayout224.xml"/><Relationship Id="rId4" Type="http://schemas.openxmlformats.org/officeDocument/2006/relationships/tags" Target="../tags/tag89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6.xml"/><Relationship Id="rId1" Type="http://schemas.openxmlformats.org/officeDocument/2006/relationships/tags" Target="../tags/tag898.xml"/></Relationships>
</file>

<file path=ppt/slides/_rels/slide23.xml.rels><?xml version="1.0" encoding="UTF-8" standalone="yes"?>
<Relationships xmlns="http://schemas.openxmlformats.org/package/2006/relationships"><Relationship Id="rId8" Type="http://schemas.openxmlformats.org/officeDocument/2006/relationships/tags" Target="../tags/tag905.xml"/><Relationship Id="rId13" Type="http://schemas.openxmlformats.org/officeDocument/2006/relationships/slideLayout" Target="../slideLayouts/slideLayout246.xml"/><Relationship Id="rId3" Type="http://schemas.openxmlformats.org/officeDocument/2006/relationships/tags" Target="../tags/tag900.xml"/><Relationship Id="rId7" Type="http://schemas.openxmlformats.org/officeDocument/2006/relationships/tags" Target="../tags/tag904.xml"/><Relationship Id="rId12" Type="http://schemas.openxmlformats.org/officeDocument/2006/relationships/tags" Target="../tags/tag909.xml"/><Relationship Id="rId2" Type="http://schemas.openxmlformats.org/officeDocument/2006/relationships/tags" Target="../tags/tag899.xml"/><Relationship Id="rId1" Type="http://schemas.openxmlformats.org/officeDocument/2006/relationships/vmlDrawing" Target="../drawings/vmlDrawing279.vml"/><Relationship Id="rId6" Type="http://schemas.openxmlformats.org/officeDocument/2006/relationships/tags" Target="../tags/tag903.xml"/><Relationship Id="rId11" Type="http://schemas.openxmlformats.org/officeDocument/2006/relationships/tags" Target="../tags/tag908.xml"/><Relationship Id="rId5" Type="http://schemas.openxmlformats.org/officeDocument/2006/relationships/tags" Target="../tags/tag902.xml"/><Relationship Id="rId15" Type="http://schemas.openxmlformats.org/officeDocument/2006/relationships/oleObject" Target="../embeddings/oleObject279.bin"/><Relationship Id="rId10" Type="http://schemas.openxmlformats.org/officeDocument/2006/relationships/tags" Target="../tags/tag907.xml"/><Relationship Id="rId4" Type="http://schemas.openxmlformats.org/officeDocument/2006/relationships/tags" Target="../tags/tag901.xml"/><Relationship Id="rId9" Type="http://schemas.openxmlformats.org/officeDocument/2006/relationships/tags" Target="../tags/tag906.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6.xml"/><Relationship Id="rId1" Type="http://schemas.openxmlformats.org/officeDocument/2006/relationships/tags" Target="../tags/tag9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6.xml"/><Relationship Id="rId1" Type="http://schemas.openxmlformats.org/officeDocument/2006/relationships/tags" Target="../tags/tag9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6.xml"/><Relationship Id="rId1" Type="http://schemas.openxmlformats.org/officeDocument/2006/relationships/tags" Target="../tags/tag9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6.xml"/><Relationship Id="rId1" Type="http://schemas.openxmlformats.org/officeDocument/2006/relationships/tags" Target="../tags/tag913.xml"/></Relationships>
</file>

<file path=ppt/slides/_rels/slide28.xml.rels><?xml version="1.0" encoding="UTF-8" standalone="yes"?>
<Relationships xmlns="http://schemas.openxmlformats.org/package/2006/relationships"><Relationship Id="rId3" Type="http://schemas.openxmlformats.org/officeDocument/2006/relationships/tags" Target="../tags/tag915.xml"/><Relationship Id="rId7" Type="http://schemas.openxmlformats.org/officeDocument/2006/relationships/oleObject" Target="../embeddings/oleObject280.bin"/><Relationship Id="rId2" Type="http://schemas.openxmlformats.org/officeDocument/2006/relationships/tags" Target="../tags/tag914.xml"/><Relationship Id="rId1" Type="http://schemas.openxmlformats.org/officeDocument/2006/relationships/vmlDrawing" Target="../drawings/vmlDrawing280.vml"/><Relationship Id="rId6" Type="http://schemas.openxmlformats.org/officeDocument/2006/relationships/notesSlide" Target="../notesSlides/notesSlide28.xml"/><Relationship Id="rId5" Type="http://schemas.openxmlformats.org/officeDocument/2006/relationships/slideLayout" Target="../slideLayouts/slideLayout252.xml"/><Relationship Id="rId4" Type="http://schemas.openxmlformats.org/officeDocument/2006/relationships/tags" Target="../tags/tag916.xml"/></Relationships>
</file>

<file path=ppt/slides/_rels/slide29.xml.rels><?xml version="1.0" encoding="UTF-8" standalone="yes"?>
<Relationships xmlns="http://schemas.openxmlformats.org/package/2006/relationships"><Relationship Id="rId3" Type="http://schemas.openxmlformats.org/officeDocument/2006/relationships/tags" Target="../tags/tag918.xml"/><Relationship Id="rId7" Type="http://schemas.openxmlformats.org/officeDocument/2006/relationships/oleObject" Target="../embeddings/oleObject281.bin"/><Relationship Id="rId2" Type="http://schemas.openxmlformats.org/officeDocument/2006/relationships/tags" Target="../tags/tag917.xml"/><Relationship Id="rId1" Type="http://schemas.openxmlformats.org/officeDocument/2006/relationships/vmlDrawing" Target="../drawings/vmlDrawing281.vml"/><Relationship Id="rId6" Type="http://schemas.openxmlformats.org/officeDocument/2006/relationships/notesSlide" Target="../notesSlides/notesSlide29.xml"/><Relationship Id="rId5" Type="http://schemas.openxmlformats.org/officeDocument/2006/relationships/slideLayout" Target="../slideLayouts/slideLayout224.xml"/><Relationship Id="rId4" Type="http://schemas.openxmlformats.org/officeDocument/2006/relationships/tags" Target="../tags/tag919.xml"/></Relationships>
</file>

<file path=ppt/slides/_rels/slide3.xml.rels><?xml version="1.0" encoding="UTF-8" standalone="yes"?>
<Relationships xmlns="http://schemas.openxmlformats.org/package/2006/relationships"><Relationship Id="rId3" Type="http://schemas.openxmlformats.org/officeDocument/2006/relationships/tags" Target="../tags/tag869.xml"/><Relationship Id="rId7" Type="http://schemas.openxmlformats.org/officeDocument/2006/relationships/oleObject" Target="../embeddings/oleObject269.bin"/><Relationship Id="rId2" Type="http://schemas.openxmlformats.org/officeDocument/2006/relationships/tags" Target="../tags/tag868.xml"/><Relationship Id="rId1" Type="http://schemas.openxmlformats.org/officeDocument/2006/relationships/vmlDrawing" Target="../drawings/vmlDrawing269.vml"/><Relationship Id="rId6" Type="http://schemas.openxmlformats.org/officeDocument/2006/relationships/notesSlide" Target="../notesSlides/notesSlide3.xml"/><Relationship Id="rId5" Type="http://schemas.openxmlformats.org/officeDocument/2006/relationships/slideLayout" Target="../slideLayouts/slideLayout226.xml"/><Relationship Id="rId4" Type="http://schemas.openxmlformats.org/officeDocument/2006/relationships/tags" Target="../tags/tag870.xml"/></Relationships>
</file>

<file path=ppt/slides/_rels/slide30.xml.rels><?xml version="1.0" encoding="UTF-8" standalone="yes"?>
<Relationships xmlns="http://schemas.openxmlformats.org/package/2006/relationships"><Relationship Id="rId3" Type="http://schemas.openxmlformats.org/officeDocument/2006/relationships/tags" Target="../tags/tag921.xml"/><Relationship Id="rId7" Type="http://schemas.openxmlformats.org/officeDocument/2006/relationships/oleObject" Target="../embeddings/oleObject282.bin"/><Relationship Id="rId2" Type="http://schemas.openxmlformats.org/officeDocument/2006/relationships/tags" Target="../tags/tag920.xml"/><Relationship Id="rId1" Type="http://schemas.openxmlformats.org/officeDocument/2006/relationships/vmlDrawing" Target="../drawings/vmlDrawing282.vml"/><Relationship Id="rId6" Type="http://schemas.openxmlformats.org/officeDocument/2006/relationships/notesSlide" Target="../notesSlides/notesSlide30.xml"/><Relationship Id="rId5" Type="http://schemas.openxmlformats.org/officeDocument/2006/relationships/slideLayout" Target="../slideLayouts/slideLayout224.xml"/><Relationship Id="rId4" Type="http://schemas.openxmlformats.org/officeDocument/2006/relationships/tags" Target="../tags/tag922.xml"/></Relationships>
</file>

<file path=ppt/slides/_rels/slide3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924.xml"/><Relationship Id="rId7" Type="http://schemas.openxmlformats.org/officeDocument/2006/relationships/oleObject" Target="../embeddings/oleObject283.bin"/><Relationship Id="rId2" Type="http://schemas.openxmlformats.org/officeDocument/2006/relationships/tags" Target="../tags/tag923.xml"/><Relationship Id="rId1" Type="http://schemas.openxmlformats.org/officeDocument/2006/relationships/vmlDrawing" Target="../drawings/vmlDrawing283.vml"/><Relationship Id="rId6" Type="http://schemas.openxmlformats.org/officeDocument/2006/relationships/notesSlide" Target="../notesSlides/notesSlide31.xml"/><Relationship Id="rId5" Type="http://schemas.openxmlformats.org/officeDocument/2006/relationships/slideLayout" Target="../slideLayouts/slideLayout224.xml"/><Relationship Id="rId4" Type="http://schemas.openxmlformats.org/officeDocument/2006/relationships/tags" Target="../tags/tag925.xml"/></Relationships>
</file>

<file path=ppt/slides/_rels/slide32.xml.rels><?xml version="1.0" encoding="UTF-8" standalone="yes"?>
<Relationships xmlns="http://schemas.openxmlformats.org/package/2006/relationships"><Relationship Id="rId3" Type="http://schemas.openxmlformats.org/officeDocument/2006/relationships/tags" Target="../tags/tag927.xml"/><Relationship Id="rId7" Type="http://schemas.openxmlformats.org/officeDocument/2006/relationships/oleObject" Target="../embeddings/oleObject284.bin"/><Relationship Id="rId2" Type="http://schemas.openxmlformats.org/officeDocument/2006/relationships/tags" Target="../tags/tag926.xml"/><Relationship Id="rId1" Type="http://schemas.openxmlformats.org/officeDocument/2006/relationships/vmlDrawing" Target="../drawings/vmlDrawing284.vml"/><Relationship Id="rId6" Type="http://schemas.openxmlformats.org/officeDocument/2006/relationships/notesSlide" Target="../notesSlides/notesSlide32.xml"/><Relationship Id="rId5" Type="http://schemas.openxmlformats.org/officeDocument/2006/relationships/slideLayout" Target="../slideLayouts/slideLayout224.xml"/><Relationship Id="rId4" Type="http://schemas.openxmlformats.org/officeDocument/2006/relationships/tags" Target="../tags/tag928.xml"/></Relationships>
</file>

<file path=ppt/slides/_rels/slide33.xml.rels><?xml version="1.0" encoding="UTF-8" standalone="yes"?>
<Relationships xmlns="http://schemas.openxmlformats.org/package/2006/relationships"><Relationship Id="rId3" Type="http://schemas.openxmlformats.org/officeDocument/2006/relationships/tags" Target="../tags/tag930.xml"/><Relationship Id="rId2" Type="http://schemas.openxmlformats.org/officeDocument/2006/relationships/tags" Target="../tags/tag929.xml"/><Relationship Id="rId1" Type="http://schemas.openxmlformats.org/officeDocument/2006/relationships/vmlDrawing" Target="../drawings/vmlDrawing285.vml"/><Relationship Id="rId6" Type="http://schemas.openxmlformats.org/officeDocument/2006/relationships/oleObject" Target="../embeddings/oleObject285.bin"/><Relationship Id="rId5" Type="http://schemas.openxmlformats.org/officeDocument/2006/relationships/notesSlide" Target="../notesSlides/notesSlide33.xml"/><Relationship Id="rId4" Type="http://schemas.openxmlformats.org/officeDocument/2006/relationships/slideLayout" Target="../slideLayouts/slideLayout224.xml"/></Relationships>
</file>

<file path=ppt/slides/_rels/slide34.xml.rels><?xml version="1.0" encoding="UTF-8" standalone="yes"?>
<Relationships xmlns="http://schemas.openxmlformats.org/package/2006/relationships"><Relationship Id="rId3" Type="http://schemas.openxmlformats.org/officeDocument/2006/relationships/tags" Target="../tags/tag932.xml"/><Relationship Id="rId7" Type="http://schemas.openxmlformats.org/officeDocument/2006/relationships/oleObject" Target="../embeddings/oleObject286.bin"/><Relationship Id="rId2" Type="http://schemas.openxmlformats.org/officeDocument/2006/relationships/tags" Target="../tags/tag931.xml"/><Relationship Id="rId1" Type="http://schemas.openxmlformats.org/officeDocument/2006/relationships/vmlDrawing" Target="../drawings/vmlDrawing286.vml"/><Relationship Id="rId6" Type="http://schemas.openxmlformats.org/officeDocument/2006/relationships/notesSlide" Target="../notesSlides/notesSlide34.xml"/><Relationship Id="rId5" Type="http://schemas.openxmlformats.org/officeDocument/2006/relationships/slideLayout" Target="../slideLayouts/slideLayout224.xml"/><Relationship Id="rId4" Type="http://schemas.openxmlformats.org/officeDocument/2006/relationships/tags" Target="../tags/tag933.xml"/></Relationships>
</file>

<file path=ppt/slides/_rels/slide35.xml.rels><?xml version="1.0" encoding="UTF-8" standalone="yes"?>
<Relationships xmlns="http://schemas.openxmlformats.org/package/2006/relationships"><Relationship Id="rId3" Type="http://schemas.openxmlformats.org/officeDocument/2006/relationships/tags" Target="../tags/tag935.xml"/><Relationship Id="rId7" Type="http://schemas.openxmlformats.org/officeDocument/2006/relationships/oleObject" Target="../embeddings/oleObject287.bin"/><Relationship Id="rId2" Type="http://schemas.openxmlformats.org/officeDocument/2006/relationships/tags" Target="../tags/tag934.xml"/><Relationship Id="rId1" Type="http://schemas.openxmlformats.org/officeDocument/2006/relationships/vmlDrawing" Target="../drawings/vmlDrawing287.vml"/><Relationship Id="rId6" Type="http://schemas.openxmlformats.org/officeDocument/2006/relationships/notesSlide" Target="../notesSlides/notesSlide35.xml"/><Relationship Id="rId5" Type="http://schemas.openxmlformats.org/officeDocument/2006/relationships/slideLayout" Target="../slideLayouts/slideLayout224.xml"/><Relationship Id="rId4" Type="http://schemas.openxmlformats.org/officeDocument/2006/relationships/tags" Target="../tags/tag936.xml"/></Relationships>
</file>

<file path=ppt/slides/_rels/slide36.xml.rels><?xml version="1.0" encoding="UTF-8" standalone="yes"?>
<Relationships xmlns="http://schemas.openxmlformats.org/package/2006/relationships"><Relationship Id="rId3" Type="http://schemas.openxmlformats.org/officeDocument/2006/relationships/tags" Target="../tags/tag938.xml"/><Relationship Id="rId7" Type="http://schemas.openxmlformats.org/officeDocument/2006/relationships/oleObject" Target="../embeddings/oleObject288.bin"/><Relationship Id="rId2" Type="http://schemas.openxmlformats.org/officeDocument/2006/relationships/tags" Target="../tags/tag937.xml"/><Relationship Id="rId1" Type="http://schemas.openxmlformats.org/officeDocument/2006/relationships/vmlDrawing" Target="../drawings/vmlDrawing288.vml"/><Relationship Id="rId6" Type="http://schemas.openxmlformats.org/officeDocument/2006/relationships/notesSlide" Target="../notesSlides/notesSlide36.xml"/><Relationship Id="rId5" Type="http://schemas.openxmlformats.org/officeDocument/2006/relationships/slideLayout" Target="../slideLayouts/slideLayout224.xml"/><Relationship Id="rId4" Type="http://schemas.openxmlformats.org/officeDocument/2006/relationships/tags" Target="../tags/tag9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3.xml"/></Relationships>
</file>

<file path=ppt/slides/_rels/slide38.xml.rels><?xml version="1.0" encoding="UTF-8" standalone="yes"?>
<Relationships xmlns="http://schemas.openxmlformats.org/package/2006/relationships"><Relationship Id="rId3" Type="http://schemas.openxmlformats.org/officeDocument/2006/relationships/tags" Target="../tags/tag941.xml"/><Relationship Id="rId7" Type="http://schemas.openxmlformats.org/officeDocument/2006/relationships/oleObject" Target="../embeddings/oleObject289.bin"/><Relationship Id="rId2" Type="http://schemas.openxmlformats.org/officeDocument/2006/relationships/tags" Target="../tags/tag940.xml"/><Relationship Id="rId1" Type="http://schemas.openxmlformats.org/officeDocument/2006/relationships/vmlDrawing" Target="../drawings/vmlDrawing289.vml"/><Relationship Id="rId6" Type="http://schemas.openxmlformats.org/officeDocument/2006/relationships/notesSlide" Target="../notesSlides/notesSlide38.xml"/><Relationship Id="rId5" Type="http://schemas.openxmlformats.org/officeDocument/2006/relationships/slideLayout" Target="../slideLayouts/slideLayout269.xml"/><Relationship Id="rId4" Type="http://schemas.openxmlformats.org/officeDocument/2006/relationships/tags" Target="../tags/tag942.xml"/></Relationships>
</file>

<file path=ppt/slides/_rels/slide39.xml.rels><?xml version="1.0" encoding="UTF-8" standalone="yes"?>
<Relationships xmlns="http://schemas.openxmlformats.org/package/2006/relationships"><Relationship Id="rId3" Type="http://schemas.openxmlformats.org/officeDocument/2006/relationships/tags" Target="../tags/tag944.xml"/><Relationship Id="rId7" Type="http://schemas.openxmlformats.org/officeDocument/2006/relationships/oleObject" Target="../embeddings/oleObject290.bin"/><Relationship Id="rId2" Type="http://schemas.openxmlformats.org/officeDocument/2006/relationships/tags" Target="../tags/tag943.xml"/><Relationship Id="rId1" Type="http://schemas.openxmlformats.org/officeDocument/2006/relationships/vmlDrawing" Target="../drawings/vmlDrawing290.vml"/><Relationship Id="rId6" Type="http://schemas.openxmlformats.org/officeDocument/2006/relationships/notesSlide" Target="../notesSlides/notesSlide39.xml"/><Relationship Id="rId5" Type="http://schemas.openxmlformats.org/officeDocument/2006/relationships/slideLayout" Target="../slideLayouts/slideLayout269.xml"/><Relationship Id="rId4" Type="http://schemas.openxmlformats.org/officeDocument/2006/relationships/tags" Target="../tags/tag9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6.xml"/></Relationships>
</file>

<file path=ppt/slides/_rels/slide40.xml.rels><?xml version="1.0" encoding="UTF-8" standalone="yes"?>
<Relationships xmlns="http://schemas.openxmlformats.org/package/2006/relationships"><Relationship Id="rId3" Type="http://schemas.openxmlformats.org/officeDocument/2006/relationships/tags" Target="../tags/tag947.xml"/><Relationship Id="rId7" Type="http://schemas.openxmlformats.org/officeDocument/2006/relationships/oleObject" Target="../embeddings/oleObject291.bin"/><Relationship Id="rId2" Type="http://schemas.openxmlformats.org/officeDocument/2006/relationships/tags" Target="../tags/tag946.xml"/><Relationship Id="rId1" Type="http://schemas.openxmlformats.org/officeDocument/2006/relationships/vmlDrawing" Target="../drawings/vmlDrawing291.vml"/><Relationship Id="rId6" Type="http://schemas.openxmlformats.org/officeDocument/2006/relationships/notesSlide" Target="../notesSlides/notesSlide40.xml"/><Relationship Id="rId5" Type="http://schemas.openxmlformats.org/officeDocument/2006/relationships/slideLayout" Target="../slideLayouts/slideLayout224.xml"/><Relationship Id="rId4" Type="http://schemas.openxmlformats.org/officeDocument/2006/relationships/tags" Target="../tags/tag948.xml"/></Relationships>
</file>

<file path=ppt/slides/_rels/slide41.xml.rels><?xml version="1.0" encoding="UTF-8" standalone="yes"?>
<Relationships xmlns="http://schemas.openxmlformats.org/package/2006/relationships"><Relationship Id="rId3" Type="http://schemas.openxmlformats.org/officeDocument/2006/relationships/tags" Target="../tags/tag950.xml"/><Relationship Id="rId7" Type="http://schemas.openxmlformats.org/officeDocument/2006/relationships/oleObject" Target="../embeddings/oleObject292.bin"/><Relationship Id="rId2" Type="http://schemas.openxmlformats.org/officeDocument/2006/relationships/tags" Target="../tags/tag949.xml"/><Relationship Id="rId1" Type="http://schemas.openxmlformats.org/officeDocument/2006/relationships/vmlDrawing" Target="../drawings/vmlDrawing292.vml"/><Relationship Id="rId6" Type="http://schemas.openxmlformats.org/officeDocument/2006/relationships/notesSlide" Target="../notesSlides/notesSlide41.xml"/><Relationship Id="rId5" Type="http://schemas.openxmlformats.org/officeDocument/2006/relationships/slideLayout" Target="../slideLayouts/slideLayout224.xml"/><Relationship Id="rId4" Type="http://schemas.openxmlformats.org/officeDocument/2006/relationships/tags" Target="../tags/tag951.xml"/></Relationships>
</file>

<file path=ppt/slides/_rels/slide42.xml.rels><?xml version="1.0" encoding="UTF-8" standalone="yes"?>
<Relationships xmlns="http://schemas.openxmlformats.org/package/2006/relationships"><Relationship Id="rId3" Type="http://schemas.openxmlformats.org/officeDocument/2006/relationships/tags" Target="../tags/tag953.xml"/><Relationship Id="rId2" Type="http://schemas.openxmlformats.org/officeDocument/2006/relationships/tags" Target="../tags/tag952.xml"/><Relationship Id="rId1" Type="http://schemas.openxmlformats.org/officeDocument/2006/relationships/vmlDrawing" Target="../drawings/vmlDrawing293.vml"/><Relationship Id="rId6" Type="http://schemas.openxmlformats.org/officeDocument/2006/relationships/oleObject" Target="../embeddings/oleObject293.bin"/><Relationship Id="rId5" Type="http://schemas.openxmlformats.org/officeDocument/2006/relationships/notesSlide" Target="../notesSlides/notesSlide42.xml"/><Relationship Id="rId4" Type="http://schemas.openxmlformats.org/officeDocument/2006/relationships/slideLayout" Target="../slideLayouts/slideLayout224.xml"/></Relationships>
</file>

<file path=ppt/slides/_rels/slide43.xml.rels><?xml version="1.0" encoding="UTF-8" standalone="yes"?>
<Relationships xmlns="http://schemas.openxmlformats.org/package/2006/relationships"><Relationship Id="rId3" Type="http://schemas.openxmlformats.org/officeDocument/2006/relationships/tags" Target="../tags/tag955.xml"/><Relationship Id="rId7" Type="http://schemas.openxmlformats.org/officeDocument/2006/relationships/oleObject" Target="../embeddings/oleObject294.bin"/><Relationship Id="rId2" Type="http://schemas.openxmlformats.org/officeDocument/2006/relationships/tags" Target="../tags/tag954.xml"/><Relationship Id="rId1" Type="http://schemas.openxmlformats.org/officeDocument/2006/relationships/vmlDrawing" Target="../drawings/vmlDrawing294.vml"/><Relationship Id="rId6" Type="http://schemas.openxmlformats.org/officeDocument/2006/relationships/notesSlide" Target="../notesSlides/notesSlide43.xml"/><Relationship Id="rId5" Type="http://schemas.openxmlformats.org/officeDocument/2006/relationships/slideLayout" Target="../slideLayouts/slideLayout275.xml"/><Relationship Id="rId4" Type="http://schemas.openxmlformats.org/officeDocument/2006/relationships/tags" Target="../tags/tag956.xml"/></Relationships>
</file>

<file path=ppt/slides/_rels/slide44.xml.rels><?xml version="1.0" encoding="UTF-8" standalone="yes"?>
<Relationships xmlns="http://schemas.openxmlformats.org/package/2006/relationships"><Relationship Id="rId3" Type="http://schemas.openxmlformats.org/officeDocument/2006/relationships/tags" Target="../tags/tag958.xml"/><Relationship Id="rId7" Type="http://schemas.openxmlformats.org/officeDocument/2006/relationships/oleObject" Target="../embeddings/oleObject295.bin"/><Relationship Id="rId2" Type="http://schemas.openxmlformats.org/officeDocument/2006/relationships/tags" Target="../tags/tag957.xml"/><Relationship Id="rId1" Type="http://schemas.openxmlformats.org/officeDocument/2006/relationships/vmlDrawing" Target="../drawings/vmlDrawing295.vml"/><Relationship Id="rId6" Type="http://schemas.openxmlformats.org/officeDocument/2006/relationships/notesSlide" Target="../notesSlides/notesSlide44.xml"/><Relationship Id="rId5" Type="http://schemas.openxmlformats.org/officeDocument/2006/relationships/slideLayout" Target="../slideLayouts/slideLayout224.xml"/><Relationship Id="rId4" Type="http://schemas.openxmlformats.org/officeDocument/2006/relationships/tags" Target="../tags/tag959.xml"/></Relationships>
</file>

<file path=ppt/slides/_rels/slide45.xml.rels><?xml version="1.0" encoding="UTF-8" standalone="yes"?>
<Relationships xmlns="http://schemas.openxmlformats.org/package/2006/relationships"><Relationship Id="rId3" Type="http://schemas.openxmlformats.org/officeDocument/2006/relationships/tags" Target="../tags/tag961.xml"/><Relationship Id="rId7" Type="http://schemas.openxmlformats.org/officeDocument/2006/relationships/oleObject" Target="../embeddings/oleObject296.bin"/><Relationship Id="rId2" Type="http://schemas.openxmlformats.org/officeDocument/2006/relationships/tags" Target="../tags/tag960.xml"/><Relationship Id="rId1" Type="http://schemas.openxmlformats.org/officeDocument/2006/relationships/vmlDrawing" Target="../drawings/vmlDrawing296.vml"/><Relationship Id="rId6" Type="http://schemas.openxmlformats.org/officeDocument/2006/relationships/notesSlide" Target="../notesSlides/notesSlide45.xml"/><Relationship Id="rId5" Type="http://schemas.openxmlformats.org/officeDocument/2006/relationships/slideLayout" Target="../slideLayouts/slideLayout224.xml"/><Relationship Id="rId4" Type="http://schemas.openxmlformats.org/officeDocument/2006/relationships/tags" Target="../tags/tag962.xml"/></Relationships>
</file>

<file path=ppt/slides/_rels/slide46.xml.rels><?xml version="1.0" encoding="UTF-8" standalone="yes"?>
<Relationships xmlns="http://schemas.openxmlformats.org/package/2006/relationships"><Relationship Id="rId3" Type="http://schemas.openxmlformats.org/officeDocument/2006/relationships/tags" Target="../tags/tag964.xml"/><Relationship Id="rId7" Type="http://schemas.openxmlformats.org/officeDocument/2006/relationships/oleObject" Target="../embeddings/oleObject297.bin"/><Relationship Id="rId2" Type="http://schemas.openxmlformats.org/officeDocument/2006/relationships/tags" Target="../tags/tag963.xml"/><Relationship Id="rId1" Type="http://schemas.openxmlformats.org/officeDocument/2006/relationships/vmlDrawing" Target="../drawings/vmlDrawing297.vml"/><Relationship Id="rId6" Type="http://schemas.openxmlformats.org/officeDocument/2006/relationships/notesSlide" Target="../notesSlides/notesSlide46.xml"/><Relationship Id="rId5" Type="http://schemas.openxmlformats.org/officeDocument/2006/relationships/slideLayout" Target="../slideLayouts/slideLayout224.xml"/><Relationship Id="rId4" Type="http://schemas.openxmlformats.org/officeDocument/2006/relationships/tags" Target="../tags/tag9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7.xml"/></Relationships>
</file>

<file path=ppt/slides/_rels/slide48.xml.rels><?xml version="1.0" encoding="UTF-8" standalone="yes"?>
<Relationships xmlns="http://schemas.openxmlformats.org/package/2006/relationships"><Relationship Id="rId3" Type="http://schemas.openxmlformats.org/officeDocument/2006/relationships/tags" Target="../tags/tag967.xml"/><Relationship Id="rId7" Type="http://schemas.openxmlformats.org/officeDocument/2006/relationships/oleObject" Target="../embeddings/oleObject298.bin"/><Relationship Id="rId2" Type="http://schemas.openxmlformats.org/officeDocument/2006/relationships/tags" Target="../tags/tag966.xml"/><Relationship Id="rId1" Type="http://schemas.openxmlformats.org/officeDocument/2006/relationships/vmlDrawing" Target="../drawings/vmlDrawing298.vml"/><Relationship Id="rId6" Type="http://schemas.openxmlformats.org/officeDocument/2006/relationships/notesSlide" Target="../notesSlides/notesSlide48.xml"/><Relationship Id="rId5" Type="http://schemas.openxmlformats.org/officeDocument/2006/relationships/slideLayout" Target="../slideLayouts/slideLayout224.xml"/><Relationship Id="rId4" Type="http://schemas.openxmlformats.org/officeDocument/2006/relationships/tags" Target="../tags/tag968.xml"/></Relationships>
</file>

<file path=ppt/slides/_rels/slide49.xml.rels><?xml version="1.0" encoding="UTF-8" standalone="yes"?>
<Relationships xmlns="http://schemas.openxmlformats.org/package/2006/relationships"><Relationship Id="rId3" Type="http://schemas.openxmlformats.org/officeDocument/2006/relationships/tags" Target="../tags/tag970.xml"/><Relationship Id="rId7" Type="http://schemas.openxmlformats.org/officeDocument/2006/relationships/oleObject" Target="../embeddings/oleObject299.bin"/><Relationship Id="rId2" Type="http://schemas.openxmlformats.org/officeDocument/2006/relationships/tags" Target="../tags/tag969.xml"/><Relationship Id="rId1" Type="http://schemas.openxmlformats.org/officeDocument/2006/relationships/vmlDrawing" Target="../drawings/vmlDrawing299.vml"/><Relationship Id="rId6" Type="http://schemas.openxmlformats.org/officeDocument/2006/relationships/notesSlide" Target="../notesSlides/notesSlide49.xml"/><Relationship Id="rId5" Type="http://schemas.openxmlformats.org/officeDocument/2006/relationships/slideLayout" Target="../slideLayouts/slideLayout224.xml"/><Relationship Id="rId4" Type="http://schemas.openxmlformats.org/officeDocument/2006/relationships/tags" Target="../tags/tag971.xml"/></Relationships>
</file>

<file path=ppt/slides/_rels/slide5.xml.rels><?xml version="1.0" encoding="UTF-8" standalone="yes"?>
<Relationships xmlns="http://schemas.openxmlformats.org/package/2006/relationships"><Relationship Id="rId3" Type="http://schemas.openxmlformats.org/officeDocument/2006/relationships/tags" Target="../tags/tag872.xml"/><Relationship Id="rId2" Type="http://schemas.openxmlformats.org/officeDocument/2006/relationships/tags" Target="../tags/tag871.xml"/><Relationship Id="rId1" Type="http://schemas.openxmlformats.org/officeDocument/2006/relationships/vmlDrawing" Target="../drawings/vmlDrawing270.vml"/><Relationship Id="rId6" Type="http://schemas.openxmlformats.org/officeDocument/2006/relationships/oleObject" Target="../embeddings/oleObject270.bin"/><Relationship Id="rId5" Type="http://schemas.openxmlformats.org/officeDocument/2006/relationships/notesSlide" Target="../notesSlides/notesSlide5.xml"/><Relationship Id="rId4" Type="http://schemas.openxmlformats.org/officeDocument/2006/relationships/slideLayout" Target="../slideLayouts/slideLayout224.xml"/></Relationships>
</file>

<file path=ppt/slides/_rels/slide50.xml.rels><?xml version="1.0" encoding="UTF-8" standalone="yes"?>
<Relationships xmlns="http://schemas.openxmlformats.org/package/2006/relationships"><Relationship Id="rId3" Type="http://schemas.openxmlformats.org/officeDocument/2006/relationships/tags" Target="../tags/tag973.xml"/><Relationship Id="rId2" Type="http://schemas.openxmlformats.org/officeDocument/2006/relationships/tags" Target="../tags/tag972.xml"/><Relationship Id="rId1" Type="http://schemas.openxmlformats.org/officeDocument/2006/relationships/vmlDrawing" Target="../drawings/vmlDrawing300.vml"/><Relationship Id="rId6" Type="http://schemas.openxmlformats.org/officeDocument/2006/relationships/oleObject" Target="../embeddings/oleObject300.bin"/><Relationship Id="rId5" Type="http://schemas.openxmlformats.org/officeDocument/2006/relationships/notesSlide" Target="../notesSlides/notesSlide50.xml"/><Relationship Id="rId4" Type="http://schemas.openxmlformats.org/officeDocument/2006/relationships/slideLayout" Target="../slideLayouts/slideLayout224.xml"/></Relationships>
</file>

<file path=ppt/slides/_rels/slide5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975.xml"/><Relationship Id="rId7" Type="http://schemas.openxmlformats.org/officeDocument/2006/relationships/image" Target="../media/image8.jpeg"/><Relationship Id="rId2" Type="http://schemas.openxmlformats.org/officeDocument/2006/relationships/tags" Target="../tags/tag974.xml"/><Relationship Id="rId1" Type="http://schemas.openxmlformats.org/officeDocument/2006/relationships/vmlDrawing" Target="../drawings/vmlDrawing301.vml"/><Relationship Id="rId6" Type="http://schemas.openxmlformats.org/officeDocument/2006/relationships/oleObject" Target="../embeddings/oleObject301.bin"/><Relationship Id="rId5" Type="http://schemas.openxmlformats.org/officeDocument/2006/relationships/notesSlide" Target="../notesSlides/notesSlide51.xml"/><Relationship Id="rId4" Type="http://schemas.openxmlformats.org/officeDocument/2006/relationships/slideLayout" Target="../slideLayouts/slideLayout188.xml"/></Relationships>
</file>

<file path=ppt/slides/_rels/slide6.xml.rels><?xml version="1.0" encoding="UTF-8" standalone="yes"?>
<Relationships xmlns="http://schemas.openxmlformats.org/package/2006/relationships"><Relationship Id="rId3" Type="http://schemas.openxmlformats.org/officeDocument/2006/relationships/tags" Target="../tags/tag874.xml"/><Relationship Id="rId7" Type="http://schemas.openxmlformats.org/officeDocument/2006/relationships/oleObject" Target="../embeddings/oleObject271.bin"/><Relationship Id="rId2" Type="http://schemas.openxmlformats.org/officeDocument/2006/relationships/tags" Target="../tags/tag873.xml"/><Relationship Id="rId1" Type="http://schemas.openxmlformats.org/officeDocument/2006/relationships/vmlDrawing" Target="../drawings/vmlDrawing271.vml"/><Relationship Id="rId6" Type="http://schemas.openxmlformats.org/officeDocument/2006/relationships/notesSlide" Target="../notesSlides/notesSlide6.xml"/><Relationship Id="rId5" Type="http://schemas.openxmlformats.org/officeDocument/2006/relationships/slideLayout" Target="../slideLayouts/slideLayout224.xml"/><Relationship Id="rId4" Type="http://schemas.openxmlformats.org/officeDocument/2006/relationships/tags" Target="../tags/tag8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6.xml"/><Relationship Id="rId1" Type="http://schemas.openxmlformats.org/officeDocument/2006/relationships/tags" Target="../tags/tag876.xml"/></Relationships>
</file>

<file path=ppt/slides/_rels/slide8.xml.rels><?xml version="1.0" encoding="UTF-8" standalone="yes"?>
<Relationships xmlns="http://schemas.openxmlformats.org/package/2006/relationships"><Relationship Id="rId3" Type="http://schemas.openxmlformats.org/officeDocument/2006/relationships/tags" Target="../tags/tag878.xml"/><Relationship Id="rId2" Type="http://schemas.openxmlformats.org/officeDocument/2006/relationships/tags" Target="../tags/tag877.xml"/><Relationship Id="rId1" Type="http://schemas.openxmlformats.org/officeDocument/2006/relationships/vmlDrawing" Target="../drawings/vmlDrawing272.vml"/><Relationship Id="rId6" Type="http://schemas.openxmlformats.org/officeDocument/2006/relationships/oleObject" Target="../embeddings/oleObject272.bin"/><Relationship Id="rId5" Type="http://schemas.openxmlformats.org/officeDocument/2006/relationships/notesSlide" Target="../notesSlides/notesSlide8.xml"/><Relationship Id="rId4" Type="http://schemas.openxmlformats.org/officeDocument/2006/relationships/slideLayout" Target="../slideLayouts/slideLayout224.xml"/></Relationships>
</file>

<file path=ppt/slides/_rels/slide9.xml.rels><?xml version="1.0" encoding="UTF-8" standalone="yes"?>
<Relationships xmlns="http://schemas.openxmlformats.org/package/2006/relationships"><Relationship Id="rId3" Type="http://schemas.openxmlformats.org/officeDocument/2006/relationships/tags" Target="../tags/tag880.xml"/><Relationship Id="rId2" Type="http://schemas.openxmlformats.org/officeDocument/2006/relationships/tags" Target="../tags/tag879.xml"/><Relationship Id="rId1" Type="http://schemas.openxmlformats.org/officeDocument/2006/relationships/vmlDrawing" Target="../drawings/vmlDrawing273.vml"/><Relationship Id="rId6" Type="http://schemas.openxmlformats.org/officeDocument/2006/relationships/oleObject" Target="../embeddings/oleObject273.bin"/><Relationship Id="rId5" Type="http://schemas.openxmlformats.org/officeDocument/2006/relationships/notesSlide" Target="../notesSlides/notesSlide9.xml"/><Relationship Id="rId4" Type="http://schemas.openxmlformats.org/officeDocument/2006/relationships/slideLayout" Target="../slideLayouts/slideLayout2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ubtitle 9"/>
          <p:cNvSpPr>
            <a:spLocks noGrp="1"/>
          </p:cNvSpPr>
          <p:nvPr>
            <p:ph type="subTitle" idx="1"/>
            <p:custDataLst>
              <p:tags r:id="rId2"/>
            </p:custDataLst>
          </p:nvPr>
        </p:nvSpPr>
        <p:spPr bwMode="auto">
          <a:xfrm>
            <a:off x="382591" y="5561013"/>
            <a:ext cx="4740275" cy="749300"/>
          </a:xfrm>
          <a:noFill/>
          <a:ln>
            <a:miter lim="800000"/>
            <a:headEnd/>
            <a:tailEnd/>
          </a:ln>
        </p:spPr>
        <p:txBody>
          <a:bodyPr vert="horz" wrap="square" numCol="1" compatLnSpc="1">
            <a:prstTxWarp prst="textNoShape">
              <a:avLst/>
            </a:prstTxWarp>
          </a:bodyPr>
          <a:lstStyle/>
          <a:p>
            <a:r>
              <a:rPr lang="tr-TR" dirty="0"/>
              <a:t>Dr. Anlam Altay</a:t>
            </a:r>
          </a:p>
          <a:p>
            <a:r>
              <a:rPr lang="tr-TR" dirty="0"/>
              <a:t>Galatasaray </a:t>
            </a:r>
            <a:r>
              <a:rPr lang="tr-TR" dirty="0" smtClean="0"/>
              <a:t>Üniversitesi, </a:t>
            </a:r>
            <a:r>
              <a:rPr lang="tr-TR" dirty="0"/>
              <a:t>Ticaret Hukuku Anabilim Dalı</a:t>
            </a:r>
          </a:p>
          <a:p>
            <a:r>
              <a:rPr lang="tr-TR" dirty="0" smtClean="0"/>
              <a:t>2 Mart 2012</a:t>
            </a:r>
            <a:endParaRPr dirty="0"/>
          </a:p>
        </p:txBody>
      </p:sp>
      <p:sp>
        <p:nvSpPr>
          <p:cNvPr id="224259" name="Title 12"/>
          <p:cNvSpPr>
            <a:spLocks noGrp="1"/>
          </p:cNvSpPr>
          <p:nvPr>
            <p:ph type="ctrTitle"/>
            <p:custDataLst>
              <p:tags r:id="rId3"/>
            </p:custDataLst>
          </p:nvPr>
        </p:nvSpPr>
        <p:spPr>
          <a:xfrm>
            <a:off x="1143002" y="2581278"/>
            <a:ext cx="3997325" cy="1128713"/>
          </a:xfrm>
        </p:spPr>
        <p:txBody>
          <a:bodyPr/>
          <a:lstStyle/>
          <a:p>
            <a:pPr defTabSz="956803"/>
            <a:r>
              <a:rPr lang="tr-TR" sz="2900" dirty="0" smtClean="0">
                <a:solidFill>
                  <a:srgbClr val="000066"/>
                </a:solidFill>
                <a:cs typeface="Times New Roman" pitchFamily="18" charset="0"/>
              </a:rPr>
              <a:t>Yeni Türk Ticaret Kanunu </a:t>
            </a:r>
            <a:br>
              <a:rPr lang="tr-TR" sz="2900" dirty="0" smtClean="0">
                <a:solidFill>
                  <a:srgbClr val="000066"/>
                </a:solidFill>
                <a:cs typeface="Times New Roman" pitchFamily="18" charset="0"/>
              </a:rPr>
            </a:br>
            <a:r>
              <a:rPr lang="tr-TR" sz="2900" dirty="0" smtClean="0">
                <a:solidFill>
                  <a:srgbClr val="000066"/>
                </a:solidFill>
                <a:cs typeface="Times New Roman" pitchFamily="18" charset="0"/>
              </a:rPr>
              <a:t>ve şirketim</a:t>
            </a:r>
            <a:r>
              <a:rPr lang="en-US" sz="2900" dirty="0" smtClean="0"/>
              <a:t/>
            </a:r>
            <a:br>
              <a:rPr lang="en-US" sz="2900" dirty="0" smtClean="0"/>
            </a:br>
            <a:r>
              <a:rPr lang="tr-TR" sz="2900" dirty="0" smtClean="0"/>
              <a:t/>
            </a:r>
            <a:br>
              <a:rPr lang="tr-TR" sz="2900" dirty="0" smtClean="0"/>
            </a:br>
            <a:r>
              <a:rPr lang="tr-TR" sz="2900" dirty="0" smtClean="0">
                <a:solidFill>
                  <a:schemeClr val="accent2"/>
                </a:solidFill>
              </a:rPr>
              <a:t>Geri </a:t>
            </a:r>
            <a:r>
              <a:rPr lang="tr-TR" sz="2900" dirty="0" smtClean="0">
                <a:solidFill>
                  <a:schemeClr val="accent2"/>
                </a:solidFill>
              </a:rPr>
              <a:t>sayım </a:t>
            </a:r>
            <a:r>
              <a:rPr lang="tr-TR" sz="2900" dirty="0" smtClean="0">
                <a:solidFill>
                  <a:schemeClr val="accent2"/>
                </a:solidFill>
              </a:rPr>
              <a:t>sürüyor!</a:t>
            </a:r>
            <a:endParaRPr lang="en-US" sz="2900" dirty="0" smtClean="0">
              <a:solidFill>
                <a:schemeClr val="accent2"/>
              </a:solidFill>
            </a:endParaRPr>
          </a:p>
        </p:txBody>
      </p:sp>
      <p:graphicFrame>
        <p:nvGraphicFramePr>
          <p:cNvPr id="224260" name="AutoShape 90"/>
          <p:cNvGraphicFramePr>
            <a:graphicFrameLocks/>
          </p:cNvGraphicFramePr>
          <p:nvPr>
            <p:custDataLst>
              <p:tags r:id="rId4"/>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24267" name="think-cell Slide" r:id="rId8" imgW="0" imgH="0" progId="">
                  <p:embed/>
                </p:oleObj>
              </mc:Choice>
              <mc:Fallback>
                <p:oleObj name="think-cell Slide" r:id="rId8" imgW="0" imgH="0" progId="">
                  <p:embed/>
                  <p:pic>
                    <p:nvPicPr>
                      <p:cNvPr id="0" name="AutoShape 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4261" name="Picture 5" descr="DEL_PRI_RGB"/>
          <p:cNvPicPr>
            <a:picLocks noChangeArrowheads="1"/>
          </p:cNvPicPr>
          <p:nvPr>
            <p:custDataLst>
              <p:tags r:id="rId5"/>
            </p:custDataLst>
          </p:nvPr>
        </p:nvPicPr>
        <p:blipFill>
          <a:blip r:embed="rId9" cstate="print"/>
          <a:srcRect/>
          <a:stretch>
            <a:fillRect/>
          </a:stretch>
        </p:blipFill>
        <p:spPr bwMode="auto">
          <a:xfrm>
            <a:off x="246066" y="360363"/>
            <a:ext cx="2346325" cy="533400"/>
          </a:xfrm>
          <a:prstGeom prst="rect">
            <a:avLst/>
          </a:prstGeom>
          <a:noFill/>
          <a:ln w="9525">
            <a:noFill/>
            <a:miter lim="800000"/>
            <a:headEnd/>
            <a:tailEnd/>
          </a:ln>
        </p:spPr>
      </p:pic>
      <p:pic>
        <p:nvPicPr>
          <p:cNvPr id="7" name="Picture 11" descr="C:\Users\acicekli\Desktop\remainingDay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7092" y="2616956"/>
            <a:ext cx="3247682" cy="18868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25.Yil_Logo_Tr.jpg"/>
          <p:cNvPicPr>
            <a:picLocks noChangeAspect="1"/>
          </p:cNvPicPr>
          <p:nvPr/>
        </p:nvPicPr>
        <p:blipFill>
          <a:blip r:embed="rId11" cstate="print"/>
          <a:srcRect/>
          <a:stretch>
            <a:fillRect/>
          </a:stretch>
        </p:blipFill>
        <p:spPr bwMode="auto">
          <a:xfrm>
            <a:off x="7259638" y="0"/>
            <a:ext cx="1884362" cy="87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Number Placeholder 19"/>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AC802436-8A54-46C1-B567-2CDDE55F7D7C}" type="slidenum">
              <a:rPr lang="en-US" sz="900" b="1">
                <a:solidFill>
                  <a:srgbClr val="333399"/>
                </a:solidFill>
              </a:rPr>
              <a:pPr>
                <a:lnSpc>
                  <a:spcPts val="1125"/>
                </a:lnSpc>
              </a:pPr>
              <a:t>9</a:t>
            </a:fld>
            <a:endParaRPr lang="en-US" sz="900" b="1">
              <a:solidFill>
                <a:srgbClr val="333399"/>
              </a:solidFill>
            </a:endParaRPr>
          </a:p>
        </p:txBody>
      </p:sp>
      <p:sp>
        <p:nvSpPr>
          <p:cNvPr id="274435" name="Oval 9"/>
          <p:cNvSpPr>
            <a:spLocks noChangeArrowheads="1"/>
          </p:cNvSpPr>
          <p:nvPr/>
        </p:nvSpPr>
        <p:spPr bwMode="auto">
          <a:xfrm>
            <a:off x="4000500" y="1389063"/>
            <a:ext cx="1260475" cy="1260475"/>
          </a:xfrm>
          <a:prstGeom prst="ellipse">
            <a:avLst/>
          </a:prstGeom>
          <a:solidFill>
            <a:schemeClr val="accent1"/>
          </a:solidFill>
          <a:ln w="12700">
            <a:solidFill>
              <a:schemeClr val="bg1"/>
            </a:solidFill>
            <a:round/>
            <a:headEnd/>
            <a:tailEnd/>
          </a:ln>
        </p:spPr>
        <p:txBody>
          <a:bodyPr wrap="none" lIns="0" tIns="0" rIns="0" bIns="0" anchor="ctr" anchorCtr="1"/>
          <a:lstStyle/>
          <a:p>
            <a:pPr defTabSz="820738">
              <a:lnSpc>
                <a:spcPct val="95000"/>
              </a:lnSpc>
              <a:spcAft>
                <a:spcPct val="37000"/>
              </a:spcAft>
            </a:pPr>
            <a:r>
              <a:rPr lang="tr-TR" sz="1400" b="1">
                <a:solidFill>
                  <a:srgbClr val="000000"/>
                </a:solidFill>
              </a:rPr>
              <a:t>Bağımsız </a:t>
            </a:r>
          </a:p>
          <a:p>
            <a:pPr defTabSz="820738">
              <a:lnSpc>
                <a:spcPct val="95000"/>
              </a:lnSpc>
              <a:spcAft>
                <a:spcPct val="37000"/>
              </a:spcAft>
            </a:pPr>
            <a:r>
              <a:rPr lang="tr-TR" sz="1400" b="1">
                <a:solidFill>
                  <a:srgbClr val="000000"/>
                </a:solidFill>
              </a:rPr>
              <a:t>Denetim</a:t>
            </a:r>
            <a:endParaRPr lang="en-US" sz="1400" b="1">
              <a:solidFill>
                <a:srgbClr val="000000"/>
              </a:solidFill>
            </a:endParaRPr>
          </a:p>
        </p:txBody>
      </p:sp>
      <p:sp>
        <p:nvSpPr>
          <p:cNvPr id="274436" name="Oval 10"/>
          <p:cNvSpPr>
            <a:spLocks noChangeArrowheads="1"/>
          </p:cNvSpPr>
          <p:nvPr/>
        </p:nvSpPr>
        <p:spPr bwMode="auto">
          <a:xfrm>
            <a:off x="2135188" y="4090988"/>
            <a:ext cx="1260475" cy="1260475"/>
          </a:xfrm>
          <a:prstGeom prst="ellipse">
            <a:avLst/>
          </a:prstGeom>
          <a:solidFill>
            <a:schemeClr val="accent2"/>
          </a:solidFill>
          <a:ln w="12700">
            <a:solidFill>
              <a:schemeClr val="bg1"/>
            </a:solidFill>
            <a:round/>
            <a:headEnd/>
            <a:tailEnd/>
          </a:ln>
        </p:spPr>
        <p:txBody>
          <a:bodyPr wrap="none" lIns="0" tIns="0" rIns="0" bIns="0" anchor="ctr" anchorCtr="1"/>
          <a:lstStyle/>
          <a:p>
            <a:pPr defTabSz="820738">
              <a:lnSpc>
                <a:spcPct val="95000"/>
              </a:lnSpc>
              <a:spcAft>
                <a:spcPct val="37000"/>
              </a:spcAft>
            </a:pPr>
            <a:r>
              <a:rPr lang="tr-TR" sz="1400" b="1">
                <a:solidFill>
                  <a:srgbClr val="FFFFFF"/>
                </a:solidFill>
              </a:rPr>
              <a:t>Risk Yönetimi</a:t>
            </a:r>
            <a:endParaRPr lang="en-US" sz="1400" b="1">
              <a:solidFill>
                <a:srgbClr val="FFFFFF"/>
              </a:solidFill>
            </a:endParaRPr>
          </a:p>
        </p:txBody>
      </p:sp>
      <p:sp>
        <p:nvSpPr>
          <p:cNvPr id="274437" name="Oval 13"/>
          <p:cNvSpPr>
            <a:spLocks noChangeArrowheads="1"/>
          </p:cNvSpPr>
          <p:nvPr/>
        </p:nvSpPr>
        <p:spPr bwMode="auto">
          <a:xfrm>
            <a:off x="3995738" y="3213100"/>
            <a:ext cx="1260475" cy="1260475"/>
          </a:xfrm>
          <a:prstGeom prst="ellipse">
            <a:avLst/>
          </a:prstGeom>
          <a:solidFill>
            <a:schemeClr val="accent1"/>
          </a:solidFill>
          <a:ln w="12700">
            <a:solidFill>
              <a:schemeClr val="bg1"/>
            </a:solidFill>
            <a:round/>
            <a:headEnd/>
            <a:tailEnd/>
          </a:ln>
        </p:spPr>
        <p:txBody>
          <a:bodyPr wrap="none" lIns="0" tIns="0" rIns="0" bIns="0" anchor="ctr" anchorCtr="1"/>
          <a:lstStyle/>
          <a:p>
            <a:pPr defTabSz="820738">
              <a:lnSpc>
                <a:spcPct val="95000"/>
              </a:lnSpc>
              <a:spcAft>
                <a:spcPct val="37000"/>
              </a:spcAft>
            </a:pPr>
            <a:r>
              <a:rPr lang="tr-TR" sz="1400" b="1">
                <a:solidFill>
                  <a:srgbClr val="000000"/>
                </a:solidFill>
              </a:rPr>
              <a:t>Yönetim</a:t>
            </a:r>
          </a:p>
          <a:p>
            <a:pPr defTabSz="820738">
              <a:lnSpc>
                <a:spcPct val="95000"/>
              </a:lnSpc>
              <a:spcAft>
                <a:spcPct val="37000"/>
              </a:spcAft>
            </a:pPr>
            <a:r>
              <a:rPr lang="tr-TR" sz="1400" b="1">
                <a:solidFill>
                  <a:srgbClr val="000000"/>
                </a:solidFill>
              </a:rPr>
              <a:t> Kurulu</a:t>
            </a:r>
            <a:endParaRPr lang="en-US" sz="1400" b="1">
              <a:solidFill>
                <a:srgbClr val="000000"/>
              </a:solidFill>
            </a:endParaRPr>
          </a:p>
        </p:txBody>
      </p:sp>
      <p:sp>
        <p:nvSpPr>
          <p:cNvPr id="274438" name="Oval 14"/>
          <p:cNvSpPr>
            <a:spLocks noChangeArrowheads="1"/>
          </p:cNvSpPr>
          <p:nvPr/>
        </p:nvSpPr>
        <p:spPr bwMode="auto">
          <a:xfrm>
            <a:off x="5900738" y="4090988"/>
            <a:ext cx="1260475" cy="1260475"/>
          </a:xfrm>
          <a:prstGeom prst="ellipse">
            <a:avLst/>
          </a:prstGeom>
          <a:solidFill>
            <a:schemeClr val="accent1"/>
          </a:solidFill>
          <a:ln w="12700">
            <a:solidFill>
              <a:schemeClr val="bg1"/>
            </a:solidFill>
            <a:round/>
            <a:headEnd/>
            <a:tailEnd/>
          </a:ln>
        </p:spPr>
        <p:txBody>
          <a:bodyPr wrap="none" lIns="0" tIns="0" rIns="0" bIns="0" anchor="ctr" anchorCtr="1"/>
          <a:lstStyle/>
          <a:p>
            <a:pPr defTabSz="820738">
              <a:lnSpc>
                <a:spcPct val="95000"/>
              </a:lnSpc>
              <a:spcAft>
                <a:spcPct val="37000"/>
              </a:spcAft>
            </a:pPr>
            <a:r>
              <a:rPr lang="tr-TR" sz="1400" b="1">
                <a:solidFill>
                  <a:srgbClr val="000000"/>
                </a:solidFill>
              </a:rPr>
              <a:t>İç Denetim</a:t>
            </a:r>
            <a:endParaRPr lang="en-US" sz="1400" b="1">
              <a:solidFill>
                <a:srgbClr val="000000"/>
              </a:solidFill>
            </a:endParaRPr>
          </a:p>
        </p:txBody>
      </p:sp>
      <p:sp>
        <p:nvSpPr>
          <p:cNvPr id="274439" name="Oval 15"/>
          <p:cNvSpPr>
            <a:spLocks noChangeArrowheads="1"/>
          </p:cNvSpPr>
          <p:nvPr/>
        </p:nvSpPr>
        <p:spPr bwMode="auto">
          <a:xfrm>
            <a:off x="3995738" y="5022850"/>
            <a:ext cx="1260475" cy="1260475"/>
          </a:xfrm>
          <a:prstGeom prst="ellipse">
            <a:avLst/>
          </a:prstGeom>
          <a:solidFill>
            <a:schemeClr val="accent1"/>
          </a:solidFill>
          <a:ln w="12700">
            <a:solidFill>
              <a:schemeClr val="bg1"/>
            </a:solidFill>
            <a:round/>
            <a:headEnd/>
            <a:tailEnd/>
          </a:ln>
        </p:spPr>
        <p:txBody>
          <a:bodyPr wrap="none" lIns="0" tIns="0" rIns="0" bIns="0" anchor="ctr" anchorCtr="1"/>
          <a:lstStyle/>
          <a:p>
            <a:pPr defTabSz="820738">
              <a:lnSpc>
                <a:spcPct val="95000"/>
              </a:lnSpc>
              <a:spcAft>
                <a:spcPct val="37000"/>
              </a:spcAft>
            </a:pPr>
            <a:r>
              <a:rPr lang="tr-TR" sz="1400" b="1">
                <a:solidFill>
                  <a:srgbClr val="000000"/>
                </a:solidFill>
              </a:rPr>
              <a:t>İşlem</a:t>
            </a:r>
          </a:p>
          <a:p>
            <a:pPr defTabSz="820738">
              <a:lnSpc>
                <a:spcPct val="95000"/>
              </a:lnSpc>
              <a:spcAft>
                <a:spcPct val="37000"/>
              </a:spcAft>
            </a:pPr>
            <a:r>
              <a:rPr lang="tr-TR" sz="1400" b="1">
                <a:solidFill>
                  <a:srgbClr val="000000"/>
                </a:solidFill>
              </a:rPr>
              <a:t> Denetimi</a:t>
            </a:r>
            <a:endParaRPr lang="en-US" sz="1400" b="1">
              <a:solidFill>
                <a:srgbClr val="000000"/>
              </a:solidFill>
            </a:endParaRPr>
          </a:p>
        </p:txBody>
      </p:sp>
      <p:cxnSp>
        <p:nvCxnSpPr>
          <p:cNvPr id="21" name="Straight Arrow Connector 20"/>
          <p:cNvCxnSpPr>
            <a:stCxn id="274435" idx="5"/>
            <a:endCxn id="274438" idx="0"/>
          </p:cNvCxnSpPr>
          <p:nvPr/>
        </p:nvCxnSpPr>
        <p:spPr bwMode="auto">
          <a:xfrm>
            <a:off x="5075238" y="2463800"/>
            <a:ext cx="1455737" cy="1627188"/>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74435" idx="3"/>
            <a:endCxn id="274436" idx="0"/>
          </p:cNvCxnSpPr>
          <p:nvPr/>
        </p:nvCxnSpPr>
        <p:spPr bwMode="auto">
          <a:xfrm flipH="1">
            <a:off x="2765425" y="2463800"/>
            <a:ext cx="1419225" cy="1627188"/>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74435" idx="4"/>
            <a:endCxn id="274437" idx="0"/>
          </p:cNvCxnSpPr>
          <p:nvPr/>
        </p:nvCxnSpPr>
        <p:spPr bwMode="auto">
          <a:xfrm flipH="1">
            <a:off x="4625975" y="2649538"/>
            <a:ext cx="4763" cy="563562"/>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4437" idx="2"/>
            <a:endCxn id="274436" idx="7"/>
          </p:cNvCxnSpPr>
          <p:nvPr/>
        </p:nvCxnSpPr>
        <p:spPr bwMode="auto">
          <a:xfrm flipH="1">
            <a:off x="3211513" y="3843338"/>
            <a:ext cx="784225" cy="431800"/>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74437" idx="6"/>
            <a:endCxn id="274438" idx="1"/>
          </p:cNvCxnSpPr>
          <p:nvPr/>
        </p:nvCxnSpPr>
        <p:spPr bwMode="auto">
          <a:xfrm>
            <a:off x="5256213" y="3843338"/>
            <a:ext cx="828675" cy="431800"/>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74438" idx="2"/>
            <a:endCxn id="274436" idx="6"/>
          </p:cNvCxnSpPr>
          <p:nvPr/>
        </p:nvCxnSpPr>
        <p:spPr bwMode="auto">
          <a:xfrm flipH="1">
            <a:off x="3395663" y="4721225"/>
            <a:ext cx="2505075" cy="0"/>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4438" idx="3"/>
            <a:endCxn id="274439" idx="6"/>
          </p:cNvCxnSpPr>
          <p:nvPr/>
        </p:nvCxnSpPr>
        <p:spPr bwMode="auto">
          <a:xfrm flipH="1">
            <a:off x="5256213" y="5167313"/>
            <a:ext cx="828675" cy="485775"/>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flipH="1">
            <a:off x="4649788" y="4473575"/>
            <a:ext cx="4762" cy="563563"/>
          </a:xfrm>
          <a:prstGeom prst="straightConnector1">
            <a:avLst/>
          </a:prstGeom>
          <a:ln w="28575">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545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064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5459" name="Title 2"/>
          <p:cNvSpPr>
            <a:spLocks noGrp="1"/>
          </p:cNvSpPr>
          <p:nvPr>
            <p:ph type="title"/>
            <p:custDataLst>
              <p:tags r:id="rId3"/>
            </p:custDataLst>
          </p:nvPr>
        </p:nvSpPr>
        <p:spPr>
          <a:xfrm>
            <a:off x="396875" y="300038"/>
            <a:ext cx="8350250" cy="595312"/>
          </a:xfrm>
        </p:spPr>
        <p:txBody>
          <a:bodyPr/>
          <a:lstStyle/>
          <a:p>
            <a:pPr eaLnBrk="1" hangingPunct="1"/>
            <a:r>
              <a:rPr lang="tr-TR" b="0" smtClean="0"/>
              <a:t>Bağımsız denetim ve işlem denetimi</a:t>
            </a:r>
            <a:r>
              <a:rPr lang="tr-TR" smtClean="0"/>
              <a:t/>
            </a:r>
            <a:br>
              <a:rPr lang="tr-TR" smtClean="0"/>
            </a:br>
            <a:r>
              <a:rPr lang="tr-TR" sz="1800" smtClean="0"/>
              <a:t>Yenilikler</a:t>
            </a:r>
            <a:endParaRPr lang="en-US" smtClean="0"/>
          </a:p>
        </p:txBody>
      </p:sp>
      <p:sp>
        <p:nvSpPr>
          <p:cNvPr id="275460" name="Text Placeholder 3"/>
          <p:cNvSpPr>
            <a:spLocks noGrp="1"/>
          </p:cNvSpPr>
          <p:nvPr>
            <p:ph type="body" sz="quarter" idx="12"/>
            <p:custDataLst>
              <p:tags r:id="rId4"/>
            </p:custDataLst>
          </p:nvPr>
        </p:nvSpPr>
        <p:spPr bwMode="auto">
          <a:xfrm>
            <a:off x="396875" y="1219200"/>
            <a:ext cx="81375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800" smtClean="0"/>
              <a:t> Ticari defterler Türkiye Muhasebe Standartları’na uyumlu bir şekilde tutulacaktır. Ticari defterlerin sadece elektronik ortamda tutulması da mümkündür. </a:t>
            </a:r>
          </a:p>
          <a:p>
            <a:pPr eaLnBrk="1" hangingPunct="1">
              <a:spcBef>
                <a:spcPct val="0"/>
              </a:spcBef>
              <a:spcAft>
                <a:spcPct val="0"/>
              </a:spcAft>
            </a:pPr>
            <a:endParaRPr lang="tr-TR" sz="1800" smtClean="0"/>
          </a:p>
          <a:p>
            <a:pPr eaLnBrk="1" hangingPunct="1">
              <a:spcBef>
                <a:spcPct val="0"/>
              </a:spcBef>
              <a:spcAft>
                <a:spcPct val="0"/>
              </a:spcAft>
            </a:pPr>
            <a:r>
              <a:rPr lang="tr-TR" sz="1800" smtClean="0"/>
              <a:t> Anonim şirketler, limited şirketler ve şirketler topluluğu  </a:t>
            </a:r>
            <a:r>
              <a:rPr sz="1800" smtClean="0"/>
              <a:t>denetçi tarafından, uluslararası denetim standartlarıyla uyumlu Türkiye Denetim Standartları</a:t>
            </a:r>
            <a:r>
              <a:rPr lang="tr-TR" sz="1800" smtClean="0"/>
              <a:t>’</a:t>
            </a:r>
            <a:r>
              <a:rPr sz="1800" smtClean="0"/>
              <a:t>na göre denetlenecektir. </a:t>
            </a:r>
            <a:endParaRPr lang="tr-TR" sz="1800" smtClean="0"/>
          </a:p>
          <a:p>
            <a:pPr eaLnBrk="1" hangingPunct="1">
              <a:spcBef>
                <a:spcPct val="0"/>
              </a:spcBef>
              <a:spcAft>
                <a:spcPct val="0"/>
              </a:spcAft>
            </a:pPr>
            <a:endParaRPr lang="tr-TR" sz="1800" smtClean="0"/>
          </a:p>
          <a:p>
            <a:pPr eaLnBrk="1" hangingPunct="1">
              <a:spcBef>
                <a:spcPct val="0"/>
              </a:spcBef>
              <a:spcAft>
                <a:spcPct val="0"/>
              </a:spcAft>
            </a:pPr>
            <a:r>
              <a:rPr lang="tr-TR" sz="1800" smtClean="0"/>
              <a:t> Denetimin Konusu : Finansal tablolar+ yıllık faaliyet raporu</a:t>
            </a:r>
          </a:p>
          <a:p>
            <a:pPr eaLnBrk="1" hangingPunct="1">
              <a:spcBef>
                <a:spcPct val="0"/>
              </a:spcBef>
              <a:spcAft>
                <a:spcPct val="0"/>
              </a:spcAft>
            </a:pPr>
            <a:endParaRPr lang="tr-TR" sz="1800" smtClean="0"/>
          </a:p>
          <a:p>
            <a:pPr eaLnBrk="1" hangingPunct="1">
              <a:spcBef>
                <a:spcPct val="0"/>
              </a:spcBef>
              <a:spcAft>
                <a:spcPct val="0"/>
              </a:spcAft>
            </a:pPr>
            <a:r>
              <a:rPr lang="tr-TR" sz="1800" smtClean="0"/>
              <a:t> </a:t>
            </a:r>
            <a:r>
              <a:rPr sz="1800" smtClean="0"/>
              <a:t>Yapılacak olan denetim, </a:t>
            </a:r>
            <a:r>
              <a:rPr lang="tr-TR" sz="1800" smtClean="0"/>
              <a:t>risk denetimini de kapsar. </a:t>
            </a:r>
          </a:p>
          <a:p>
            <a:pPr eaLnBrk="1" hangingPunct="1">
              <a:spcBef>
                <a:spcPct val="0"/>
              </a:spcBef>
              <a:spcAft>
                <a:spcPct val="0"/>
              </a:spcAft>
            </a:pPr>
            <a:endParaRPr lang="tr-TR" sz="1800" smtClean="0"/>
          </a:p>
          <a:p>
            <a:pPr eaLnBrk="1" hangingPunct="1">
              <a:spcBef>
                <a:spcPct val="0"/>
              </a:spcBef>
              <a:spcAft>
                <a:spcPct val="0"/>
              </a:spcAft>
            </a:pPr>
            <a:r>
              <a:rPr lang="tr-TR" sz="1800" smtClean="0"/>
              <a:t> Rekabet gücü+ evrenselleşme hedefleniyor.</a:t>
            </a:r>
          </a:p>
          <a:p>
            <a:pPr eaLnBrk="1" hangingPunct="1">
              <a:spcBef>
                <a:spcPct val="0"/>
              </a:spcBef>
              <a:spcAft>
                <a:spcPct val="0"/>
              </a:spcAft>
              <a:buFont typeface="Arial" pitchFamily="34" charset="0"/>
              <a:buNone/>
            </a:pPr>
            <a:endParaRPr sz="1200" smtClean="0"/>
          </a:p>
        </p:txBody>
      </p:sp>
      <p:sp>
        <p:nvSpPr>
          <p:cNvPr id="275461" name="Slide Number Placeholder 6"/>
          <p:cNvSpPr>
            <a:spLocks noGrp="1"/>
          </p:cNvSpPr>
          <p:nvPr>
            <p:ph type="sldNum" sz="quarter" idx="13"/>
          </p:nvPr>
        </p:nvSpPr>
        <p:spPr bwMode="auto">
          <a:noFill/>
          <a:ln>
            <a:miter lim="800000"/>
            <a:headEnd/>
            <a:tailEnd/>
          </a:ln>
        </p:spPr>
        <p:txBody>
          <a:bodyPr/>
          <a:lstStyle/>
          <a:p>
            <a:fld id="{D99E0175-692D-4FC3-9CE2-B17AD6732D7D}" type="slidenum">
              <a:rPr lang="en-US" smtClean="0">
                <a:solidFill>
                  <a:srgbClr val="002776"/>
                </a:solidFill>
                <a:latin typeface="Arial" pitchFamily="34" charset="0"/>
                <a:cs typeface="Arial" pitchFamily="34" charset="0"/>
              </a:rPr>
              <a:pPr/>
              <a:t>10</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482"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167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3" name="Title 2"/>
          <p:cNvSpPr>
            <a:spLocks noGrp="1"/>
          </p:cNvSpPr>
          <p:nvPr>
            <p:ph type="title"/>
            <p:custDataLst>
              <p:tags r:id="rId3"/>
            </p:custDataLst>
          </p:nvPr>
        </p:nvSpPr>
        <p:spPr>
          <a:xfrm>
            <a:off x="396875" y="300038"/>
            <a:ext cx="8350250" cy="595312"/>
          </a:xfrm>
        </p:spPr>
        <p:txBody>
          <a:bodyPr/>
          <a:lstStyle/>
          <a:p>
            <a:pPr eaLnBrk="1" hangingPunct="1"/>
            <a:r>
              <a:rPr lang="tr-TR" b="0" smtClean="0"/>
              <a:t>Bağımsız denetim ve işlem denetimi</a:t>
            </a:r>
            <a:r>
              <a:rPr lang="tr-TR" smtClean="0"/>
              <a:t/>
            </a:r>
            <a:br>
              <a:rPr lang="tr-TR" smtClean="0"/>
            </a:br>
            <a:r>
              <a:rPr lang="tr-TR" sz="1800" smtClean="0"/>
              <a:t>Bağımsız denetçinin seçimi ve işlevi</a:t>
            </a:r>
            <a:endParaRPr lang="en-US" smtClean="0"/>
          </a:p>
        </p:txBody>
      </p:sp>
      <p:sp>
        <p:nvSpPr>
          <p:cNvPr id="276484" name="Slide Number Placeholder 6"/>
          <p:cNvSpPr>
            <a:spLocks noGrp="1"/>
          </p:cNvSpPr>
          <p:nvPr>
            <p:ph type="sldNum" sz="quarter" idx="13"/>
          </p:nvPr>
        </p:nvSpPr>
        <p:spPr bwMode="auto">
          <a:noFill/>
          <a:ln>
            <a:miter lim="800000"/>
            <a:headEnd/>
            <a:tailEnd/>
          </a:ln>
        </p:spPr>
        <p:txBody>
          <a:bodyPr/>
          <a:lstStyle/>
          <a:p>
            <a:fld id="{57A6D1E5-F104-44A1-8422-56496D3CC4CD}" type="slidenum">
              <a:rPr lang="en-US" smtClean="0">
                <a:solidFill>
                  <a:srgbClr val="002776"/>
                </a:solidFill>
                <a:latin typeface="Arial" pitchFamily="34" charset="0"/>
                <a:cs typeface="Arial" pitchFamily="34" charset="0"/>
              </a:rPr>
              <a:pPr/>
              <a:t>11</a:t>
            </a:fld>
            <a:endParaRPr lang="en-US" smtClean="0">
              <a:solidFill>
                <a:srgbClr val="002776"/>
              </a:solidFill>
              <a:latin typeface="Arial" pitchFamily="34" charset="0"/>
              <a:cs typeface="Arial" pitchFamily="34" charset="0"/>
            </a:endParaRPr>
          </a:p>
        </p:txBody>
      </p:sp>
      <p:sp>
        <p:nvSpPr>
          <p:cNvPr id="276485" name="Text Placeholder 3"/>
          <p:cNvSpPr>
            <a:spLocks noGrp="1"/>
          </p:cNvSpPr>
          <p:nvPr>
            <p:ph type="body" sz="quarter" idx="12"/>
            <p:custDataLst>
              <p:tags r:id="rId4"/>
            </p:custDataLst>
          </p:nvPr>
        </p:nvSpPr>
        <p:spPr bwMode="auto">
          <a:xfrm>
            <a:off x="396875" y="1219200"/>
            <a:ext cx="5435600" cy="5186363"/>
          </a:xfrm>
          <a:noFill/>
          <a:ln>
            <a:miter lim="800000"/>
            <a:headEnd/>
            <a:tailEnd/>
          </a:ln>
        </p:spPr>
        <p:txBody>
          <a:bodyPr vert="horz" numCol="1" anchor="t" anchorCtr="0" compatLnSpc="1">
            <a:prstTxWarp prst="textNoShape">
              <a:avLst/>
            </a:prstTxWarp>
          </a:bodyPr>
          <a:lstStyle/>
          <a:p>
            <a:pPr marL="179388" lvl="1" indent="-179388" eaLnBrk="1" hangingPunct="1">
              <a:spcAft>
                <a:spcPct val="0"/>
              </a:spcAft>
            </a:pPr>
            <a:r>
              <a:rPr lang="tr-TR" sz="1800" smtClean="0"/>
              <a:t>Bağımsız denetçi, GK tarafından 1 yıllığına seçilir.  </a:t>
            </a:r>
          </a:p>
          <a:p>
            <a:pPr marL="179388" lvl="1" indent="-179388" eaLnBrk="1" hangingPunct="1">
              <a:spcAft>
                <a:spcPct val="0"/>
              </a:spcAft>
            </a:pPr>
            <a:endParaRPr lang="tr-TR" sz="1800" smtClean="0"/>
          </a:p>
          <a:p>
            <a:pPr marL="179388" lvl="1" indent="-179388" eaLnBrk="1" hangingPunct="1">
              <a:spcAft>
                <a:spcPct val="0"/>
              </a:spcAft>
            </a:pPr>
            <a:r>
              <a:rPr lang="tr-TR" sz="1800" smtClean="0"/>
              <a:t>Bağımsız denetçiyi, ancak mahkeme görevden alabilir. </a:t>
            </a:r>
          </a:p>
          <a:p>
            <a:pPr marL="179388" lvl="1" indent="-179388" eaLnBrk="1" hangingPunct="1">
              <a:spcAft>
                <a:spcPct val="0"/>
              </a:spcAft>
            </a:pPr>
            <a:endParaRPr lang="tr-TR" sz="1800" smtClean="0"/>
          </a:p>
          <a:p>
            <a:pPr marL="179388" lvl="1" indent="-179388" eaLnBrk="1" hangingPunct="1">
              <a:spcAft>
                <a:spcPct val="0"/>
              </a:spcAft>
            </a:pPr>
            <a:r>
              <a:rPr lang="tr-TR" sz="1800" smtClean="0"/>
              <a:t>Bağımsız denetçi de her durumda istifa edemez. </a:t>
            </a:r>
          </a:p>
          <a:p>
            <a:pPr marL="179388" lvl="1" indent="-179388" eaLnBrk="1" hangingPunct="1">
              <a:spcAft>
                <a:spcPct val="0"/>
              </a:spcAft>
            </a:pPr>
            <a:endParaRPr lang="tr-TR" sz="1800" smtClean="0"/>
          </a:p>
          <a:p>
            <a:pPr marL="179388" lvl="1" indent="-179388" eaLnBrk="1" hangingPunct="1">
              <a:spcAft>
                <a:spcPct val="0"/>
              </a:spcAft>
            </a:pPr>
            <a:r>
              <a:rPr lang="tr-TR" sz="1800" smtClean="0"/>
              <a:t>Şirket ile denetçi arasındaki görüş ayrılıklarını mahkeme giderir.</a:t>
            </a:r>
          </a:p>
          <a:p>
            <a:pPr marL="179388" lvl="1" indent="-179388" eaLnBrk="1" hangingPunct="1">
              <a:spcAft>
                <a:spcPct val="0"/>
              </a:spcAft>
            </a:pPr>
            <a:endParaRPr lang="tr-TR" sz="1800" smtClean="0"/>
          </a:p>
          <a:p>
            <a:pPr marL="179388" lvl="1" indent="-179388" eaLnBrk="1" hangingPunct="1">
              <a:spcAft>
                <a:spcPct val="0"/>
              </a:spcAft>
            </a:pPr>
            <a:r>
              <a:rPr lang="tr-TR" sz="1800" smtClean="0"/>
              <a:t>Bağımsız denetiminden geçmemiş finansal tablolar ile yıllık faaliyet raporları düzenlenmemiş sayılacaktır.</a:t>
            </a:r>
          </a:p>
          <a:p>
            <a:pPr eaLnBrk="1" hangingPunct="1">
              <a:spcAft>
                <a:spcPct val="0"/>
              </a:spcAft>
              <a:buFont typeface="Arial" pitchFamily="34" charset="0"/>
              <a:buNone/>
            </a:pPr>
            <a:endParaRPr sz="1800" smtClean="0"/>
          </a:p>
        </p:txBody>
      </p:sp>
      <p:graphicFrame>
        <p:nvGraphicFramePr>
          <p:cNvPr id="9" name="Group 10"/>
          <p:cNvGraphicFramePr>
            <a:graphicFrameLocks noGrp="1"/>
          </p:cNvGraphicFramePr>
          <p:nvPr/>
        </p:nvGraphicFramePr>
        <p:xfrm>
          <a:off x="6207125" y="1230313"/>
          <a:ext cx="2643188" cy="1214437"/>
        </p:xfrm>
        <a:graphic>
          <a:graphicData uri="http://schemas.openxmlformats.org/drawingml/2006/table">
            <a:tbl>
              <a:tblPr/>
              <a:tblGrid>
                <a:gridCol w="2643188"/>
              </a:tblGrid>
              <a:tr h="1214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Arial" charset="0"/>
                          <a:cs typeface="Arial" charset="0"/>
                        </a:rPr>
                        <a:t>Bağımsız denetim; şirkete şeffaflık, güven ve dinamizm getirecektir.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50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269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7507" name="Title 2"/>
          <p:cNvSpPr>
            <a:spLocks noGrp="1"/>
          </p:cNvSpPr>
          <p:nvPr>
            <p:ph type="title"/>
            <p:custDataLst>
              <p:tags r:id="rId3"/>
            </p:custDataLst>
          </p:nvPr>
        </p:nvSpPr>
        <p:spPr>
          <a:xfrm>
            <a:off x="396875" y="300038"/>
            <a:ext cx="8350250" cy="595312"/>
          </a:xfrm>
        </p:spPr>
        <p:txBody>
          <a:bodyPr/>
          <a:lstStyle/>
          <a:p>
            <a:pPr eaLnBrk="1" hangingPunct="1"/>
            <a:r>
              <a:rPr lang="tr-TR" b="0" smtClean="0"/>
              <a:t>Bağımsız denetim ve işlem denetimi</a:t>
            </a:r>
            <a:r>
              <a:rPr lang="tr-TR" smtClean="0"/>
              <a:t/>
            </a:r>
            <a:br>
              <a:rPr lang="tr-TR" smtClean="0"/>
            </a:br>
            <a:r>
              <a:rPr lang="tr-TR" sz="1800" smtClean="0"/>
              <a:t>Bağımsız denetime hazırlık / denetçinin görüşü / rotasyon</a:t>
            </a:r>
            <a:endParaRPr lang="tr-TR" sz="1600" smtClean="0"/>
          </a:p>
        </p:txBody>
      </p:sp>
      <p:sp>
        <p:nvSpPr>
          <p:cNvPr id="277508" name="Text Placeholder 3"/>
          <p:cNvSpPr>
            <a:spLocks noGrp="1"/>
          </p:cNvSpPr>
          <p:nvPr>
            <p:ph type="body" sz="quarter" idx="12"/>
            <p:custDataLst>
              <p:tags r:id="rId4"/>
            </p:custDataLst>
          </p:nvPr>
        </p:nvSpPr>
        <p:spPr bwMode="auto">
          <a:xfrm>
            <a:off x="396875" y="1219200"/>
            <a:ext cx="81375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800" smtClean="0"/>
              <a:t> </a:t>
            </a:r>
            <a:r>
              <a:rPr lang="tr-TR" sz="1800" b="1" smtClean="0"/>
              <a:t>Bağımsız denetime hazırlık</a:t>
            </a:r>
          </a:p>
          <a:p>
            <a:pPr marL="179388" lvl="2" indent="0" eaLnBrk="1" hangingPunct="1">
              <a:spcBef>
                <a:spcPct val="0"/>
              </a:spcBef>
              <a:spcAft>
                <a:spcPct val="0"/>
              </a:spcAft>
              <a:buFont typeface="Arial" pitchFamily="34" charset="0"/>
              <a:buNone/>
            </a:pPr>
            <a:r>
              <a:rPr lang="tr-TR" sz="1600" smtClean="0"/>
              <a:t>1. Şirketler muhasebe bakış açısında değişiklik yapmalıdırlar.</a:t>
            </a:r>
          </a:p>
          <a:p>
            <a:pPr marL="179388" lvl="2" indent="0" eaLnBrk="1" hangingPunct="1">
              <a:spcBef>
                <a:spcPct val="0"/>
              </a:spcBef>
              <a:spcAft>
                <a:spcPct val="0"/>
              </a:spcAft>
              <a:buFont typeface="Arial" pitchFamily="34" charset="0"/>
              <a:buNone/>
            </a:pPr>
            <a:r>
              <a:rPr lang="tr-TR" sz="1600" smtClean="0"/>
              <a:t>2. Şirketlerde iç denetim sistemi oluşturulması ve denetim komitesi kurulması önerilmektedir.</a:t>
            </a:r>
          </a:p>
          <a:p>
            <a:pPr eaLnBrk="1" hangingPunct="1">
              <a:spcBef>
                <a:spcPct val="0"/>
              </a:spcBef>
              <a:spcAft>
                <a:spcPct val="0"/>
              </a:spcAft>
            </a:pPr>
            <a:endParaRPr lang="tr-TR" sz="1800" smtClean="0"/>
          </a:p>
          <a:p>
            <a:pPr eaLnBrk="1" hangingPunct="1">
              <a:spcBef>
                <a:spcPct val="0"/>
              </a:spcBef>
              <a:spcAft>
                <a:spcPct val="0"/>
              </a:spcAft>
            </a:pPr>
            <a:r>
              <a:rPr lang="tr-TR" sz="1800" smtClean="0"/>
              <a:t> </a:t>
            </a:r>
            <a:r>
              <a:rPr lang="tr-TR" sz="1800" b="1" smtClean="0"/>
              <a:t>Denetçi görüşü: </a:t>
            </a:r>
            <a:r>
              <a:rPr lang="tr-TR" sz="1800" smtClean="0"/>
              <a:t>Denetçinin olumsuz görüş vermesi veya görüş vermekten kaçınması olasılığında  Yönetim Kurulu istifa etmiş sayılır, Genel Kurul yeni bir Yönetim Kurulu seçer ve olumlu rapor alınana değin  mali konularda karar alma yeteneğini yitirir. </a:t>
            </a:r>
          </a:p>
          <a:p>
            <a:pPr eaLnBrk="1" hangingPunct="1">
              <a:spcBef>
                <a:spcPct val="0"/>
              </a:spcBef>
              <a:spcAft>
                <a:spcPct val="0"/>
              </a:spcAft>
            </a:pPr>
            <a:endParaRPr lang="tr-TR" sz="1800" smtClean="0"/>
          </a:p>
          <a:p>
            <a:pPr eaLnBrk="1" hangingPunct="1">
              <a:spcBef>
                <a:spcPct val="0"/>
              </a:spcBef>
              <a:spcAft>
                <a:spcPct val="0"/>
              </a:spcAft>
            </a:pPr>
            <a:r>
              <a:rPr lang="tr-TR" sz="1800" smtClean="0"/>
              <a:t> </a:t>
            </a:r>
            <a:r>
              <a:rPr lang="tr-TR" sz="1800" b="1" smtClean="0"/>
              <a:t>Rotasyon: </a:t>
            </a:r>
            <a:r>
              <a:rPr lang="tr-TR" sz="1800" smtClean="0"/>
              <a:t>Bağımsız denetim kuruluşunun değil, onun 7 yıl arka arkaya denetim yapan denetçisinin rotasyonu zorunlu tutulmuştur. </a:t>
            </a:r>
          </a:p>
          <a:p>
            <a:pPr eaLnBrk="1" hangingPunct="1">
              <a:spcBef>
                <a:spcPct val="0"/>
              </a:spcBef>
              <a:spcAft>
                <a:spcPct val="0"/>
              </a:spcAft>
              <a:buFont typeface="Arial" pitchFamily="34" charset="0"/>
              <a:buNone/>
            </a:pPr>
            <a:endParaRPr sz="1800" smtClean="0"/>
          </a:p>
        </p:txBody>
      </p:sp>
      <p:sp>
        <p:nvSpPr>
          <p:cNvPr id="277509" name="Slide Number Placeholder 6"/>
          <p:cNvSpPr>
            <a:spLocks noGrp="1"/>
          </p:cNvSpPr>
          <p:nvPr>
            <p:ph type="sldNum" sz="quarter" idx="13"/>
          </p:nvPr>
        </p:nvSpPr>
        <p:spPr bwMode="auto">
          <a:noFill/>
          <a:ln>
            <a:miter lim="800000"/>
            <a:headEnd/>
            <a:tailEnd/>
          </a:ln>
        </p:spPr>
        <p:txBody>
          <a:bodyPr/>
          <a:lstStyle/>
          <a:p>
            <a:fld id="{51C6AC94-361B-441F-B9C8-AB9309F57ABF}" type="slidenum">
              <a:rPr lang="en-US" smtClean="0">
                <a:solidFill>
                  <a:srgbClr val="002776"/>
                </a:solidFill>
                <a:latin typeface="Arial" pitchFamily="34" charset="0"/>
                <a:cs typeface="Arial" pitchFamily="34" charset="0"/>
              </a:rPr>
              <a:pPr/>
              <a:t>12</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372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8531" name="Title 2"/>
          <p:cNvSpPr>
            <a:spLocks noGrp="1"/>
          </p:cNvSpPr>
          <p:nvPr>
            <p:ph type="title"/>
            <p:custDataLst>
              <p:tags r:id="rId3"/>
            </p:custDataLst>
          </p:nvPr>
        </p:nvSpPr>
        <p:spPr>
          <a:xfrm>
            <a:off x="396875" y="300038"/>
            <a:ext cx="8350250" cy="595312"/>
          </a:xfrm>
        </p:spPr>
        <p:txBody>
          <a:bodyPr/>
          <a:lstStyle/>
          <a:p>
            <a:pPr eaLnBrk="1" hangingPunct="1"/>
            <a:r>
              <a:rPr lang="tr-TR" b="0" smtClean="0"/>
              <a:t>Bağımsız denetim ve işlem denetimi</a:t>
            </a:r>
            <a:r>
              <a:rPr lang="tr-TR" smtClean="0"/>
              <a:t/>
            </a:r>
            <a:br>
              <a:rPr lang="tr-TR" smtClean="0"/>
            </a:br>
            <a:r>
              <a:rPr lang="tr-TR" sz="1800" smtClean="0"/>
              <a:t>İşlem denetimi</a:t>
            </a:r>
            <a:endParaRPr lang="en-US" smtClean="0"/>
          </a:p>
        </p:txBody>
      </p:sp>
      <p:sp>
        <p:nvSpPr>
          <p:cNvPr id="278532" name="Slide Number Placeholder 6"/>
          <p:cNvSpPr>
            <a:spLocks noGrp="1"/>
          </p:cNvSpPr>
          <p:nvPr>
            <p:ph type="sldNum" sz="quarter" idx="13"/>
          </p:nvPr>
        </p:nvSpPr>
        <p:spPr bwMode="auto">
          <a:noFill/>
          <a:ln>
            <a:miter lim="800000"/>
            <a:headEnd/>
            <a:tailEnd/>
          </a:ln>
        </p:spPr>
        <p:txBody>
          <a:bodyPr/>
          <a:lstStyle/>
          <a:p>
            <a:fld id="{3A41BBCB-60CC-4CF9-9A7C-D4922CE1B38E}" type="slidenum">
              <a:rPr lang="en-US" smtClean="0">
                <a:solidFill>
                  <a:srgbClr val="002776"/>
                </a:solidFill>
                <a:latin typeface="Arial" pitchFamily="34" charset="0"/>
                <a:cs typeface="Arial" pitchFamily="34" charset="0"/>
              </a:rPr>
              <a:pPr/>
              <a:t>13</a:t>
            </a:fld>
            <a:endParaRPr lang="en-US" smtClean="0">
              <a:solidFill>
                <a:srgbClr val="002776"/>
              </a:solidFill>
              <a:latin typeface="Arial" pitchFamily="34" charset="0"/>
              <a:cs typeface="Arial" pitchFamily="34" charset="0"/>
            </a:endParaRPr>
          </a:p>
        </p:txBody>
      </p:sp>
      <p:sp>
        <p:nvSpPr>
          <p:cNvPr id="278533" name="Text Placeholder 3"/>
          <p:cNvSpPr>
            <a:spLocks noGrp="1"/>
          </p:cNvSpPr>
          <p:nvPr>
            <p:ph type="body" sz="quarter" idx="12"/>
            <p:custDataLst>
              <p:tags r:id="rId4"/>
            </p:custDataLst>
          </p:nvPr>
        </p:nvSpPr>
        <p:spPr bwMode="auto">
          <a:xfrm>
            <a:off x="396875" y="1219200"/>
            <a:ext cx="5699125" cy="5186363"/>
          </a:xfrm>
          <a:noFill/>
          <a:ln>
            <a:miter lim="800000"/>
            <a:headEnd/>
            <a:tailEnd/>
          </a:ln>
        </p:spPr>
        <p:txBody>
          <a:bodyPr vert="horz" numCol="1" anchor="t" anchorCtr="0" compatLnSpc="1">
            <a:prstTxWarp prst="textNoShape">
              <a:avLst/>
            </a:prstTxWarp>
          </a:bodyPr>
          <a:lstStyle/>
          <a:p>
            <a:pPr marL="179388" lvl="1" indent="-179388" eaLnBrk="1" hangingPunct="1">
              <a:spcAft>
                <a:spcPct val="0"/>
              </a:spcAft>
            </a:pPr>
            <a:r>
              <a:rPr lang="tr-TR" sz="1800" smtClean="0"/>
              <a:t>İşlem denetimi anonim ve limited ortaklıkların tümünde uygulanacaktır. </a:t>
            </a:r>
          </a:p>
          <a:p>
            <a:pPr marL="179388" lvl="1" indent="-179388" eaLnBrk="1" hangingPunct="1">
              <a:spcAft>
                <a:spcPct val="0"/>
              </a:spcAft>
            </a:pPr>
            <a:endParaRPr lang="tr-TR" sz="1800" smtClean="0"/>
          </a:p>
          <a:p>
            <a:pPr marL="179388" lvl="1" indent="-179388" eaLnBrk="1" hangingPunct="1">
              <a:spcAft>
                <a:spcPct val="0"/>
              </a:spcAft>
            </a:pPr>
            <a:r>
              <a:rPr lang="tr-TR" sz="1800" smtClean="0"/>
              <a:t>Amaç : Özellikli bazı işlemlerin hukuka uygun yapılmasını güvence altına almak ve şirketin sermayesini, ilgililerin ise haklarını korumaktır. </a:t>
            </a:r>
          </a:p>
          <a:p>
            <a:pPr marL="179388" lvl="1" indent="-179388" eaLnBrk="1" hangingPunct="1">
              <a:spcAft>
                <a:spcPct val="0"/>
              </a:spcAft>
            </a:pPr>
            <a:endParaRPr lang="tr-TR" sz="1800" smtClean="0"/>
          </a:p>
          <a:p>
            <a:pPr marL="179388" lvl="1" indent="-179388" eaLnBrk="1" hangingPunct="1">
              <a:spcAft>
                <a:spcPct val="0"/>
              </a:spcAft>
            </a:pPr>
            <a:r>
              <a:rPr lang="tr-TR" sz="1800" smtClean="0"/>
              <a:t>İşlem denetimine tabi olan işlemler aşağıdaki gibidir                      </a:t>
            </a:r>
          </a:p>
          <a:p>
            <a:pPr marL="358775" lvl="2" indent="-179388" eaLnBrk="1" hangingPunct="1">
              <a:spcAft>
                <a:spcPct val="0"/>
              </a:spcAft>
            </a:pPr>
            <a:r>
              <a:rPr lang="tr-TR" sz="1600" smtClean="0"/>
              <a:t>Şirket kuruluşu</a:t>
            </a:r>
          </a:p>
          <a:p>
            <a:pPr marL="358775" lvl="2" indent="-179388" eaLnBrk="1" hangingPunct="1">
              <a:spcAft>
                <a:spcPct val="0"/>
              </a:spcAft>
            </a:pPr>
            <a:r>
              <a:rPr lang="tr-TR" sz="1600" smtClean="0"/>
              <a:t>Birleşme</a:t>
            </a:r>
          </a:p>
          <a:p>
            <a:pPr marL="358775" lvl="2" indent="-179388" eaLnBrk="1" hangingPunct="1">
              <a:spcAft>
                <a:spcPct val="0"/>
              </a:spcAft>
            </a:pPr>
            <a:r>
              <a:rPr lang="tr-TR" sz="1600" smtClean="0"/>
              <a:t>Bölünme</a:t>
            </a:r>
          </a:p>
          <a:p>
            <a:pPr marL="358775" lvl="2" indent="-179388" eaLnBrk="1" hangingPunct="1">
              <a:spcAft>
                <a:spcPct val="0"/>
              </a:spcAft>
            </a:pPr>
            <a:r>
              <a:rPr lang="tr-TR" sz="1600" smtClean="0"/>
              <a:t>Tür Değiştirme</a:t>
            </a:r>
          </a:p>
          <a:p>
            <a:pPr marL="358775" lvl="2" indent="-179388" eaLnBrk="1" hangingPunct="1">
              <a:spcAft>
                <a:spcPct val="0"/>
              </a:spcAft>
            </a:pPr>
            <a:r>
              <a:rPr lang="tr-TR" sz="1600" smtClean="0"/>
              <a:t>(Komandit şirkette) hesapların incelenmesi</a:t>
            </a:r>
          </a:p>
          <a:p>
            <a:pPr marL="358775" lvl="2" indent="-179388" eaLnBrk="1" hangingPunct="1">
              <a:spcAft>
                <a:spcPct val="0"/>
              </a:spcAft>
            </a:pPr>
            <a:r>
              <a:rPr lang="tr-TR" sz="1600" smtClean="0"/>
              <a:t>Sermaye artırımı ve azaltılması</a:t>
            </a:r>
          </a:p>
          <a:p>
            <a:pPr marL="358775" lvl="2" indent="-179388" eaLnBrk="1" hangingPunct="1">
              <a:spcAft>
                <a:spcPct val="0"/>
              </a:spcAft>
            </a:pPr>
            <a:r>
              <a:rPr lang="tr-TR" sz="1600" smtClean="0"/>
              <a:t>Menkul kıymet çıkarılması</a:t>
            </a:r>
          </a:p>
          <a:p>
            <a:pPr marL="358775" lvl="2" indent="-179388" eaLnBrk="1" hangingPunct="1">
              <a:spcAft>
                <a:spcPct val="0"/>
              </a:spcAft>
            </a:pPr>
            <a:r>
              <a:rPr lang="tr-TR" sz="1600" smtClean="0"/>
              <a:t>Limited ortaklıklarda ek ödemelerin iadesi</a:t>
            </a:r>
          </a:p>
          <a:p>
            <a:pPr marL="358775" lvl="2" indent="-179388" eaLnBrk="1" hangingPunct="1">
              <a:spcAft>
                <a:spcPct val="0"/>
              </a:spcAft>
            </a:pPr>
            <a:r>
              <a:rPr lang="tr-TR" sz="1600" smtClean="0"/>
              <a:t>Limited ortaklıklarda ayrılma akçesinin belirlenmesi</a:t>
            </a:r>
          </a:p>
        </p:txBody>
      </p:sp>
      <p:graphicFrame>
        <p:nvGraphicFramePr>
          <p:cNvPr id="9" name="Group 10"/>
          <p:cNvGraphicFramePr>
            <a:graphicFrameLocks noGrp="1"/>
          </p:cNvGraphicFramePr>
          <p:nvPr/>
        </p:nvGraphicFramePr>
        <p:xfrm>
          <a:off x="6207125" y="1230313"/>
          <a:ext cx="2643188" cy="2041986"/>
        </p:xfrm>
        <a:graphic>
          <a:graphicData uri="http://schemas.openxmlformats.org/drawingml/2006/table">
            <a:tbl>
              <a:tblPr/>
              <a:tblGrid>
                <a:gridCol w="2643188"/>
              </a:tblGrid>
              <a:tr h="2041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Arial" charset="0"/>
                          <a:cs typeface="Arial" charset="0"/>
                        </a:rPr>
                        <a:t>Şirketin mal varlığını ve ilgililerin haklarını ilgilendiren bazı özel işlemler, işlem denetçisinin onayıyla gerçekleştirilebilecektir.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pPr eaLnBrk="1" hangingPunct="1"/>
            <a:r>
              <a:rPr lang="tr-TR" b="0" smtClean="0"/>
              <a:t>Genel Kurul</a:t>
            </a:r>
            <a:r>
              <a:rPr lang="tr-TR" smtClean="0"/>
              <a:t/>
            </a:r>
            <a:br>
              <a:rPr lang="tr-TR" smtClean="0"/>
            </a:br>
            <a:r>
              <a:rPr lang="tr-TR" sz="1800" smtClean="0"/>
              <a:t>Yenilikler</a:t>
            </a:r>
            <a:endParaRPr lang="en-US" smtClean="0"/>
          </a:p>
        </p:txBody>
      </p:sp>
      <p:sp>
        <p:nvSpPr>
          <p:cNvPr id="279555" name="Slide Number Placeholder 20"/>
          <p:cNvSpPr>
            <a:spLocks noGrp="1"/>
          </p:cNvSpPr>
          <p:nvPr>
            <p:ph type="sldNum" sz="quarter" idx="10"/>
          </p:nvPr>
        </p:nvSpPr>
        <p:spPr bwMode="auto">
          <a:noFill/>
          <a:ln>
            <a:miter lim="800000"/>
            <a:headEnd/>
            <a:tailEnd/>
          </a:ln>
        </p:spPr>
        <p:txBody>
          <a:bodyPr/>
          <a:lstStyle/>
          <a:p>
            <a:fld id="{F3B611B5-B31F-4579-A4D5-889098F2E709}" type="slidenum">
              <a:rPr lang="en-US" smtClean="0">
                <a:solidFill>
                  <a:srgbClr val="002776"/>
                </a:solidFill>
                <a:latin typeface="Arial" pitchFamily="34" charset="0"/>
                <a:cs typeface="Arial" pitchFamily="34" charset="0"/>
              </a:rPr>
              <a:pPr/>
              <a:t>14</a:t>
            </a:fld>
            <a:endParaRPr lang="en-US" smtClean="0">
              <a:solidFill>
                <a:srgbClr val="002776"/>
              </a:solidFill>
              <a:latin typeface="Arial" pitchFamily="34" charset="0"/>
              <a:cs typeface="Arial" pitchFamily="34" charset="0"/>
            </a:endParaRPr>
          </a:p>
        </p:txBody>
      </p:sp>
      <p:grpSp>
        <p:nvGrpSpPr>
          <p:cNvPr id="2" name="Group 12"/>
          <p:cNvGrpSpPr>
            <a:grpSpLocks/>
          </p:cNvGrpSpPr>
          <p:nvPr/>
        </p:nvGrpSpPr>
        <p:grpSpPr bwMode="auto">
          <a:xfrm>
            <a:off x="774700" y="1422400"/>
            <a:ext cx="7496175" cy="4545013"/>
            <a:chOff x="784225" y="1700213"/>
            <a:chExt cx="7092950" cy="4267200"/>
          </a:xfrm>
        </p:grpSpPr>
        <p:sp>
          <p:nvSpPr>
            <p:cNvPr id="279557" name="Rectangle 3"/>
            <p:cNvSpPr>
              <a:spLocks noChangeArrowheads="1"/>
            </p:cNvSpPr>
            <p:nvPr/>
          </p:nvSpPr>
          <p:spPr bwMode="auto">
            <a:xfrm>
              <a:off x="784225" y="1868488"/>
              <a:ext cx="1406525" cy="194151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Genel Kurul modern yöntemlerle toplantıya çağırılacak</a:t>
              </a:r>
              <a:endParaRPr lang="en-US" altLang="ja-JP" sz="1600">
                <a:solidFill>
                  <a:srgbClr val="FFFFFF"/>
                </a:solidFill>
                <a:ea typeface="MS PGothic" pitchFamily="34" charset="-128"/>
              </a:endParaRPr>
            </a:p>
          </p:txBody>
        </p:sp>
        <p:sp>
          <p:nvSpPr>
            <p:cNvPr id="279558" name="Rectangle 4"/>
            <p:cNvSpPr>
              <a:spLocks noChangeArrowheads="1"/>
            </p:cNvSpPr>
            <p:nvPr/>
          </p:nvSpPr>
          <p:spPr bwMode="auto">
            <a:xfrm>
              <a:off x="2312988" y="1868488"/>
              <a:ext cx="1406525" cy="194151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Genel Kurul elektronik ortamda toplanabilecek</a:t>
              </a:r>
              <a:endParaRPr lang="en-US" altLang="ja-JP" sz="1600">
                <a:solidFill>
                  <a:srgbClr val="FFFFFF"/>
                </a:solidFill>
                <a:ea typeface="MS PGothic" pitchFamily="34" charset="-128"/>
              </a:endParaRPr>
            </a:p>
          </p:txBody>
        </p:sp>
        <p:sp>
          <p:nvSpPr>
            <p:cNvPr id="279559" name="Rectangle 5"/>
            <p:cNvSpPr>
              <a:spLocks noChangeArrowheads="1"/>
            </p:cNvSpPr>
            <p:nvPr/>
          </p:nvSpPr>
          <p:spPr bwMode="auto">
            <a:xfrm>
              <a:off x="3832225" y="1868488"/>
              <a:ext cx="1406525" cy="194151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Murahhaslar 1 YK üyesi bağımsız denetçi ve işlem denetçisi hazır bulunacak</a:t>
              </a:r>
              <a:endParaRPr lang="en-US" altLang="ja-JP" sz="1600">
                <a:solidFill>
                  <a:srgbClr val="FFFFFF"/>
                </a:solidFill>
                <a:ea typeface="MS PGothic" pitchFamily="34" charset="-128"/>
              </a:endParaRPr>
            </a:p>
          </p:txBody>
        </p:sp>
        <p:sp>
          <p:nvSpPr>
            <p:cNvPr id="279560" name="Rectangle 9"/>
            <p:cNvSpPr>
              <a:spLocks noChangeArrowheads="1"/>
            </p:cNvSpPr>
            <p:nvPr/>
          </p:nvSpPr>
          <p:spPr bwMode="auto">
            <a:xfrm>
              <a:off x="784225" y="3895725"/>
              <a:ext cx="1406525" cy="1941513"/>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Oyda imtiyaz kısıtlandı. Bir</a:t>
              </a:r>
              <a:r>
                <a:rPr lang="tr-TR" altLang="ja-JP" sz="1600">
                  <a:solidFill>
                    <a:srgbClr val="FFFFFF"/>
                  </a:solidFill>
                </a:rPr>
                <a:t>i</a:t>
              </a:r>
              <a:r>
                <a:rPr lang="tr-TR" altLang="ja-JP" sz="1600">
                  <a:solidFill>
                    <a:srgbClr val="FFFFFF"/>
                  </a:solidFill>
                  <a:ea typeface="MS PGothic" pitchFamily="34" charset="-128"/>
                </a:rPr>
                <a:t>kimli oy getirildi.</a:t>
              </a:r>
              <a:endParaRPr lang="en-US" altLang="ja-JP" sz="1600">
                <a:solidFill>
                  <a:srgbClr val="FFFFFF"/>
                </a:solidFill>
                <a:ea typeface="MS PGothic" pitchFamily="34" charset="-128"/>
              </a:endParaRPr>
            </a:p>
          </p:txBody>
        </p:sp>
        <p:sp>
          <p:nvSpPr>
            <p:cNvPr id="279561" name="Rectangle 10"/>
            <p:cNvSpPr>
              <a:spLocks noChangeArrowheads="1"/>
            </p:cNvSpPr>
            <p:nvPr/>
          </p:nvSpPr>
          <p:spPr bwMode="auto">
            <a:xfrm>
              <a:off x="2312988" y="3895725"/>
              <a:ext cx="1406525" cy="1941513"/>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Genel Kurulda temsile ilişkin yeni yöntemler getirildi</a:t>
              </a:r>
              <a:endParaRPr lang="en-US" altLang="ja-JP" sz="1600">
                <a:solidFill>
                  <a:srgbClr val="FFFFFF"/>
                </a:solidFill>
                <a:ea typeface="MS PGothic" pitchFamily="34" charset="-128"/>
              </a:endParaRPr>
            </a:p>
          </p:txBody>
        </p:sp>
        <p:sp>
          <p:nvSpPr>
            <p:cNvPr id="279562" name="Rectangle 11"/>
            <p:cNvSpPr>
              <a:spLocks noChangeArrowheads="1"/>
            </p:cNvSpPr>
            <p:nvPr/>
          </p:nvSpPr>
          <p:spPr bwMode="auto">
            <a:xfrm>
              <a:off x="3832225" y="3895725"/>
              <a:ext cx="1406525" cy="1941513"/>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Paysahibinin bilgi alma hakkı güçlendi</a:t>
              </a:r>
              <a:endParaRPr lang="en-US" altLang="ja-JP" sz="1600">
                <a:solidFill>
                  <a:srgbClr val="FFFFFF"/>
                </a:solidFill>
                <a:ea typeface="MS PGothic" pitchFamily="34" charset="-128"/>
              </a:endParaRPr>
            </a:p>
          </p:txBody>
        </p:sp>
        <p:sp>
          <p:nvSpPr>
            <p:cNvPr id="279563" name="AutoShape 12"/>
            <p:cNvSpPr>
              <a:spLocks noChangeArrowheads="1"/>
            </p:cNvSpPr>
            <p:nvPr/>
          </p:nvSpPr>
          <p:spPr bwMode="auto">
            <a:xfrm>
              <a:off x="5445125" y="1700213"/>
              <a:ext cx="336550" cy="4267200"/>
            </a:xfrm>
            <a:prstGeom prst="homePlate">
              <a:avLst>
                <a:gd name="adj" fmla="val 100000"/>
              </a:avLst>
            </a:prstGeom>
            <a:solidFill>
              <a:schemeClr val="accent2"/>
            </a:solidFill>
            <a:ln w="6350" algn="ctr">
              <a:solidFill>
                <a:schemeClr val="bg1"/>
              </a:solidFill>
              <a:miter lim="800000"/>
              <a:headEnd/>
              <a:tailEnd/>
            </a:ln>
          </p:spPr>
          <p:txBody>
            <a:bodyPr lIns="36000" tIns="36000" rIns="36000" bIns="36000" anchor="ctr"/>
            <a:lstStyle/>
            <a:p>
              <a:pPr algn="ctr"/>
              <a:endParaRPr lang="tr-TR" sz="1600">
                <a:solidFill>
                  <a:srgbClr val="000000"/>
                </a:solidFill>
              </a:endParaRPr>
            </a:p>
          </p:txBody>
        </p:sp>
        <p:sp>
          <p:nvSpPr>
            <p:cNvPr id="279564" name="Rectangle 19"/>
            <p:cNvSpPr>
              <a:spLocks noChangeArrowheads="1"/>
            </p:cNvSpPr>
            <p:nvPr/>
          </p:nvSpPr>
          <p:spPr bwMode="auto">
            <a:xfrm>
              <a:off x="5978525" y="1898650"/>
              <a:ext cx="1898650" cy="3908425"/>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Genel Kurul</a:t>
              </a:r>
              <a:endParaRPr lang="en-US" altLang="ja-JP" sz="1600">
                <a:solidFill>
                  <a:srgbClr val="FFFFFF"/>
                </a:solidFill>
                <a:ea typeface="MS PGothic" pitchFamily="34" charset="-128"/>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pPr eaLnBrk="1" hangingPunct="1"/>
            <a:r>
              <a:rPr lang="tr-TR" b="0" smtClean="0"/>
              <a:t>Genel Kurul</a:t>
            </a:r>
            <a:r>
              <a:rPr lang="tr-TR" smtClean="0"/>
              <a:t/>
            </a:r>
            <a:br>
              <a:rPr lang="tr-TR" smtClean="0"/>
            </a:br>
            <a:r>
              <a:rPr lang="tr-TR" sz="1800" smtClean="0"/>
              <a:t>Temsil</a:t>
            </a:r>
            <a:endParaRPr lang="en-US" smtClean="0"/>
          </a:p>
        </p:txBody>
      </p:sp>
      <p:sp>
        <p:nvSpPr>
          <p:cNvPr id="280579" name="Slide Number Placeholder 20"/>
          <p:cNvSpPr>
            <a:spLocks noGrp="1"/>
          </p:cNvSpPr>
          <p:nvPr>
            <p:ph type="sldNum" sz="quarter" idx="10"/>
          </p:nvPr>
        </p:nvSpPr>
        <p:spPr bwMode="auto">
          <a:noFill/>
          <a:ln>
            <a:miter lim="800000"/>
            <a:headEnd/>
            <a:tailEnd/>
          </a:ln>
        </p:spPr>
        <p:txBody>
          <a:bodyPr/>
          <a:lstStyle/>
          <a:p>
            <a:fld id="{78BF9034-1FFD-4289-93F0-A8F7BBA005F1}" type="slidenum">
              <a:rPr lang="en-US" smtClean="0">
                <a:solidFill>
                  <a:srgbClr val="002776"/>
                </a:solidFill>
                <a:latin typeface="Arial" pitchFamily="34" charset="0"/>
                <a:cs typeface="Arial" pitchFamily="34" charset="0"/>
              </a:rPr>
              <a:pPr/>
              <a:t>15</a:t>
            </a:fld>
            <a:endParaRPr lang="en-US" smtClean="0">
              <a:solidFill>
                <a:srgbClr val="002776"/>
              </a:solidFill>
              <a:latin typeface="Arial" pitchFamily="34" charset="0"/>
              <a:cs typeface="Arial" pitchFamily="34" charset="0"/>
            </a:endParaRPr>
          </a:p>
        </p:txBody>
      </p:sp>
      <p:grpSp>
        <p:nvGrpSpPr>
          <p:cNvPr id="2" name="Group 10"/>
          <p:cNvGrpSpPr>
            <a:grpSpLocks/>
          </p:cNvGrpSpPr>
          <p:nvPr/>
        </p:nvGrpSpPr>
        <p:grpSpPr bwMode="auto">
          <a:xfrm>
            <a:off x="736600" y="1384300"/>
            <a:ext cx="7470775" cy="4583113"/>
            <a:chOff x="784225" y="1700213"/>
            <a:chExt cx="7092950" cy="4267200"/>
          </a:xfrm>
        </p:grpSpPr>
        <p:sp>
          <p:nvSpPr>
            <p:cNvPr id="280581" name="Rectangle 3"/>
            <p:cNvSpPr>
              <a:spLocks noChangeArrowheads="1"/>
            </p:cNvSpPr>
            <p:nvPr/>
          </p:nvSpPr>
          <p:spPr bwMode="auto">
            <a:xfrm>
              <a:off x="784225" y="1868488"/>
              <a:ext cx="4454525" cy="194151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b="1">
                  <a:solidFill>
                    <a:srgbClr val="FFFFFF"/>
                  </a:solidFill>
                  <a:ea typeface="MS PGothic" pitchFamily="34" charset="-128"/>
                </a:rPr>
                <a:t>Bireysel Temsilci ve Tevdi Temsilcisi</a:t>
              </a:r>
              <a:endParaRPr lang="tr-TR" altLang="ja-JP" sz="1600">
                <a:solidFill>
                  <a:srgbClr val="FFFFFF"/>
                </a:solidFill>
                <a:ea typeface="MS PGothic" pitchFamily="34" charset="-128"/>
              </a:endParaRPr>
            </a:p>
            <a:p>
              <a:pPr algn="ctr"/>
              <a:r>
                <a:rPr lang="tr-TR" altLang="ja-JP" sz="1600">
                  <a:solidFill>
                    <a:srgbClr val="FFFFFF"/>
                  </a:solidFill>
                  <a:ea typeface="MS PGothic" pitchFamily="34" charset="-128"/>
                </a:rPr>
                <a:t>Bu konuda bir yenilik yok. </a:t>
              </a:r>
            </a:p>
            <a:p>
              <a:pPr algn="ctr"/>
              <a:r>
                <a:rPr lang="tr-TR" altLang="ja-JP" sz="1600">
                  <a:solidFill>
                    <a:srgbClr val="FFFFFF"/>
                  </a:solidFill>
                  <a:ea typeface="MS PGothic" pitchFamily="34" charset="-128"/>
                </a:rPr>
                <a:t>Paysahibi, dilediği kişiyi </a:t>
              </a:r>
            </a:p>
            <a:p>
              <a:pPr algn="ctr"/>
              <a:r>
                <a:rPr lang="tr-TR" altLang="ja-JP" sz="1600">
                  <a:solidFill>
                    <a:srgbClr val="FFFFFF"/>
                  </a:solidFill>
                  <a:ea typeface="MS PGothic" pitchFamily="34" charset="-128"/>
                </a:rPr>
                <a:t>temsilci olarak genel kurula gönderebilir. </a:t>
              </a:r>
            </a:p>
            <a:p>
              <a:pPr algn="ctr"/>
              <a:r>
                <a:rPr lang="tr-TR" altLang="ja-JP" sz="1600">
                  <a:solidFill>
                    <a:srgbClr val="FFFFFF"/>
                  </a:solidFill>
                  <a:ea typeface="MS PGothic" pitchFamily="34" charset="-128"/>
                </a:rPr>
                <a:t>Hisse senetlerini saklattığı bankayı da </a:t>
              </a:r>
            </a:p>
            <a:p>
              <a:pPr algn="ctr"/>
              <a:r>
                <a:rPr lang="tr-TR" altLang="ja-JP" sz="1600">
                  <a:solidFill>
                    <a:srgbClr val="FFFFFF"/>
                  </a:solidFill>
                </a:rPr>
                <a:t>t</a:t>
              </a:r>
              <a:r>
                <a:rPr lang="tr-TR" altLang="ja-JP" sz="1600">
                  <a:solidFill>
                    <a:srgbClr val="FFFFFF"/>
                  </a:solidFill>
                  <a:ea typeface="MS PGothic" pitchFamily="34" charset="-128"/>
                </a:rPr>
                <a:t>emsilci olarak genel kurula gönderebilir. </a:t>
              </a:r>
              <a:endParaRPr lang="en-US" altLang="ja-JP" sz="1600">
                <a:solidFill>
                  <a:srgbClr val="FFFFFF"/>
                </a:solidFill>
                <a:ea typeface="MS PGothic" pitchFamily="34" charset="-128"/>
              </a:endParaRPr>
            </a:p>
          </p:txBody>
        </p:sp>
        <p:sp>
          <p:nvSpPr>
            <p:cNvPr id="280582" name="Rectangle 9"/>
            <p:cNvSpPr>
              <a:spLocks noChangeArrowheads="1"/>
            </p:cNvSpPr>
            <p:nvPr/>
          </p:nvSpPr>
          <p:spPr bwMode="auto">
            <a:xfrm>
              <a:off x="784225" y="3895725"/>
              <a:ext cx="1406525" cy="1941513"/>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b="1">
                  <a:solidFill>
                    <a:srgbClr val="FFFFFF"/>
                  </a:solidFill>
                  <a:ea typeface="MS PGothic" pitchFamily="34" charset="-128"/>
                </a:rPr>
                <a:t>Yeni</a:t>
              </a:r>
            </a:p>
            <a:p>
              <a:pPr algn="ctr"/>
              <a:endParaRPr lang="tr-TR" altLang="ja-JP" sz="1600" b="1">
                <a:solidFill>
                  <a:srgbClr val="FFFFFF"/>
                </a:solidFill>
                <a:ea typeface="MS PGothic" pitchFamily="34" charset="-128"/>
              </a:endParaRPr>
            </a:p>
            <a:p>
              <a:pPr algn="ctr"/>
              <a:r>
                <a:rPr lang="tr-TR" altLang="ja-JP" sz="1600">
                  <a:solidFill>
                    <a:srgbClr val="FFFFFF"/>
                  </a:solidFill>
                  <a:ea typeface="MS PGothic" pitchFamily="34" charset="-128"/>
                </a:rPr>
                <a:t> Organın temsilcisi</a:t>
              </a:r>
              <a:endParaRPr lang="en-US" altLang="ja-JP" sz="1600">
                <a:solidFill>
                  <a:srgbClr val="FFFFFF"/>
                </a:solidFill>
                <a:ea typeface="MS PGothic" pitchFamily="34" charset="-128"/>
              </a:endParaRPr>
            </a:p>
          </p:txBody>
        </p:sp>
        <p:sp>
          <p:nvSpPr>
            <p:cNvPr id="280583" name="Rectangle 10"/>
            <p:cNvSpPr>
              <a:spLocks noChangeArrowheads="1"/>
            </p:cNvSpPr>
            <p:nvPr/>
          </p:nvSpPr>
          <p:spPr bwMode="auto">
            <a:xfrm>
              <a:off x="2312988" y="3895725"/>
              <a:ext cx="1406525" cy="1941513"/>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b="1">
                  <a:solidFill>
                    <a:srgbClr val="FFFFFF"/>
                  </a:solidFill>
                  <a:ea typeface="MS PGothic" pitchFamily="34" charset="-128"/>
                </a:rPr>
                <a:t>Yeni</a:t>
              </a:r>
            </a:p>
            <a:p>
              <a:pPr algn="ctr"/>
              <a:endParaRPr lang="tr-TR" altLang="ja-JP" sz="1600" b="1">
                <a:solidFill>
                  <a:srgbClr val="FFFFFF"/>
                </a:solidFill>
                <a:ea typeface="MS PGothic" pitchFamily="34" charset="-128"/>
              </a:endParaRPr>
            </a:p>
            <a:p>
              <a:pPr algn="ctr"/>
              <a:r>
                <a:rPr lang="tr-TR" altLang="ja-JP" sz="1600">
                  <a:solidFill>
                    <a:srgbClr val="FFFFFF"/>
                  </a:solidFill>
                  <a:ea typeface="MS PGothic" pitchFamily="34" charset="-128"/>
                </a:rPr>
                <a:t>Bağımsız temsilci</a:t>
              </a:r>
              <a:endParaRPr lang="en-US" altLang="ja-JP" sz="1600">
                <a:solidFill>
                  <a:srgbClr val="FFFFFF"/>
                </a:solidFill>
                <a:ea typeface="MS PGothic" pitchFamily="34" charset="-128"/>
              </a:endParaRPr>
            </a:p>
          </p:txBody>
        </p:sp>
        <p:sp>
          <p:nvSpPr>
            <p:cNvPr id="280584" name="Rectangle 11"/>
            <p:cNvSpPr>
              <a:spLocks noChangeArrowheads="1"/>
            </p:cNvSpPr>
            <p:nvPr/>
          </p:nvSpPr>
          <p:spPr bwMode="auto">
            <a:xfrm>
              <a:off x="3832225" y="3895725"/>
              <a:ext cx="1406525" cy="1941513"/>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b="1">
                  <a:solidFill>
                    <a:srgbClr val="FFFFFF"/>
                  </a:solidFill>
                  <a:ea typeface="MS PGothic" pitchFamily="34" charset="-128"/>
                </a:rPr>
                <a:t>Yeni</a:t>
              </a:r>
            </a:p>
            <a:p>
              <a:pPr algn="ctr"/>
              <a:endParaRPr lang="tr-TR" altLang="ja-JP" sz="1600" b="1">
                <a:solidFill>
                  <a:srgbClr val="FFFFFF"/>
                </a:solidFill>
                <a:ea typeface="MS PGothic" pitchFamily="34" charset="-128"/>
              </a:endParaRPr>
            </a:p>
            <a:p>
              <a:pPr algn="ctr"/>
              <a:r>
                <a:rPr lang="tr-TR" altLang="ja-JP" sz="1600">
                  <a:solidFill>
                    <a:srgbClr val="FFFFFF"/>
                  </a:solidFill>
                  <a:ea typeface="MS PGothic" pitchFamily="34" charset="-128"/>
                </a:rPr>
                <a:t>Kurumsal temsilci</a:t>
              </a:r>
            </a:p>
          </p:txBody>
        </p:sp>
        <p:sp>
          <p:nvSpPr>
            <p:cNvPr id="280585" name="AutoShape 12"/>
            <p:cNvSpPr>
              <a:spLocks noChangeArrowheads="1"/>
            </p:cNvSpPr>
            <p:nvPr/>
          </p:nvSpPr>
          <p:spPr bwMode="auto">
            <a:xfrm>
              <a:off x="5445125" y="1700213"/>
              <a:ext cx="336550" cy="4267200"/>
            </a:xfrm>
            <a:prstGeom prst="homePlate">
              <a:avLst>
                <a:gd name="adj" fmla="val 100000"/>
              </a:avLst>
            </a:prstGeom>
            <a:solidFill>
              <a:schemeClr val="accent2"/>
            </a:solidFill>
            <a:ln w="6350" algn="ctr">
              <a:solidFill>
                <a:schemeClr val="bg1"/>
              </a:solidFill>
              <a:miter lim="800000"/>
              <a:headEnd/>
              <a:tailEnd/>
            </a:ln>
          </p:spPr>
          <p:txBody>
            <a:bodyPr lIns="36000" tIns="36000" rIns="36000" bIns="36000" anchor="ctr"/>
            <a:lstStyle/>
            <a:p>
              <a:pPr algn="ctr"/>
              <a:endParaRPr lang="tr-TR" sz="1600">
                <a:solidFill>
                  <a:srgbClr val="000000"/>
                </a:solidFill>
              </a:endParaRPr>
            </a:p>
          </p:txBody>
        </p:sp>
        <p:sp>
          <p:nvSpPr>
            <p:cNvPr id="280586" name="Rectangle 19"/>
            <p:cNvSpPr>
              <a:spLocks noChangeArrowheads="1"/>
            </p:cNvSpPr>
            <p:nvPr/>
          </p:nvSpPr>
          <p:spPr bwMode="auto">
            <a:xfrm>
              <a:off x="5978525" y="1898650"/>
              <a:ext cx="1898650" cy="3908425"/>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600">
                  <a:solidFill>
                    <a:srgbClr val="FFFFFF"/>
                  </a:solidFill>
                  <a:ea typeface="MS PGothic" pitchFamily="34" charset="-128"/>
                </a:rPr>
                <a:t>Paysahibinin </a:t>
              </a:r>
            </a:p>
            <a:p>
              <a:pPr algn="ctr"/>
              <a:r>
                <a:rPr lang="tr-TR" altLang="ja-JP" sz="1600">
                  <a:solidFill>
                    <a:srgbClr val="FFFFFF"/>
                  </a:solidFill>
                  <a:ea typeface="MS PGothic" pitchFamily="34" charset="-128"/>
                </a:rPr>
                <a:t>genel kurulda </a:t>
              </a:r>
            </a:p>
            <a:p>
              <a:pPr algn="ctr"/>
              <a:r>
                <a:rPr lang="tr-TR" altLang="ja-JP" sz="1600">
                  <a:solidFill>
                    <a:srgbClr val="FFFFFF"/>
                  </a:solidFill>
                  <a:ea typeface="MS PGothic" pitchFamily="34" charset="-128"/>
                </a:rPr>
                <a:t>bir temsilci </a:t>
              </a:r>
            </a:p>
            <a:p>
              <a:pPr algn="ctr"/>
              <a:r>
                <a:rPr lang="tr-TR" altLang="ja-JP" sz="1600">
                  <a:solidFill>
                    <a:srgbClr val="FFFFFF"/>
                  </a:solidFill>
                  <a:ea typeface="MS PGothic" pitchFamily="34" charset="-128"/>
                </a:rPr>
                <a:t>marifetiyle </a:t>
              </a:r>
            </a:p>
            <a:p>
              <a:pPr algn="ctr"/>
              <a:r>
                <a:rPr lang="tr-TR" altLang="ja-JP" sz="1600">
                  <a:solidFill>
                    <a:srgbClr val="FFFFFF"/>
                  </a:solidFill>
                  <a:ea typeface="MS PGothic" pitchFamily="34" charset="-128"/>
                </a:rPr>
                <a:t>temsil edilmesi</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pPr eaLnBrk="1" hangingPunct="1"/>
            <a:r>
              <a:rPr lang="tr-TR" b="0" smtClean="0"/>
              <a:t>Genel Kurul</a:t>
            </a:r>
            <a:r>
              <a:rPr lang="tr-TR" smtClean="0"/>
              <a:t/>
            </a:r>
            <a:br>
              <a:rPr lang="tr-TR" smtClean="0"/>
            </a:br>
            <a:r>
              <a:rPr lang="tr-TR" sz="1800" smtClean="0"/>
              <a:t>Yenilikler</a:t>
            </a:r>
            <a:endParaRPr lang="en-US" smtClean="0"/>
          </a:p>
        </p:txBody>
      </p:sp>
      <p:sp>
        <p:nvSpPr>
          <p:cNvPr id="281603" name="Slide Number Placeholder 20"/>
          <p:cNvSpPr>
            <a:spLocks noGrp="1"/>
          </p:cNvSpPr>
          <p:nvPr>
            <p:ph type="sldNum" sz="quarter" idx="10"/>
          </p:nvPr>
        </p:nvSpPr>
        <p:spPr bwMode="auto">
          <a:noFill/>
          <a:ln>
            <a:miter lim="800000"/>
            <a:headEnd/>
            <a:tailEnd/>
          </a:ln>
        </p:spPr>
        <p:txBody>
          <a:bodyPr/>
          <a:lstStyle/>
          <a:p>
            <a:fld id="{B2AB2009-BF71-4248-ABB4-459D2CF54B7A}" type="slidenum">
              <a:rPr lang="en-US" smtClean="0">
                <a:solidFill>
                  <a:srgbClr val="002776"/>
                </a:solidFill>
                <a:latin typeface="Arial" pitchFamily="34" charset="0"/>
                <a:cs typeface="Arial" pitchFamily="34" charset="0"/>
              </a:rPr>
              <a:pPr/>
              <a:t>16</a:t>
            </a:fld>
            <a:endParaRPr lang="en-US" smtClean="0">
              <a:solidFill>
                <a:srgbClr val="002776"/>
              </a:solidFill>
              <a:latin typeface="Arial" pitchFamily="34" charset="0"/>
              <a:cs typeface="Arial" pitchFamily="34" charset="0"/>
            </a:endParaRPr>
          </a:p>
        </p:txBody>
      </p:sp>
      <p:sp>
        <p:nvSpPr>
          <p:cNvPr id="281604" name="Text Placeholder 3"/>
          <p:cNvSpPr txBox="1">
            <a:spLocks/>
          </p:cNvSpPr>
          <p:nvPr>
            <p:custDataLst>
              <p:tags r:id="rId1"/>
            </p:custDataLst>
          </p:nvPr>
        </p:nvSpPr>
        <p:spPr bwMode="auto">
          <a:xfrm>
            <a:off x="320675" y="1219200"/>
            <a:ext cx="4900613" cy="325438"/>
          </a:xfrm>
          <a:prstGeom prst="rect">
            <a:avLst/>
          </a:prstGeom>
          <a:noFill/>
          <a:ln w="9525">
            <a:noFill/>
            <a:miter lim="800000"/>
            <a:headEnd/>
            <a:tailEnd/>
          </a:ln>
        </p:spPr>
        <p:txBody>
          <a:bodyPr/>
          <a:lstStyle/>
          <a:p>
            <a:pPr marL="179388" lvl="1" indent="-179388" defTabSz="957263">
              <a:lnSpc>
                <a:spcPct val="106000"/>
              </a:lnSpc>
              <a:spcBef>
                <a:spcPts val="1350"/>
              </a:spcBef>
              <a:buFont typeface="Arial" pitchFamily="34" charset="0"/>
              <a:buNone/>
            </a:pPr>
            <a:r>
              <a:rPr lang="tr-TR" sz="1600" b="1">
                <a:solidFill>
                  <a:srgbClr val="00B0F0"/>
                </a:solidFill>
              </a:rPr>
              <a:t>Anonim şirkette yetersayılar</a:t>
            </a:r>
          </a:p>
        </p:txBody>
      </p:sp>
      <p:sp>
        <p:nvSpPr>
          <p:cNvPr id="14" name="Oval 2"/>
          <p:cNvSpPr>
            <a:spLocks noChangeArrowheads="1"/>
          </p:cNvSpPr>
          <p:nvPr/>
        </p:nvSpPr>
        <p:spPr bwMode="blackWhite">
          <a:xfrm>
            <a:off x="3508375" y="3130550"/>
            <a:ext cx="1908175" cy="1158875"/>
          </a:xfrm>
          <a:prstGeom prst="ellipse">
            <a:avLst/>
          </a:prstGeom>
          <a:solidFill>
            <a:srgbClr val="0070C0"/>
          </a:solidFill>
          <a:ln w="12700">
            <a:noFill/>
            <a:round/>
            <a:headEnd/>
            <a:tailEnd/>
          </a:ln>
        </p:spPr>
        <p:txBody>
          <a:bodyPr lIns="18000" tIns="18000" rIns="18000" bIns="18000" anchor="ctr"/>
          <a:lstStyle/>
          <a:p>
            <a:pPr algn="ctr" defTabSz="954088">
              <a:lnSpc>
                <a:spcPct val="95000"/>
              </a:lnSpc>
            </a:pPr>
            <a:r>
              <a:rPr lang="tr-TR" sz="1400" b="1">
                <a:solidFill>
                  <a:srgbClr val="FFFFFF"/>
                </a:solidFill>
              </a:rPr>
              <a:t>Yetersayı</a:t>
            </a:r>
            <a:r>
              <a:rPr lang="tr-TR" sz="1400">
                <a:solidFill>
                  <a:srgbClr val="FFFFFF"/>
                </a:solidFill>
              </a:rPr>
              <a:t>: Şirket iradesinin oluşumunu belirler. </a:t>
            </a:r>
            <a:endParaRPr lang="en-GB" sz="1400">
              <a:solidFill>
                <a:srgbClr val="FFFFFF"/>
              </a:solidFill>
            </a:endParaRPr>
          </a:p>
        </p:txBody>
      </p:sp>
      <p:sp>
        <p:nvSpPr>
          <p:cNvPr id="15" name="Rectangle 3"/>
          <p:cNvSpPr>
            <a:spLocks noChangeArrowheads="1"/>
          </p:cNvSpPr>
          <p:nvPr/>
        </p:nvSpPr>
        <p:spPr bwMode="blackWhite">
          <a:xfrm>
            <a:off x="3473450" y="5430838"/>
            <a:ext cx="2003425" cy="1030287"/>
          </a:xfrm>
          <a:prstGeom prst="rect">
            <a:avLst/>
          </a:prstGeom>
          <a:solidFill>
            <a:srgbClr val="002060"/>
          </a:solidFill>
          <a:ln w="19050">
            <a:noFill/>
            <a:miter lim="800000"/>
            <a:headEnd/>
            <a:tailEnd/>
          </a:ln>
        </p:spPr>
        <p:txBody>
          <a:bodyPr lIns="18000" tIns="18000" rIns="18000" bIns="18000" anchor="ctr"/>
          <a:lstStyle/>
          <a:p>
            <a:pPr algn="ctr" defTabSz="954088">
              <a:lnSpc>
                <a:spcPct val="95000"/>
              </a:lnSpc>
            </a:pPr>
            <a:r>
              <a:rPr lang="tr-TR" sz="1400">
                <a:solidFill>
                  <a:srgbClr val="FFFFFF"/>
                </a:solidFill>
              </a:rPr>
              <a:t>5. Diğer anasözleşme değişikliklerine dair kural değişmedi. </a:t>
            </a:r>
          </a:p>
        </p:txBody>
      </p:sp>
      <p:sp>
        <p:nvSpPr>
          <p:cNvPr id="16" name="Rectangle 4"/>
          <p:cNvSpPr>
            <a:spLocks noChangeArrowheads="1"/>
          </p:cNvSpPr>
          <p:nvPr/>
        </p:nvSpPr>
        <p:spPr bwMode="blackWhite">
          <a:xfrm>
            <a:off x="6424613" y="2122488"/>
            <a:ext cx="2254250" cy="661987"/>
          </a:xfrm>
          <a:prstGeom prst="rect">
            <a:avLst/>
          </a:prstGeom>
          <a:solidFill>
            <a:srgbClr val="002060"/>
          </a:solidFill>
          <a:ln w="19050">
            <a:noFill/>
            <a:miter lim="800000"/>
            <a:headEnd/>
            <a:tailEnd/>
          </a:ln>
        </p:spPr>
        <p:txBody>
          <a:bodyPr lIns="18000" tIns="18000" rIns="18000" bIns="18000" anchor="ctr"/>
          <a:lstStyle/>
          <a:p>
            <a:pPr algn="ctr" defTabSz="954088">
              <a:lnSpc>
                <a:spcPct val="95000"/>
              </a:lnSpc>
            </a:pPr>
            <a:r>
              <a:rPr lang="tr-TR" sz="1400">
                <a:solidFill>
                  <a:srgbClr val="FFFFFF"/>
                </a:solidFill>
              </a:rPr>
              <a:t>2. Olağan karar yetersayısı değişmedi. </a:t>
            </a:r>
            <a:endParaRPr lang="en-GB" sz="1400">
              <a:solidFill>
                <a:srgbClr val="FFFFFF"/>
              </a:solidFill>
            </a:endParaRPr>
          </a:p>
        </p:txBody>
      </p:sp>
      <p:sp>
        <p:nvSpPr>
          <p:cNvPr id="17" name="Rectangle 5"/>
          <p:cNvSpPr>
            <a:spLocks noChangeArrowheads="1"/>
          </p:cNvSpPr>
          <p:nvPr/>
        </p:nvSpPr>
        <p:spPr bwMode="blackWhite">
          <a:xfrm>
            <a:off x="6426200" y="3275013"/>
            <a:ext cx="2252663" cy="992187"/>
          </a:xfrm>
          <a:prstGeom prst="rect">
            <a:avLst/>
          </a:prstGeom>
          <a:solidFill>
            <a:srgbClr val="002060"/>
          </a:solidFill>
          <a:ln w="19050">
            <a:noFill/>
            <a:miter lim="800000"/>
            <a:headEnd/>
            <a:tailEnd/>
          </a:ln>
        </p:spPr>
        <p:txBody>
          <a:bodyPr lIns="18000" tIns="18000" rIns="18000" bIns="18000" anchor="ctr"/>
          <a:lstStyle/>
          <a:p>
            <a:pPr marL="342900" indent="-342900" algn="ctr" defTabSz="954088">
              <a:lnSpc>
                <a:spcPct val="95000"/>
              </a:lnSpc>
            </a:pPr>
            <a:r>
              <a:rPr lang="tr-TR" sz="1400">
                <a:solidFill>
                  <a:srgbClr val="FFFFFF"/>
                </a:solidFill>
              </a:rPr>
              <a:t>3. İki istisnai durumda</a:t>
            </a:r>
          </a:p>
          <a:p>
            <a:pPr marL="342900" indent="-342900" algn="ctr" defTabSz="954088">
              <a:lnSpc>
                <a:spcPct val="95000"/>
              </a:lnSpc>
            </a:pPr>
            <a:r>
              <a:rPr lang="tr-TR" sz="1400">
                <a:solidFill>
                  <a:srgbClr val="FFFFFF"/>
                </a:solidFill>
              </a:rPr>
              <a:t>devreye giren oybirliği</a:t>
            </a:r>
          </a:p>
          <a:p>
            <a:pPr marL="342900" indent="-342900" algn="ctr" defTabSz="954088">
              <a:lnSpc>
                <a:spcPct val="95000"/>
              </a:lnSpc>
            </a:pPr>
            <a:r>
              <a:rPr lang="tr-TR" sz="1400">
                <a:solidFill>
                  <a:srgbClr val="FFFFFF"/>
                </a:solidFill>
              </a:rPr>
              <a:t>kuralı değişmedi.  </a:t>
            </a:r>
            <a:endParaRPr lang="en-GB" sz="1400">
              <a:solidFill>
                <a:srgbClr val="FFFFFF"/>
              </a:solidFill>
            </a:endParaRPr>
          </a:p>
          <a:p>
            <a:pPr marL="342900" indent="-342900" algn="ctr" defTabSz="954088">
              <a:lnSpc>
                <a:spcPct val="95000"/>
              </a:lnSpc>
              <a:buClr>
                <a:srgbClr val="000000"/>
              </a:buClr>
              <a:buFont typeface="Wingdings 2" pitchFamily="18" charset="2"/>
              <a:buAutoNum type="arabicPeriod"/>
            </a:pPr>
            <a:endParaRPr lang="en-GB" sz="1400">
              <a:solidFill>
                <a:srgbClr val="FFFFFF"/>
              </a:solidFill>
            </a:endParaRPr>
          </a:p>
        </p:txBody>
      </p:sp>
      <p:sp>
        <p:nvSpPr>
          <p:cNvPr id="18" name="Rectangle 6"/>
          <p:cNvSpPr>
            <a:spLocks noChangeArrowheads="1"/>
          </p:cNvSpPr>
          <p:nvPr/>
        </p:nvSpPr>
        <p:spPr bwMode="blackWhite">
          <a:xfrm>
            <a:off x="665163" y="4986338"/>
            <a:ext cx="1901825" cy="1004887"/>
          </a:xfrm>
          <a:prstGeom prst="rect">
            <a:avLst/>
          </a:prstGeom>
          <a:solidFill>
            <a:srgbClr val="002060"/>
          </a:solidFill>
          <a:ln w="19050">
            <a:noFill/>
            <a:miter lim="800000"/>
            <a:headEnd/>
            <a:tailEnd/>
          </a:ln>
        </p:spPr>
        <p:txBody>
          <a:bodyPr lIns="18000" tIns="18000" rIns="18000" bIns="18000" anchor="ctr"/>
          <a:lstStyle/>
          <a:p>
            <a:pPr algn="ctr" defTabSz="954088">
              <a:lnSpc>
                <a:spcPct val="95000"/>
              </a:lnSpc>
            </a:pPr>
            <a:r>
              <a:rPr lang="tr-TR" sz="1400">
                <a:solidFill>
                  <a:srgbClr val="FFFFFF"/>
                </a:solidFill>
              </a:rPr>
              <a:t>6. Borsa şirketlerinde, bazı kararlar yine hafif yetersayılarla </a:t>
            </a:r>
          </a:p>
          <a:p>
            <a:pPr algn="ctr" defTabSz="954088">
              <a:lnSpc>
                <a:spcPct val="95000"/>
              </a:lnSpc>
            </a:pPr>
            <a:r>
              <a:rPr lang="tr-TR" sz="1400">
                <a:solidFill>
                  <a:srgbClr val="FFFFFF"/>
                </a:solidFill>
              </a:rPr>
              <a:t>alınacak.   </a:t>
            </a:r>
            <a:endParaRPr lang="en-GB" sz="1400">
              <a:solidFill>
                <a:srgbClr val="FFFFFF"/>
              </a:solidFill>
            </a:endParaRPr>
          </a:p>
        </p:txBody>
      </p:sp>
      <p:sp>
        <p:nvSpPr>
          <p:cNvPr id="19" name="Rectangle 7"/>
          <p:cNvSpPr>
            <a:spLocks noChangeArrowheads="1"/>
          </p:cNvSpPr>
          <p:nvPr/>
        </p:nvSpPr>
        <p:spPr bwMode="blackWhite">
          <a:xfrm>
            <a:off x="6484938" y="5003800"/>
            <a:ext cx="2141537" cy="1004888"/>
          </a:xfrm>
          <a:prstGeom prst="rect">
            <a:avLst/>
          </a:prstGeom>
          <a:solidFill>
            <a:srgbClr val="002060"/>
          </a:solidFill>
          <a:ln w="19050">
            <a:noFill/>
            <a:miter lim="800000"/>
            <a:headEnd/>
            <a:tailEnd/>
          </a:ln>
        </p:spPr>
        <p:txBody>
          <a:bodyPr lIns="18000" tIns="18000" rIns="18000" bIns="18000" anchor="ctr"/>
          <a:lstStyle/>
          <a:p>
            <a:pPr marL="342900" indent="-342900" algn="ctr" defTabSz="954088">
              <a:lnSpc>
                <a:spcPct val="95000"/>
              </a:lnSpc>
            </a:pPr>
            <a:r>
              <a:rPr lang="tr-TR" sz="1400">
                <a:solidFill>
                  <a:srgbClr val="FFFFFF"/>
                </a:solidFill>
              </a:rPr>
              <a:t>4. Bazı kararlar, % 75’lik</a:t>
            </a:r>
          </a:p>
          <a:p>
            <a:pPr marL="342900" indent="-342900" algn="ctr" defTabSz="954088">
              <a:lnSpc>
                <a:spcPct val="95000"/>
              </a:lnSpc>
            </a:pPr>
            <a:r>
              <a:rPr lang="tr-TR" sz="1400">
                <a:solidFill>
                  <a:srgbClr val="FFFFFF"/>
                </a:solidFill>
              </a:rPr>
              <a:t>yetersayıya bağlandı. </a:t>
            </a:r>
          </a:p>
        </p:txBody>
      </p:sp>
      <p:sp>
        <p:nvSpPr>
          <p:cNvPr id="20" name="Rectangle 8"/>
          <p:cNvSpPr>
            <a:spLocks noChangeArrowheads="1"/>
          </p:cNvSpPr>
          <p:nvPr/>
        </p:nvSpPr>
        <p:spPr bwMode="blackWhite">
          <a:xfrm>
            <a:off x="3549650" y="1439863"/>
            <a:ext cx="1868488" cy="881062"/>
          </a:xfrm>
          <a:prstGeom prst="rect">
            <a:avLst/>
          </a:prstGeom>
          <a:solidFill>
            <a:srgbClr val="002060"/>
          </a:solidFill>
          <a:ln w="19050">
            <a:noFill/>
            <a:miter lim="800000"/>
            <a:headEnd/>
            <a:tailEnd/>
          </a:ln>
        </p:spPr>
        <p:txBody>
          <a:bodyPr lIns="18000" tIns="18000" rIns="18000" bIns="18000" anchor="ctr"/>
          <a:lstStyle/>
          <a:p>
            <a:pPr algn="ctr" defTabSz="954088">
              <a:lnSpc>
                <a:spcPct val="95000"/>
              </a:lnSpc>
            </a:pPr>
            <a:r>
              <a:rPr lang="tr-TR" sz="1400">
                <a:solidFill>
                  <a:srgbClr val="FFFFFF"/>
                </a:solidFill>
              </a:rPr>
              <a:t>1. Olağan toplantı yetersayısı değişmedi. </a:t>
            </a:r>
            <a:endParaRPr lang="en-GB" sz="1400">
              <a:solidFill>
                <a:srgbClr val="FFFFFF"/>
              </a:solidFill>
            </a:endParaRPr>
          </a:p>
        </p:txBody>
      </p:sp>
      <p:sp>
        <p:nvSpPr>
          <p:cNvPr id="21" name="Rectangle 9"/>
          <p:cNvSpPr>
            <a:spLocks noChangeArrowheads="1"/>
          </p:cNvSpPr>
          <p:nvPr/>
        </p:nvSpPr>
        <p:spPr bwMode="blackWhite">
          <a:xfrm>
            <a:off x="665163" y="3386138"/>
            <a:ext cx="2116137" cy="898525"/>
          </a:xfrm>
          <a:prstGeom prst="rect">
            <a:avLst/>
          </a:prstGeom>
          <a:solidFill>
            <a:srgbClr val="002060"/>
          </a:solidFill>
          <a:ln w="19050">
            <a:noFill/>
            <a:miter lim="800000"/>
            <a:headEnd/>
            <a:tailEnd/>
          </a:ln>
        </p:spPr>
        <p:txBody>
          <a:bodyPr lIns="18000" tIns="18000" rIns="18000" bIns="18000" anchor="ctr"/>
          <a:lstStyle/>
          <a:p>
            <a:pPr algn="ctr" defTabSz="954088">
              <a:lnSpc>
                <a:spcPct val="95000"/>
              </a:lnSpc>
            </a:pPr>
            <a:r>
              <a:rPr lang="tr-TR" sz="1400">
                <a:solidFill>
                  <a:srgbClr val="FFFFFF"/>
                </a:solidFill>
              </a:rPr>
              <a:t>7. Esas sözleşmede </a:t>
            </a:r>
          </a:p>
          <a:p>
            <a:pPr algn="ctr" defTabSz="954088">
              <a:lnSpc>
                <a:spcPct val="95000"/>
              </a:lnSpc>
            </a:pPr>
            <a:r>
              <a:rPr lang="tr-TR" sz="1400">
                <a:solidFill>
                  <a:srgbClr val="FFFFFF"/>
                </a:solidFill>
              </a:rPr>
              <a:t>daha ağır yetersayılar getirilebilir.  </a:t>
            </a:r>
            <a:endParaRPr lang="en-GB" sz="1400">
              <a:solidFill>
                <a:srgbClr val="FFFFFF"/>
              </a:solidFill>
            </a:endParaRPr>
          </a:p>
        </p:txBody>
      </p:sp>
      <p:sp>
        <p:nvSpPr>
          <p:cNvPr id="22" name="Rectangle 10"/>
          <p:cNvSpPr>
            <a:spLocks noChangeArrowheads="1"/>
          </p:cNvSpPr>
          <p:nvPr/>
        </p:nvSpPr>
        <p:spPr bwMode="blackWhite">
          <a:xfrm>
            <a:off x="665163" y="1835150"/>
            <a:ext cx="2020887" cy="1025525"/>
          </a:xfrm>
          <a:prstGeom prst="rect">
            <a:avLst/>
          </a:prstGeom>
          <a:solidFill>
            <a:srgbClr val="002060"/>
          </a:solidFill>
          <a:ln w="19050">
            <a:noFill/>
            <a:miter lim="800000"/>
            <a:headEnd/>
            <a:tailEnd/>
          </a:ln>
        </p:spPr>
        <p:txBody>
          <a:bodyPr lIns="18000" tIns="18000" rIns="18000" bIns="18000" anchor="ctr"/>
          <a:lstStyle/>
          <a:p>
            <a:pPr algn="ctr" defTabSz="954088">
              <a:lnSpc>
                <a:spcPct val="95000"/>
              </a:lnSpc>
            </a:pPr>
            <a:r>
              <a:rPr lang="tr-TR" sz="1400">
                <a:solidFill>
                  <a:srgbClr val="FFFFFF"/>
                </a:solidFill>
              </a:rPr>
              <a:t>8. Rüçhan hakkı, ancak %60’ın olumlu oyuyla kısıtlanabilecek. </a:t>
            </a:r>
            <a:endParaRPr lang="en-GB" sz="1400">
              <a:solidFill>
                <a:srgbClr val="FFFFFF"/>
              </a:solidFill>
            </a:endParaRPr>
          </a:p>
        </p:txBody>
      </p:sp>
      <p:cxnSp>
        <p:nvCxnSpPr>
          <p:cNvPr id="23" name="AutoShape 11"/>
          <p:cNvCxnSpPr>
            <a:cxnSpLocks noChangeShapeType="1"/>
            <a:stCxn id="22" idx="3"/>
            <a:endCxn id="14" idx="1"/>
          </p:cNvCxnSpPr>
          <p:nvPr/>
        </p:nvCxnSpPr>
        <p:spPr bwMode="auto">
          <a:xfrm>
            <a:off x="2686050" y="2347913"/>
            <a:ext cx="1101725" cy="952500"/>
          </a:xfrm>
          <a:prstGeom prst="curvedConnector2">
            <a:avLst/>
          </a:prstGeom>
          <a:noFill/>
          <a:ln w="9525">
            <a:solidFill>
              <a:srgbClr val="0070C0"/>
            </a:solidFill>
            <a:round/>
            <a:headEnd/>
            <a:tailEnd type="triangle" w="med" len="med"/>
          </a:ln>
        </p:spPr>
      </p:cxnSp>
      <p:cxnSp>
        <p:nvCxnSpPr>
          <p:cNvPr id="24" name="AutoShape 12"/>
          <p:cNvCxnSpPr>
            <a:cxnSpLocks noChangeShapeType="1"/>
            <a:stCxn id="18" idx="3"/>
            <a:endCxn id="14" idx="3"/>
          </p:cNvCxnSpPr>
          <p:nvPr/>
        </p:nvCxnSpPr>
        <p:spPr bwMode="auto">
          <a:xfrm flipV="1">
            <a:off x="2566988" y="4119563"/>
            <a:ext cx="1220787" cy="1368425"/>
          </a:xfrm>
          <a:prstGeom prst="curvedConnector2">
            <a:avLst/>
          </a:prstGeom>
          <a:noFill/>
          <a:ln w="9525">
            <a:solidFill>
              <a:srgbClr val="0070C0"/>
            </a:solidFill>
            <a:round/>
            <a:headEnd/>
            <a:tailEnd type="triangle" w="med" len="med"/>
          </a:ln>
        </p:spPr>
      </p:cxnSp>
      <p:cxnSp>
        <p:nvCxnSpPr>
          <p:cNvPr id="25" name="AutoShape 13"/>
          <p:cNvCxnSpPr>
            <a:cxnSpLocks noChangeShapeType="1"/>
            <a:stCxn id="19" idx="1"/>
            <a:endCxn id="14" idx="5"/>
          </p:cNvCxnSpPr>
          <p:nvPr/>
        </p:nvCxnSpPr>
        <p:spPr bwMode="auto">
          <a:xfrm rot="10800000">
            <a:off x="5137150" y="4119563"/>
            <a:ext cx="1347788" cy="1385887"/>
          </a:xfrm>
          <a:prstGeom prst="curvedConnector2">
            <a:avLst/>
          </a:prstGeom>
          <a:noFill/>
          <a:ln w="9525">
            <a:solidFill>
              <a:srgbClr val="0070C0"/>
            </a:solidFill>
            <a:round/>
            <a:headEnd/>
            <a:tailEnd type="triangle" w="med" len="med"/>
          </a:ln>
        </p:spPr>
      </p:cxnSp>
      <p:cxnSp>
        <p:nvCxnSpPr>
          <p:cNvPr id="26" name="AutoShape 14"/>
          <p:cNvCxnSpPr>
            <a:cxnSpLocks noChangeShapeType="1"/>
            <a:stCxn id="16" idx="1"/>
            <a:endCxn id="14" idx="7"/>
          </p:cNvCxnSpPr>
          <p:nvPr/>
        </p:nvCxnSpPr>
        <p:spPr bwMode="auto">
          <a:xfrm rot="10800000" flipV="1">
            <a:off x="5137150" y="2452688"/>
            <a:ext cx="1287463" cy="847725"/>
          </a:xfrm>
          <a:prstGeom prst="curvedConnector2">
            <a:avLst/>
          </a:prstGeom>
          <a:noFill/>
          <a:ln w="9525">
            <a:solidFill>
              <a:srgbClr val="0070C0"/>
            </a:solidFill>
            <a:round/>
            <a:headEnd/>
            <a:tailEnd type="triangle" w="med" len="med"/>
          </a:ln>
        </p:spPr>
      </p:cxnSp>
      <p:cxnSp>
        <p:nvCxnSpPr>
          <p:cNvPr id="27" name="AutoShape 16"/>
          <p:cNvCxnSpPr>
            <a:cxnSpLocks noChangeShapeType="1"/>
            <a:stCxn id="15" idx="0"/>
            <a:endCxn id="14" idx="4"/>
          </p:cNvCxnSpPr>
          <p:nvPr/>
        </p:nvCxnSpPr>
        <p:spPr bwMode="auto">
          <a:xfrm flipH="1" flipV="1">
            <a:off x="4462463" y="4289425"/>
            <a:ext cx="12700" cy="1141413"/>
          </a:xfrm>
          <a:prstGeom prst="straightConnector1">
            <a:avLst/>
          </a:prstGeom>
          <a:noFill/>
          <a:ln w="9525">
            <a:solidFill>
              <a:srgbClr val="0070C0"/>
            </a:solidFill>
            <a:round/>
            <a:headEnd/>
            <a:tailEnd type="triangle" w="med" len="med"/>
          </a:ln>
        </p:spPr>
      </p:cxnSp>
      <p:cxnSp>
        <p:nvCxnSpPr>
          <p:cNvPr id="28" name="AutoShape 17"/>
          <p:cNvCxnSpPr>
            <a:cxnSpLocks noChangeShapeType="1"/>
            <a:endCxn id="14" idx="2"/>
          </p:cNvCxnSpPr>
          <p:nvPr/>
        </p:nvCxnSpPr>
        <p:spPr bwMode="auto">
          <a:xfrm>
            <a:off x="2781300" y="3709988"/>
            <a:ext cx="727075" cy="0"/>
          </a:xfrm>
          <a:prstGeom prst="straightConnector1">
            <a:avLst/>
          </a:prstGeom>
          <a:noFill/>
          <a:ln w="9525">
            <a:solidFill>
              <a:srgbClr val="0070C0"/>
            </a:solidFill>
            <a:round/>
            <a:headEnd/>
            <a:tailEnd type="triangle" w="med" len="med"/>
          </a:ln>
        </p:spPr>
      </p:cxnSp>
      <p:cxnSp>
        <p:nvCxnSpPr>
          <p:cNvPr id="29" name="AutoShape 18"/>
          <p:cNvCxnSpPr>
            <a:cxnSpLocks noChangeShapeType="1"/>
            <a:stCxn id="17" idx="1"/>
            <a:endCxn id="14" idx="6"/>
          </p:cNvCxnSpPr>
          <p:nvPr/>
        </p:nvCxnSpPr>
        <p:spPr bwMode="auto">
          <a:xfrm flipH="1" flipV="1">
            <a:off x="5416550" y="3709988"/>
            <a:ext cx="1009650" cy="0"/>
          </a:xfrm>
          <a:prstGeom prst="straightConnector1">
            <a:avLst/>
          </a:prstGeom>
          <a:noFill/>
          <a:ln w="9525">
            <a:solidFill>
              <a:srgbClr val="0070C0"/>
            </a:solidFill>
            <a:round/>
            <a:headEnd/>
            <a:tailEnd type="triangle" w="med" len="med"/>
          </a:ln>
        </p:spPr>
      </p:cxnSp>
      <p:cxnSp>
        <p:nvCxnSpPr>
          <p:cNvPr id="30" name="AutoShape 16"/>
          <p:cNvCxnSpPr>
            <a:cxnSpLocks noChangeShapeType="1"/>
            <a:stCxn id="20" idx="2"/>
            <a:endCxn id="14" idx="0"/>
          </p:cNvCxnSpPr>
          <p:nvPr/>
        </p:nvCxnSpPr>
        <p:spPr bwMode="auto">
          <a:xfrm flipH="1">
            <a:off x="4462463" y="2320925"/>
            <a:ext cx="22225" cy="809625"/>
          </a:xfrm>
          <a:prstGeom prst="straightConnector1">
            <a:avLst/>
          </a:prstGeom>
          <a:noFill/>
          <a:ln w="9525">
            <a:solidFill>
              <a:srgbClr val="0070C0"/>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down)">
                                      <p:cBhvr>
                                        <p:cTn id="7" dur="1000"/>
                                        <p:tgtEl>
                                          <p:spTgt spid="14"/>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down)">
                                      <p:cBhvr>
                                        <p:cTn id="10" dur="1000"/>
                                        <p:tgtEl>
                                          <p:spTgt spid="15"/>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down)">
                                      <p:cBhvr>
                                        <p:cTn id="13" dur="1000"/>
                                        <p:tgtEl>
                                          <p:spTgt spid="16"/>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heckerboard(down)">
                                      <p:cBhvr>
                                        <p:cTn id="16" dur="1000"/>
                                        <p:tgtEl>
                                          <p:spTgt spid="17"/>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down)">
                                      <p:cBhvr>
                                        <p:cTn id="19" dur="1000"/>
                                        <p:tgtEl>
                                          <p:spTgt spid="18"/>
                                        </p:tgtEl>
                                      </p:cBhvr>
                                    </p:animEffect>
                                  </p:childTnLst>
                                </p:cTn>
                              </p:par>
                              <p:par>
                                <p:cTn id="20" presetID="5" presetClass="entr" presetSubtype="5"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down)">
                                      <p:cBhvr>
                                        <p:cTn id="22" dur="1000"/>
                                        <p:tgtEl>
                                          <p:spTgt spid="19"/>
                                        </p:tgtEl>
                                      </p:cBhvr>
                                    </p:animEffect>
                                  </p:childTnLst>
                                </p:cTn>
                              </p:par>
                              <p:par>
                                <p:cTn id="23" presetID="5" presetClass="entr" presetSubtype="5"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down)">
                                      <p:cBhvr>
                                        <p:cTn id="25" dur="1000"/>
                                        <p:tgtEl>
                                          <p:spTgt spid="20"/>
                                        </p:tgtEl>
                                      </p:cBhvr>
                                    </p:animEffect>
                                  </p:childTnLst>
                                </p:cTn>
                              </p:par>
                              <p:par>
                                <p:cTn id="26" presetID="5" presetClass="entr" presetSubtype="5"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down)">
                                      <p:cBhvr>
                                        <p:cTn id="28" dur="1000"/>
                                        <p:tgtEl>
                                          <p:spTgt spid="21"/>
                                        </p:tgtEl>
                                      </p:cBhvr>
                                    </p:animEffect>
                                  </p:childTnLst>
                                </p:cTn>
                              </p:par>
                              <p:par>
                                <p:cTn id="29" presetID="5" presetClass="entr" presetSubtype="5"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down)">
                                      <p:cBhvr>
                                        <p:cTn id="31" dur="1000"/>
                                        <p:tgtEl>
                                          <p:spTgt spid="22"/>
                                        </p:tgtEl>
                                      </p:cBhvr>
                                    </p:animEffect>
                                  </p:childTnLst>
                                </p:cTn>
                              </p:par>
                              <p:par>
                                <p:cTn id="32" presetID="5" presetClass="entr" presetSubtype="5"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heckerboard(down)">
                                      <p:cBhvr>
                                        <p:cTn id="34" dur="1000"/>
                                        <p:tgtEl>
                                          <p:spTgt spid="23"/>
                                        </p:tgtEl>
                                      </p:cBhvr>
                                    </p:animEffect>
                                  </p:childTnLst>
                                </p:cTn>
                              </p:par>
                              <p:par>
                                <p:cTn id="35" presetID="5" presetClass="entr" presetSubtype="5"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down)">
                                      <p:cBhvr>
                                        <p:cTn id="37" dur="1000"/>
                                        <p:tgtEl>
                                          <p:spTgt spid="24"/>
                                        </p:tgtEl>
                                      </p:cBhvr>
                                    </p:animEffect>
                                  </p:childTnLst>
                                </p:cTn>
                              </p:par>
                              <p:par>
                                <p:cTn id="38" presetID="5" presetClass="entr" presetSubtype="5"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heckerboard(down)">
                                      <p:cBhvr>
                                        <p:cTn id="40" dur="1000"/>
                                        <p:tgtEl>
                                          <p:spTgt spid="25"/>
                                        </p:tgtEl>
                                      </p:cBhvr>
                                    </p:animEffect>
                                  </p:childTnLst>
                                </p:cTn>
                              </p:par>
                              <p:par>
                                <p:cTn id="41" presetID="5" presetClass="entr" presetSubtype="5"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heckerboard(down)">
                                      <p:cBhvr>
                                        <p:cTn id="43" dur="1000"/>
                                        <p:tgtEl>
                                          <p:spTgt spid="26"/>
                                        </p:tgtEl>
                                      </p:cBhvr>
                                    </p:animEffect>
                                  </p:childTnLst>
                                </p:cTn>
                              </p:par>
                              <p:par>
                                <p:cTn id="44" presetID="5" presetClass="entr" presetSubtype="5"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heckerboard(down)">
                                      <p:cBhvr>
                                        <p:cTn id="46" dur="1000"/>
                                        <p:tgtEl>
                                          <p:spTgt spid="27"/>
                                        </p:tgtEl>
                                      </p:cBhvr>
                                    </p:animEffect>
                                  </p:childTnLst>
                                </p:cTn>
                              </p:par>
                              <p:par>
                                <p:cTn id="47" presetID="5" presetClass="entr" presetSubtype="5"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checkerboard(down)">
                                      <p:cBhvr>
                                        <p:cTn id="49" dur="1000"/>
                                        <p:tgtEl>
                                          <p:spTgt spid="28"/>
                                        </p:tgtEl>
                                      </p:cBhvr>
                                    </p:animEffect>
                                  </p:childTnLst>
                                </p:cTn>
                              </p:par>
                              <p:par>
                                <p:cTn id="50" presetID="5" presetClass="entr" presetSubtype="5"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checkerboard(down)">
                                      <p:cBhvr>
                                        <p:cTn id="52" dur="1000"/>
                                        <p:tgtEl>
                                          <p:spTgt spid="29"/>
                                        </p:tgtEl>
                                      </p:cBhvr>
                                    </p:animEffect>
                                  </p:childTnLst>
                                </p:cTn>
                              </p:par>
                              <p:par>
                                <p:cTn id="53" presetID="5" presetClass="entr" presetSubtype="5"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heckerboard(down)">
                                      <p:cBhvr>
                                        <p:cTn id="5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pPr eaLnBrk="1" hangingPunct="1"/>
            <a:r>
              <a:rPr lang="tr-TR" b="0" smtClean="0"/>
              <a:t>Genel Kurul</a:t>
            </a:r>
            <a:r>
              <a:rPr lang="tr-TR" smtClean="0"/>
              <a:t/>
            </a:r>
            <a:br>
              <a:rPr lang="tr-TR" smtClean="0"/>
            </a:br>
            <a:r>
              <a:rPr lang="tr-TR" sz="1800" smtClean="0"/>
              <a:t>Paysahipliği değerinin yükselmesi</a:t>
            </a:r>
            <a:endParaRPr lang="en-US" smtClean="0"/>
          </a:p>
        </p:txBody>
      </p:sp>
      <p:sp>
        <p:nvSpPr>
          <p:cNvPr id="282627" name="Slide Number Placeholder 17"/>
          <p:cNvSpPr>
            <a:spLocks noGrp="1"/>
          </p:cNvSpPr>
          <p:nvPr>
            <p:ph type="sldNum" sz="quarter" idx="10"/>
          </p:nvPr>
        </p:nvSpPr>
        <p:spPr bwMode="auto">
          <a:noFill/>
          <a:ln>
            <a:miter lim="800000"/>
            <a:headEnd/>
            <a:tailEnd/>
          </a:ln>
        </p:spPr>
        <p:txBody>
          <a:bodyPr/>
          <a:lstStyle/>
          <a:p>
            <a:fld id="{4750BF6A-4446-4E3B-A9EC-C8D80B36969B}" type="slidenum">
              <a:rPr lang="en-US" smtClean="0">
                <a:solidFill>
                  <a:srgbClr val="002776"/>
                </a:solidFill>
                <a:latin typeface="Arial" pitchFamily="34" charset="0"/>
                <a:cs typeface="Arial" pitchFamily="34" charset="0"/>
              </a:rPr>
              <a:pPr/>
              <a:t>17</a:t>
            </a:fld>
            <a:endParaRPr lang="en-US" smtClean="0">
              <a:solidFill>
                <a:srgbClr val="002776"/>
              </a:solidFill>
              <a:latin typeface="Arial" pitchFamily="34" charset="0"/>
              <a:cs typeface="Arial" pitchFamily="34" charset="0"/>
            </a:endParaRPr>
          </a:p>
        </p:txBody>
      </p:sp>
      <p:sp>
        <p:nvSpPr>
          <p:cNvPr id="31749" name="AutoShape 3"/>
          <p:cNvSpPr>
            <a:spLocks noChangeArrowheads="1"/>
          </p:cNvSpPr>
          <p:nvPr/>
        </p:nvSpPr>
        <p:spPr bwMode="auto">
          <a:xfrm>
            <a:off x="446088" y="1700213"/>
            <a:ext cx="1485900" cy="958850"/>
          </a:xfrm>
          <a:prstGeom prst="wedgeRoundRectCallout">
            <a:avLst>
              <a:gd name="adj1" fmla="val -40102"/>
              <a:gd name="adj2" fmla="val 66667"/>
              <a:gd name="adj3" fmla="val 16667"/>
            </a:avLst>
          </a:prstGeom>
          <a:solidFill>
            <a:schemeClr val="accent1"/>
          </a:solidFill>
          <a:ln w="12700">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İnceleme ve bilgi alma hakları pekişti. </a:t>
            </a:r>
          </a:p>
        </p:txBody>
      </p:sp>
      <p:sp>
        <p:nvSpPr>
          <p:cNvPr id="31750" name="AutoShape 4"/>
          <p:cNvSpPr>
            <a:spLocks noChangeArrowheads="1"/>
          </p:cNvSpPr>
          <p:nvPr/>
        </p:nvSpPr>
        <p:spPr bwMode="auto">
          <a:xfrm>
            <a:off x="3181350" y="1544638"/>
            <a:ext cx="1890713" cy="1114425"/>
          </a:xfrm>
          <a:prstGeom prst="wedgeRoundRectCallout">
            <a:avLst>
              <a:gd name="adj1" fmla="val -40102"/>
              <a:gd name="adj2" fmla="val 66667"/>
              <a:gd name="adj3" fmla="val 16667"/>
            </a:avLst>
          </a:prstGeom>
          <a:solidFill>
            <a:schemeClr val="accent1"/>
          </a:solidFill>
          <a:ln w="12700">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Bireysel haklar/azınlık hakları güvence altına alındı. </a:t>
            </a:r>
          </a:p>
        </p:txBody>
      </p:sp>
      <p:sp>
        <p:nvSpPr>
          <p:cNvPr id="31751" name="AutoShape 6"/>
          <p:cNvSpPr>
            <a:spLocks noChangeArrowheads="1"/>
          </p:cNvSpPr>
          <p:nvPr/>
        </p:nvSpPr>
        <p:spPr bwMode="auto">
          <a:xfrm>
            <a:off x="974725" y="3232150"/>
            <a:ext cx="2206625" cy="1203325"/>
          </a:xfrm>
          <a:prstGeom prst="wedgeRoundRectCallout">
            <a:avLst>
              <a:gd name="adj1" fmla="val -40102"/>
              <a:gd name="adj2" fmla="val 66667"/>
              <a:gd name="adj3" fmla="val 16667"/>
            </a:avLst>
          </a:prstGeom>
          <a:solidFill>
            <a:schemeClr val="accent1"/>
          </a:solidFill>
          <a:ln w="12700">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Kurumsal yönetim, paysahipliği</a:t>
            </a:r>
          </a:p>
          <a:p>
            <a:r>
              <a:rPr lang="en-US" sz="1400" b="1">
                <a:solidFill>
                  <a:srgbClr val="FFFFFF"/>
                </a:solidFill>
                <a:ea typeface="MS PGothic" pitchFamily="34" charset="-128"/>
              </a:rPr>
              <a:t>haklarını</a:t>
            </a:r>
          </a:p>
          <a:p>
            <a:r>
              <a:rPr lang="tr-TR" sz="1400" b="1">
                <a:solidFill>
                  <a:srgbClr val="FFFFFF"/>
                </a:solidFill>
                <a:ea typeface="MS PGothic" pitchFamily="34" charset="-128"/>
              </a:rPr>
              <a:t>g</a:t>
            </a:r>
            <a:r>
              <a:rPr lang="en-US" sz="1400" b="1">
                <a:solidFill>
                  <a:srgbClr val="FFFFFF"/>
                </a:solidFill>
                <a:ea typeface="MS PGothic" pitchFamily="34" charset="-128"/>
              </a:rPr>
              <a:t>üçlendiriyor. </a:t>
            </a:r>
          </a:p>
        </p:txBody>
      </p:sp>
      <p:sp>
        <p:nvSpPr>
          <p:cNvPr id="31752" name="AutoShape 7"/>
          <p:cNvSpPr>
            <a:spLocks noChangeArrowheads="1"/>
          </p:cNvSpPr>
          <p:nvPr/>
        </p:nvSpPr>
        <p:spPr bwMode="auto">
          <a:xfrm>
            <a:off x="4346575" y="3060700"/>
            <a:ext cx="1843088" cy="1103313"/>
          </a:xfrm>
          <a:prstGeom prst="wedgeRoundRectCallout">
            <a:avLst>
              <a:gd name="adj1" fmla="val -36898"/>
              <a:gd name="adj2" fmla="val 66667"/>
              <a:gd name="adj3" fmla="val 16667"/>
            </a:avLst>
          </a:prstGeom>
          <a:solidFill>
            <a:schemeClr val="accent1"/>
          </a:solidFill>
          <a:ln w="12700">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Azınlık hakları, mahkemeyi daha etkin bir biçimde</a:t>
            </a:r>
          </a:p>
          <a:p>
            <a:r>
              <a:rPr lang="en-US" sz="1400" b="1">
                <a:solidFill>
                  <a:srgbClr val="FFFFFF"/>
                </a:solidFill>
                <a:ea typeface="MS PGothic" pitchFamily="34" charset="-128"/>
              </a:rPr>
              <a:t>Devreye sokuyor. </a:t>
            </a:r>
          </a:p>
        </p:txBody>
      </p:sp>
      <p:sp>
        <p:nvSpPr>
          <p:cNvPr id="31753" name="AutoShape 8"/>
          <p:cNvSpPr>
            <a:spLocks noChangeArrowheads="1"/>
          </p:cNvSpPr>
          <p:nvPr/>
        </p:nvSpPr>
        <p:spPr bwMode="auto">
          <a:xfrm>
            <a:off x="4959350" y="4714875"/>
            <a:ext cx="3436938" cy="763588"/>
          </a:xfrm>
          <a:prstGeom prst="wedgeRoundRectCallout">
            <a:avLst>
              <a:gd name="adj1" fmla="val -31741"/>
              <a:gd name="adj2" fmla="val 66667"/>
              <a:gd name="adj3" fmla="val 16667"/>
            </a:avLst>
          </a:prstGeom>
          <a:solidFill>
            <a:schemeClr val="accent1"/>
          </a:solidFill>
          <a:ln w="12700" algn="ctr">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 Azınlık, şirketin haklı sebeple feshini dava edebilecek. </a:t>
            </a:r>
          </a:p>
        </p:txBody>
      </p:sp>
      <p:sp>
        <p:nvSpPr>
          <p:cNvPr id="31754" name="AutoShape 10"/>
          <p:cNvSpPr>
            <a:spLocks noChangeArrowheads="1"/>
          </p:cNvSpPr>
          <p:nvPr/>
        </p:nvSpPr>
        <p:spPr bwMode="auto">
          <a:xfrm>
            <a:off x="6678613" y="1716088"/>
            <a:ext cx="2022475" cy="1644650"/>
          </a:xfrm>
          <a:prstGeom prst="wedgeRoundRectCallout">
            <a:avLst>
              <a:gd name="adj1" fmla="val -33037"/>
              <a:gd name="adj2" fmla="val 66667"/>
              <a:gd name="adj3" fmla="val 16667"/>
            </a:avLst>
          </a:prstGeom>
          <a:solidFill>
            <a:schemeClr val="accent1"/>
          </a:solidFill>
          <a:ln w="12700">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Ortak, şirketinin kaynaklarından özgürce yararlanamayacaktır</a:t>
            </a:r>
            <a:r>
              <a:rPr lang="tr-TR" sz="1400" b="1">
                <a:solidFill>
                  <a:srgbClr val="FFFFFF"/>
                </a:solidFill>
                <a:ea typeface="MS PGothic" pitchFamily="34" charset="-128"/>
              </a:rPr>
              <a:t>.</a:t>
            </a:r>
            <a:endParaRPr lang="en-US" sz="1400" b="1">
              <a:solidFill>
                <a:srgbClr val="FFFFFF"/>
              </a:solidFill>
              <a:ea typeface="MS PGothic" pitchFamily="34" charset="-128"/>
            </a:endParaRPr>
          </a:p>
        </p:txBody>
      </p:sp>
      <p:sp>
        <p:nvSpPr>
          <p:cNvPr id="31755" name="AutoShape 11"/>
          <p:cNvSpPr>
            <a:spLocks noChangeArrowheads="1"/>
          </p:cNvSpPr>
          <p:nvPr/>
        </p:nvSpPr>
        <p:spPr bwMode="auto">
          <a:xfrm>
            <a:off x="2433638" y="4749800"/>
            <a:ext cx="2000250" cy="1260475"/>
          </a:xfrm>
          <a:prstGeom prst="wedgeRoundRectCallout">
            <a:avLst>
              <a:gd name="adj1" fmla="val -40102"/>
              <a:gd name="adj2" fmla="val 66667"/>
              <a:gd name="adj3" fmla="val 16667"/>
            </a:avLst>
          </a:prstGeom>
          <a:solidFill>
            <a:schemeClr val="accent1"/>
          </a:solidFill>
          <a:ln w="12700">
            <a:solidFill>
              <a:schemeClr val="bg1"/>
            </a:solidFill>
            <a:miter lim="800000"/>
            <a:headEnd/>
            <a:tailEnd/>
          </a:ln>
        </p:spPr>
        <p:txBody>
          <a:bodyPr lIns="36000" tIns="36000" rIns="36000" bIns="36000" anchor="ctr" anchorCtr="1"/>
          <a:lstStyle/>
          <a:p>
            <a:r>
              <a:rPr lang="en-US" sz="1400" b="1">
                <a:solidFill>
                  <a:srgbClr val="FFFFFF"/>
                </a:solidFill>
                <a:ea typeface="MS PGothic" pitchFamily="34" charset="-128"/>
              </a:rPr>
              <a:t>Eşit işlem ilkesi getirildi. Sermaye daha etkin bir biçimde korunuyor</a:t>
            </a:r>
            <a:r>
              <a:rPr lang="tr-TR" sz="1400" b="1">
                <a:solidFill>
                  <a:srgbClr val="FFFFFF"/>
                </a:solidFill>
                <a:ea typeface="MS PGothic" pitchFamily="34" charset="-128"/>
              </a:rPr>
              <a:t>.</a:t>
            </a:r>
            <a:endParaRPr lang="en-US" sz="1400" b="1">
              <a:solidFill>
                <a:srgbClr val="FFFFFF"/>
              </a:solidFill>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0"/>
                                        </p:tgtEl>
                                        <p:attrNameLst>
                                          <p:attrName>style.visibility</p:attrName>
                                        </p:attrNameLst>
                                      </p:cBhvr>
                                      <p:to>
                                        <p:strVal val="visible"/>
                                      </p:to>
                                    </p:set>
                                    <p:anim calcmode="lin" valueType="num">
                                      <p:cBhvr additive="base">
                                        <p:cTn id="13" dur="1000" fill="hold"/>
                                        <p:tgtEl>
                                          <p:spTgt spid="31750"/>
                                        </p:tgtEl>
                                        <p:attrNameLst>
                                          <p:attrName>ppt_x</p:attrName>
                                        </p:attrNameLst>
                                      </p:cBhvr>
                                      <p:tavLst>
                                        <p:tav tm="0">
                                          <p:val>
                                            <p:strVal val="0-#ppt_w/2"/>
                                          </p:val>
                                        </p:tav>
                                        <p:tav tm="100000">
                                          <p:val>
                                            <p:strVal val="#ppt_x"/>
                                          </p:val>
                                        </p:tav>
                                      </p:tavLst>
                                    </p:anim>
                                    <p:anim calcmode="lin" valueType="num">
                                      <p:cBhvr additive="base">
                                        <p:cTn id="14" dur="1000" fill="hold"/>
                                        <p:tgtEl>
                                          <p:spTgt spid="317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additive="base">
                                        <p:cTn id="19" dur="1000" fill="hold"/>
                                        <p:tgtEl>
                                          <p:spTgt spid="31754"/>
                                        </p:tgtEl>
                                        <p:attrNameLst>
                                          <p:attrName>ppt_x</p:attrName>
                                        </p:attrNameLst>
                                      </p:cBhvr>
                                      <p:tavLst>
                                        <p:tav tm="0">
                                          <p:val>
                                            <p:strVal val="0-#ppt_w/2"/>
                                          </p:val>
                                        </p:tav>
                                        <p:tav tm="100000">
                                          <p:val>
                                            <p:strVal val="#ppt_x"/>
                                          </p:val>
                                        </p:tav>
                                      </p:tavLst>
                                    </p:anim>
                                    <p:anim calcmode="lin" valueType="num">
                                      <p:cBhvr additive="base">
                                        <p:cTn id="20" dur="1000" fill="hold"/>
                                        <p:tgtEl>
                                          <p:spTgt spid="3175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51"/>
                                        </p:tgtEl>
                                        <p:attrNameLst>
                                          <p:attrName>style.visibility</p:attrName>
                                        </p:attrNameLst>
                                      </p:cBhvr>
                                      <p:to>
                                        <p:strVal val="visible"/>
                                      </p:to>
                                    </p:set>
                                    <p:anim calcmode="lin" valueType="num">
                                      <p:cBhvr additive="base">
                                        <p:cTn id="25" dur="1000" fill="hold"/>
                                        <p:tgtEl>
                                          <p:spTgt spid="31751"/>
                                        </p:tgtEl>
                                        <p:attrNameLst>
                                          <p:attrName>ppt_x</p:attrName>
                                        </p:attrNameLst>
                                      </p:cBhvr>
                                      <p:tavLst>
                                        <p:tav tm="0">
                                          <p:val>
                                            <p:strVal val="0-#ppt_w/2"/>
                                          </p:val>
                                        </p:tav>
                                        <p:tav tm="100000">
                                          <p:val>
                                            <p:strVal val="#ppt_x"/>
                                          </p:val>
                                        </p:tav>
                                      </p:tavLst>
                                    </p:anim>
                                    <p:anim calcmode="lin" valueType="num">
                                      <p:cBhvr additive="base">
                                        <p:cTn id="26" dur="1000" fill="hold"/>
                                        <p:tgtEl>
                                          <p:spTgt spid="3175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52"/>
                                        </p:tgtEl>
                                        <p:attrNameLst>
                                          <p:attrName>style.visibility</p:attrName>
                                        </p:attrNameLst>
                                      </p:cBhvr>
                                      <p:to>
                                        <p:strVal val="visible"/>
                                      </p:to>
                                    </p:set>
                                    <p:anim calcmode="lin" valueType="num">
                                      <p:cBhvr additive="base">
                                        <p:cTn id="31" dur="1000" fill="hold"/>
                                        <p:tgtEl>
                                          <p:spTgt spid="31752"/>
                                        </p:tgtEl>
                                        <p:attrNameLst>
                                          <p:attrName>ppt_x</p:attrName>
                                        </p:attrNameLst>
                                      </p:cBhvr>
                                      <p:tavLst>
                                        <p:tav tm="0">
                                          <p:val>
                                            <p:strVal val="0-#ppt_w/2"/>
                                          </p:val>
                                        </p:tav>
                                        <p:tav tm="100000">
                                          <p:val>
                                            <p:strVal val="#ppt_x"/>
                                          </p:val>
                                        </p:tav>
                                      </p:tavLst>
                                    </p:anim>
                                    <p:anim calcmode="lin" valueType="num">
                                      <p:cBhvr additive="base">
                                        <p:cTn id="32" dur="1000" fill="hold"/>
                                        <p:tgtEl>
                                          <p:spTgt spid="3175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55"/>
                                        </p:tgtEl>
                                        <p:attrNameLst>
                                          <p:attrName>style.visibility</p:attrName>
                                        </p:attrNameLst>
                                      </p:cBhvr>
                                      <p:to>
                                        <p:strVal val="visible"/>
                                      </p:to>
                                    </p:set>
                                    <p:anim calcmode="lin" valueType="num">
                                      <p:cBhvr additive="base">
                                        <p:cTn id="37" dur="1000" fill="hold"/>
                                        <p:tgtEl>
                                          <p:spTgt spid="31755"/>
                                        </p:tgtEl>
                                        <p:attrNameLst>
                                          <p:attrName>ppt_x</p:attrName>
                                        </p:attrNameLst>
                                      </p:cBhvr>
                                      <p:tavLst>
                                        <p:tav tm="0">
                                          <p:val>
                                            <p:strVal val="0-#ppt_w/2"/>
                                          </p:val>
                                        </p:tav>
                                        <p:tav tm="100000">
                                          <p:val>
                                            <p:strVal val="#ppt_x"/>
                                          </p:val>
                                        </p:tav>
                                      </p:tavLst>
                                    </p:anim>
                                    <p:anim calcmode="lin" valueType="num">
                                      <p:cBhvr additive="base">
                                        <p:cTn id="38" dur="1000" fill="hold"/>
                                        <p:tgtEl>
                                          <p:spTgt spid="3175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53"/>
                                        </p:tgtEl>
                                        <p:attrNameLst>
                                          <p:attrName>style.visibility</p:attrName>
                                        </p:attrNameLst>
                                      </p:cBhvr>
                                      <p:to>
                                        <p:strVal val="visible"/>
                                      </p:to>
                                    </p:set>
                                    <p:anim calcmode="lin" valueType="num">
                                      <p:cBhvr additive="base">
                                        <p:cTn id="43" dur="1000" fill="hold"/>
                                        <p:tgtEl>
                                          <p:spTgt spid="31753"/>
                                        </p:tgtEl>
                                        <p:attrNameLst>
                                          <p:attrName>ppt_x</p:attrName>
                                        </p:attrNameLst>
                                      </p:cBhvr>
                                      <p:tavLst>
                                        <p:tav tm="0">
                                          <p:val>
                                            <p:strVal val="0-#ppt_w/2"/>
                                          </p:val>
                                        </p:tav>
                                        <p:tav tm="100000">
                                          <p:val>
                                            <p:strVal val="#ppt_x"/>
                                          </p:val>
                                        </p:tav>
                                      </p:tavLst>
                                    </p:anim>
                                    <p:anim calcmode="lin" valueType="num">
                                      <p:cBhvr additive="base">
                                        <p:cTn id="44" dur="1000" fill="hold"/>
                                        <p:tgtEl>
                                          <p:spTgt spid="317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1" grpId="0" animBg="1"/>
      <p:bldP spid="31752" grpId="0" animBg="1"/>
      <p:bldP spid="31753" grpId="0" animBg="1"/>
      <p:bldP spid="31754" grpId="0" animBg="1"/>
      <p:bldP spid="317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pPr eaLnBrk="1" hangingPunct="1"/>
            <a:r>
              <a:rPr lang="tr-TR" b="0" smtClean="0"/>
              <a:t>Yeni TTK’nın kılavuzu</a:t>
            </a:r>
            <a:r>
              <a:rPr lang="tr-TR" smtClean="0"/>
              <a:t/>
            </a:r>
            <a:br>
              <a:rPr lang="tr-TR" smtClean="0"/>
            </a:br>
            <a:r>
              <a:rPr lang="tr-TR" sz="1800" smtClean="0"/>
              <a:t>Kurumsal yönetim</a:t>
            </a:r>
            <a:endParaRPr lang="en-US" smtClean="0"/>
          </a:p>
        </p:txBody>
      </p:sp>
      <p:sp>
        <p:nvSpPr>
          <p:cNvPr id="283651" name="Slide Number Placeholder 50"/>
          <p:cNvSpPr>
            <a:spLocks noGrp="1"/>
          </p:cNvSpPr>
          <p:nvPr>
            <p:ph type="sldNum" sz="quarter" idx="10"/>
          </p:nvPr>
        </p:nvSpPr>
        <p:spPr bwMode="auto">
          <a:noFill/>
          <a:ln>
            <a:miter lim="800000"/>
            <a:headEnd/>
            <a:tailEnd/>
          </a:ln>
        </p:spPr>
        <p:txBody>
          <a:bodyPr/>
          <a:lstStyle/>
          <a:p>
            <a:fld id="{69855B16-2DAA-4D0E-B307-0996097D4A02}" type="slidenum">
              <a:rPr lang="en-US" smtClean="0">
                <a:solidFill>
                  <a:srgbClr val="002776"/>
                </a:solidFill>
                <a:latin typeface="Arial" pitchFamily="34" charset="0"/>
                <a:cs typeface="Arial" pitchFamily="34" charset="0"/>
              </a:rPr>
              <a:pPr/>
              <a:t>18</a:t>
            </a:fld>
            <a:endParaRPr lang="en-US" smtClean="0">
              <a:solidFill>
                <a:srgbClr val="002776"/>
              </a:solidFill>
              <a:latin typeface="Arial" pitchFamily="34" charset="0"/>
              <a:cs typeface="Arial" pitchFamily="34" charset="0"/>
            </a:endParaRPr>
          </a:p>
        </p:txBody>
      </p:sp>
      <p:grpSp>
        <p:nvGrpSpPr>
          <p:cNvPr id="2" name="Group 101"/>
          <p:cNvGrpSpPr>
            <a:grpSpLocks/>
          </p:cNvGrpSpPr>
          <p:nvPr/>
        </p:nvGrpSpPr>
        <p:grpSpPr bwMode="auto">
          <a:xfrm>
            <a:off x="1158875" y="822325"/>
            <a:ext cx="6262688" cy="5876925"/>
            <a:chOff x="396875" y="3792538"/>
            <a:chExt cx="2509838" cy="2520950"/>
          </a:xfrm>
        </p:grpSpPr>
        <p:sp>
          <p:nvSpPr>
            <p:cNvPr id="59" name="Freeform 15"/>
            <p:cNvSpPr>
              <a:spLocks/>
            </p:cNvSpPr>
            <p:nvPr/>
          </p:nvSpPr>
          <p:spPr bwMode="blackWhite">
            <a:xfrm>
              <a:off x="547656" y="3792538"/>
              <a:ext cx="1308042" cy="1117472"/>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solidFill>
                <a:schemeClr val="bg1"/>
              </a:solidFill>
              <a:round/>
              <a:headEnd/>
              <a:tailEnd/>
            </a:ln>
          </p:spPr>
          <p:txBody>
            <a:bodyPr/>
            <a:lstStyle/>
            <a:p>
              <a:pPr>
                <a:defRPr/>
              </a:pPr>
              <a:endParaRPr lang="en-US" sz="1200">
                <a:solidFill>
                  <a:srgbClr val="FFFFFF"/>
                </a:solidFill>
                <a:latin typeface="Arial" charset="0"/>
                <a:cs typeface="Arial" charset="0"/>
              </a:endParaRPr>
            </a:p>
          </p:txBody>
        </p:sp>
        <p:sp>
          <p:nvSpPr>
            <p:cNvPr id="283654" name="Freeform 16"/>
            <p:cNvSpPr>
              <a:spLocks/>
            </p:cNvSpPr>
            <p:nvPr/>
          </p:nvSpPr>
          <p:spPr bwMode="blackWhite">
            <a:xfrm>
              <a:off x="1422400" y="5189538"/>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solidFill>
                <a:schemeClr val="bg1"/>
              </a:solidFill>
              <a:round/>
              <a:headEnd/>
              <a:tailEnd/>
            </a:ln>
          </p:spPr>
          <p:txBody>
            <a:bodyPr/>
            <a:lstStyle/>
            <a:p>
              <a:endParaRPr lang="tr-TR">
                <a:solidFill>
                  <a:srgbClr val="000000"/>
                </a:solidFill>
              </a:endParaRPr>
            </a:p>
          </p:txBody>
        </p:sp>
        <p:sp>
          <p:nvSpPr>
            <p:cNvPr id="61" name="Freeform 17"/>
            <p:cNvSpPr>
              <a:spLocks/>
            </p:cNvSpPr>
            <p:nvPr/>
          </p:nvSpPr>
          <p:spPr bwMode="blackWhite">
            <a:xfrm>
              <a:off x="396875" y="4781306"/>
              <a:ext cx="1150899" cy="1335382"/>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solidFill>
                <a:schemeClr val="bg1"/>
              </a:solidFill>
              <a:round/>
              <a:headEnd/>
              <a:tailEnd/>
            </a:ln>
          </p:spPr>
          <p:txBody>
            <a:bodyPr/>
            <a:lstStyle/>
            <a:p>
              <a:pPr>
                <a:defRPr/>
              </a:pPr>
              <a:endParaRPr lang="en-US" sz="1200">
                <a:solidFill>
                  <a:srgbClr val="FFFFFF"/>
                </a:solidFill>
                <a:latin typeface="Arial" charset="0"/>
                <a:cs typeface="Arial" charset="0"/>
              </a:endParaRPr>
            </a:p>
          </p:txBody>
        </p:sp>
        <p:sp>
          <p:nvSpPr>
            <p:cNvPr id="283656" name="Freeform 18"/>
            <p:cNvSpPr>
              <a:spLocks/>
            </p:cNvSpPr>
            <p:nvPr/>
          </p:nvSpPr>
          <p:spPr bwMode="blackWhite">
            <a:xfrm>
              <a:off x="1739900" y="3968751"/>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solidFill>
                <a:schemeClr val="bg1"/>
              </a:solidFill>
              <a:round/>
              <a:headEnd/>
              <a:tailEnd/>
            </a:ln>
          </p:spPr>
          <p:txBody>
            <a:bodyPr/>
            <a:lstStyle/>
            <a:p>
              <a:endParaRPr lang="tr-TR">
                <a:solidFill>
                  <a:srgbClr val="000000"/>
                </a:solidFill>
              </a:endParaRPr>
            </a:p>
          </p:txBody>
        </p:sp>
        <p:sp>
          <p:nvSpPr>
            <p:cNvPr id="32778" name="Rectangle 36"/>
            <p:cNvSpPr>
              <a:spLocks noChangeArrowheads="1"/>
            </p:cNvSpPr>
            <p:nvPr/>
          </p:nvSpPr>
          <p:spPr bwMode="blackWhite">
            <a:xfrm>
              <a:off x="2005843" y="4385663"/>
              <a:ext cx="549047" cy="488255"/>
            </a:xfrm>
            <a:prstGeom prst="rect">
              <a:avLst/>
            </a:prstGeom>
            <a:noFill/>
            <a:ln w="12700">
              <a:noFill/>
              <a:miter lim="800000"/>
              <a:headEnd/>
              <a:tailEnd/>
            </a:ln>
          </p:spPr>
          <p:txBody>
            <a:bodyPr lIns="0" tIns="0" rIns="0" bIns="0" anchor="ctr" anchorCtr="1">
              <a:spAutoFit/>
            </a:bodyPr>
            <a:lstStyle/>
            <a:p>
              <a:pPr algn="ctr" defTabSz="787400">
                <a:buClr>
                  <a:srgbClr val="000000"/>
                </a:buClr>
                <a:buFont typeface="Wingdings 2" pitchFamily="18" charset="2"/>
                <a:buNone/>
                <a:defRPr/>
              </a:pPr>
              <a:r>
                <a:rPr lang="tr-TR" sz="1100" b="1" dirty="0">
                  <a:solidFill>
                    <a:srgbClr val="FFFFFF"/>
                  </a:solidFill>
                </a:rPr>
                <a:t>Şeffaflık</a:t>
              </a:r>
              <a:endParaRPr lang="tr-TR" sz="1100" dirty="0">
                <a:solidFill>
                  <a:srgbClr val="FFFFFF"/>
                </a:solidFill>
              </a:endParaRPr>
            </a:p>
            <a:p>
              <a:pPr algn="ctr" defTabSz="787400">
                <a:defRPr/>
              </a:pPr>
              <a:r>
                <a:rPr lang="tr-TR" sz="1050" dirty="0">
                  <a:solidFill>
                    <a:srgbClr val="FFFFFF"/>
                  </a:solidFill>
                </a:rPr>
                <a:t>Evrensel muhasebe </a:t>
              </a:r>
            </a:p>
            <a:p>
              <a:pPr algn="ctr" defTabSz="787400">
                <a:defRPr/>
              </a:pPr>
              <a:r>
                <a:rPr lang="tr-TR" sz="1050" dirty="0">
                  <a:solidFill>
                    <a:srgbClr val="FFFFFF"/>
                  </a:solidFill>
                </a:rPr>
                <a:t>standartları / bağımsız </a:t>
              </a:r>
            </a:p>
            <a:p>
              <a:pPr algn="ctr" defTabSz="787400">
                <a:defRPr/>
              </a:pPr>
              <a:r>
                <a:rPr lang="tr-TR" sz="1050" dirty="0">
                  <a:solidFill>
                    <a:srgbClr val="FFFFFF"/>
                  </a:solidFill>
                </a:rPr>
                <a:t>denetim ve işlem </a:t>
              </a:r>
            </a:p>
            <a:p>
              <a:pPr algn="ctr" defTabSz="787400">
                <a:defRPr/>
              </a:pPr>
              <a:r>
                <a:rPr lang="tr-TR" sz="1050" dirty="0">
                  <a:solidFill>
                    <a:srgbClr val="FFFFFF"/>
                  </a:solidFill>
                </a:rPr>
                <a:t>denetimi/ bilgi </a:t>
              </a:r>
            </a:p>
            <a:p>
              <a:pPr algn="ctr" defTabSz="787400">
                <a:defRPr/>
              </a:pPr>
              <a:r>
                <a:rPr lang="tr-TR" sz="1050" dirty="0">
                  <a:solidFill>
                    <a:srgbClr val="FFFFFF"/>
                  </a:solidFill>
                </a:rPr>
                <a:t>toplumu </a:t>
              </a:r>
            </a:p>
            <a:p>
              <a:pPr algn="ctr" defTabSz="787400">
                <a:defRPr/>
              </a:pPr>
              <a:r>
                <a:rPr lang="tr-TR" sz="1050" dirty="0">
                  <a:solidFill>
                    <a:srgbClr val="FFFFFF"/>
                  </a:solidFill>
                </a:rPr>
                <a:t>hizmetleri</a:t>
              </a:r>
            </a:p>
          </p:txBody>
        </p:sp>
        <p:sp>
          <p:nvSpPr>
            <p:cNvPr id="283658" name="Rectangle 48"/>
            <p:cNvSpPr>
              <a:spLocks noChangeArrowheads="1"/>
            </p:cNvSpPr>
            <p:nvPr/>
          </p:nvSpPr>
          <p:spPr bwMode="blackWhite">
            <a:xfrm>
              <a:off x="952827" y="4114945"/>
              <a:ext cx="804131" cy="384068"/>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tr-TR" sz="1100" b="1">
                  <a:solidFill>
                    <a:srgbClr val="FFFFFF"/>
                  </a:solidFill>
                </a:rPr>
                <a:t>Adillik</a:t>
              </a:r>
            </a:p>
            <a:p>
              <a:pPr algn="ctr" defTabSz="787400">
                <a:buClr>
                  <a:srgbClr val="000000"/>
                </a:buClr>
                <a:buFont typeface="Wingdings 2" pitchFamily="18" charset="2"/>
                <a:buNone/>
              </a:pPr>
              <a:r>
                <a:rPr lang="tr-TR" sz="1100">
                  <a:solidFill>
                    <a:srgbClr val="FFFFFF"/>
                  </a:solidFill>
                </a:rPr>
                <a:t>Şirket organları, karar alırken, </a:t>
              </a:r>
            </a:p>
            <a:p>
              <a:pPr algn="ctr" defTabSz="787400">
                <a:buClr>
                  <a:srgbClr val="000000"/>
                </a:buClr>
                <a:buFont typeface="Wingdings 2" pitchFamily="18" charset="2"/>
                <a:buNone/>
              </a:pPr>
              <a:r>
                <a:rPr lang="tr-TR" sz="1100">
                  <a:solidFill>
                    <a:srgbClr val="FFFFFF"/>
                  </a:solidFill>
                </a:rPr>
                <a:t>menfaat sahiplerine en az </a:t>
              </a:r>
            </a:p>
            <a:p>
              <a:pPr algn="ctr" defTabSz="787400">
                <a:buClr>
                  <a:srgbClr val="000000"/>
                </a:buClr>
                <a:buFont typeface="Wingdings 2" pitchFamily="18" charset="2"/>
                <a:buNone/>
              </a:pPr>
              <a:r>
                <a:rPr lang="tr-TR" sz="1100">
                  <a:solidFill>
                    <a:srgbClr val="FFFFFF"/>
                  </a:solidFill>
                </a:rPr>
                <a:t>zarar verecek biçimde </a:t>
              </a:r>
            </a:p>
            <a:p>
              <a:pPr algn="ctr" defTabSz="787400">
                <a:buClr>
                  <a:srgbClr val="000000"/>
                </a:buClr>
                <a:buFont typeface="Wingdings 2" pitchFamily="18" charset="2"/>
                <a:buNone/>
              </a:pPr>
              <a:r>
                <a:rPr lang="tr-TR" sz="1100">
                  <a:solidFill>
                    <a:srgbClr val="FFFFFF"/>
                  </a:solidFill>
                </a:rPr>
                <a:t>hareket etmelidir. </a:t>
              </a:r>
            </a:p>
          </p:txBody>
        </p:sp>
        <p:sp>
          <p:nvSpPr>
            <p:cNvPr id="283659" name="Rectangle 49"/>
            <p:cNvSpPr>
              <a:spLocks noChangeArrowheads="1"/>
            </p:cNvSpPr>
            <p:nvPr/>
          </p:nvSpPr>
          <p:spPr bwMode="blackWhite">
            <a:xfrm>
              <a:off x="795171" y="5121788"/>
              <a:ext cx="393206" cy="768135"/>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tr-TR" sz="1100" b="1">
                  <a:solidFill>
                    <a:srgbClr val="002776"/>
                  </a:solidFill>
                </a:rPr>
                <a:t>Hesap </a:t>
              </a:r>
            </a:p>
            <a:p>
              <a:pPr algn="ctr" defTabSz="787400">
                <a:buClr>
                  <a:srgbClr val="000000"/>
                </a:buClr>
                <a:buFont typeface="Wingdings 2" pitchFamily="18" charset="2"/>
                <a:buNone/>
              </a:pPr>
              <a:r>
                <a:rPr lang="tr-TR" sz="1100" b="1">
                  <a:solidFill>
                    <a:srgbClr val="002776"/>
                  </a:solidFill>
                </a:rPr>
                <a:t>verebilirlik</a:t>
              </a:r>
            </a:p>
            <a:p>
              <a:pPr algn="ctr" defTabSz="787400">
                <a:buClr>
                  <a:srgbClr val="000000"/>
                </a:buClr>
                <a:buFont typeface="Wingdings 2" pitchFamily="18" charset="2"/>
                <a:buNone/>
              </a:pPr>
              <a:r>
                <a:rPr lang="tr-TR" sz="1100">
                  <a:solidFill>
                    <a:srgbClr val="002776"/>
                  </a:solidFill>
                </a:rPr>
                <a:t>Teşkilat </a:t>
              </a:r>
            </a:p>
            <a:p>
              <a:pPr algn="ctr" defTabSz="787400">
                <a:buClr>
                  <a:srgbClr val="000000"/>
                </a:buClr>
                <a:buFont typeface="Wingdings 2" pitchFamily="18" charset="2"/>
                <a:buNone/>
              </a:pPr>
              <a:r>
                <a:rPr lang="tr-TR" sz="1100">
                  <a:solidFill>
                    <a:srgbClr val="002776"/>
                  </a:solidFill>
                </a:rPr>
                <a:t>yönergesinde, </a:t>
              </a:r>
            </a:p>
            <a:p>
              <a:pPr algn="ctr" defTabSz="787400">
                <a:buClr>
                  <a:srgbClr val="000000"/>
                </a:buClr>
                <a:buFont typeface="Wingdings 2" pitchFamily="18" charset="2"/>
                <a:buNone/>
              </a:pPr>
              <a:r>
                <a:rPr lang="tr-TR" sz="1100">
                  <a:solidFill>
                    <a:srgbClr val="002776"/>
                  </a:solidFill>
                </a:rPr>
                <a:t>şirkette her </a:t>
              </a:r>
            </a:p>
            <a:p>
              <a:pPr algn="ctr" defTabSz="787400">
                <a:buClr>
                  <a:srgbClr val="000000"/>
                </a:buClr>
                <a:buFont typeface="Wingdings 2" pitchFamily="18" charset="2"/>
                <a:buNone/>
              </a:pPr>
              <a:r>
                <a:rPr lang="tr-TR" sz="1100">
                  <a:solidFill>
                    <a:srgbClr val="002776"/>
                  </a:solidFill>
                </a:rPr>
                <a:t>kademede </a:t>
              </a:r>
            </a:p>
            <a:p>
              <a:pPr algn="ctr" defTabSz="787400">
                <a:buClr>
                  <a:srgbClr val="000000"/>
                </a:buClr>
                <a:buFont typeface="Wingdings 2" pitchFamily="18" charset="2"/>
                <a:buNone/>
              </a:pPr>
              <a:r>
                <a:rPr lang="tr-TR" sz="1100">
                  <a:solidFill>
                    <a:srgbClr val="002776"/>
                  </a:solidFill>
                </a:rPr>
                <a:t>karşılıklı </a:t>
              </a:r>
            </a:p>
            <a:p>
              <a:pPr algn="ctr" defTabSz="787400">
                <a:buClr>
                  <a:srgbClr val="000000"/>
                </a:buClr>
                <a:buFont typeface="Wingdings 2" pitchFamily="18" charset="2"/>
                <a:buNone/>
              </a:pPr>
              <a:r>
                <a:rPr lang="tr-TR" sz="1100">
                  <a:solidFill>
                    <a:srgbClr val="002776"/>
                  </a:solidFill>
                </a:rPr>
                <a:t>sorumluluklar </a:t>
              </a:r>
            </a:p>
            <a:p>
              <a:pPr algn="ctr" defTabSz="787400">
                <a:buClr>
                  <a:srgbClr val="000000"/>
                </a:buClr>
                <a:buFont typeface="Wingdings 2" pitchFamily="18" charset="2"/>
                <a:buNone/>
              </a:pPr>
              <a:r>
                <a:rPr lang="tr-TR" sz="1100">
                  <a:solidFill>
                    <a:srgbClr val="002776"/>
                  </a:solidFill>
                </a:rPr>
                <a:t>yer alıyor </a:t>
              </a:r>
            </a:p>
            <a:p>
              <a:pPr algn="ctr" defTabSz="787400">
                <a:buClr>
                  <a:srgbClr val="000000"/>
                </a:buClr>
                <a:buFont typeface="Wingdings 2" pitchFamily="18" charset="2"/>
                <a:buNone/>
              </a:pPr>
              <a:endParaRPr lang="en-US" sz="1100" b="1">
                <a:solidFill>
                  <a:srgbClr val="002776"/>
                </a:solidFill>
              </a:endParaRPr>
            </a:p>
          </p:txBody>
        </p:sp>
        <p:sp>
          <p:nvSpPr>
            <p:cNvPr id="283660" name="Rectangle 50"/>
            <p:cNvSpPr>
              <a:spLocks noChangeArrowheads="1"/>
            </p:cNvSpPr>
            <p:nvPr/>
          </p:nvSpPr>
          <p:spPr bwMode="blackWhite">
            <a:xfrm>
              <a:off x="1744068" y="5570084"/>
              <a:ext cx="590150" cy="384068"/>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tr-TR" sz="1100" b="1">
                  <a:solidFill>
                    <a:srgbClr val="FFFFFF"/>
                  </a:solidFill>
                </a:rPr>
                <a:t>Sorumluluk</a:t>
              </a:r>
            </a:p>
            <a:p>
              <a:pPr algn="ctr" defTabSz="787400">
                <a:buClr>
                  <a:srgbClr val="000000"/>
                </a:buClr>
                <a:buFont typeface="Wingdings 2" pitchFamily="18" charset="2"/>
                <a:buNone/>
              </a:pPr>
              <a:r>
                <a:rPr lang="tr-TR" sz="1100">
                  <a:solidFill>
                    <a:srgbClr val="FFFFFF"/>
                  </a:solidFill>
                </a:rPr>
                <a:t>Yeni TTK, sorumluluk </a:t>
              </a:r>
            </a:p>
            <a:p>
              <a:pPr algn="ctr" defTabSz="787400">
                <a:buClr>
                  <a:srgbClr val="000000"/>
                </a:buClr>
                <a:buFont typeface="Wingdings 2" pitchFamily="18" charset="2"/>
                <a:buNone/>
              </a:pPr>
              <a:r>
                <a:rPr lang="tr-TR" sz="1100">
                  <a:solidFill>
                    <a:srgbClr val="FFFFFF"/>
                  </a:solidFill>
                </a:rPr>
                <a:t>mekanizmalarını </a:t>
              </a:r>
            </a:p>
            <a:p>
              <a:pPr algn="ctr" defTabSz="787400">
                <a:buClr>
                  <a:srgbClr val="000000"/>
                </a:buClr>
                <a:buFont typeface="Wingdings 2" pitchFamily="18" charset="2"/>
                <a:buNone/>
              </a:pPr>
              <a:r>
                <a:rPr lang="tr-TR" sz="1100">
                  <a:solidFill>
                    <a:srgbClr val="FFFFFF"/>
                  </a:solidFill>
                </a:rPr>
                <a:t>rasyonel bir biçimde </a:t>
              </a:r>
            </a:p>
            <a:p>
              <a:pPr algn="ctr" defTabSz="787400">
                <a:buClr>
                  <a:srgbClr val="000000"/>
                </a:buClr>
                <a:buFont typeface="Wingdings 2" pitchFamily="18" charset="2"/>
                <a:buNone/>
              </a:pPr>
              <a:r>
                <a:rPr lang="tr-TR" sz="1100">
                  <a:solidFill>
                    <a:srgbClr val="FFFFFF"/>
                  </a:solidFill>
                </a:rPr>
                <a:t>düzenliyor. </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42" name="Object 85"/>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74505" name="think-cell Slide" r:id="rId6" imgW="360" imgH="360" progId="">
                  <p:embed/>
                </p:oleObj>
              </mc:Choice>
              <mc:Fallback>
                <p:oleObj name="think-cell Slide" r:id="rId6" imgW="360" imgH="36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243" name="Title 1"/>
          <p:cNvSpPr>
            <a:spLocks noGrp="1"/>
          </p:cNvSpPr>
          <p:nvPr>
            <p:ph type="title"/>
            <p:custDataLst>
              <p:tags r:id="rId3"/>
            </p:custDataLst>
          </p:nvPr>
        </p:nvSpPr>
        <p:spPr/>
        <p:txBody>
          <a:bodyPr/>
          <a:lstStyle/>
          <a:p>
            <a:pPr eaLnBrk="1" hangingPunct="1"/>
            <a:r>
              <a:rPr lang="tr-TR" smtClean="0">
                <a:solidFill>
                  <a:srgbClr val="002060"/>
                </a:solidFill>
                <a:cs typeface="Arial" pitchFamily="34" charset="0"/>
              </a:rPr>
              <a:t>TTK’nın etkileyeceği ekonomik düzene bakış</a:t>
            </a:r>
            <a:endParaRPr lang="en-US" smtClean="0"/>
          </a:p>
        </p:txBody>
      </p:sp>
      <p:sp>
        <p:nvSpPr>
          <p:cNvPr id="266244" name="Slide Number Placeholder 31"/>
          <p:cNvSpPr>
            <a:spLocks noGrp="1"/>
          </p:cNvSpPr>
          <p:nvPr>
            <p:ph type="sldNum" sz="quarter" idx="10"/>
          </p:nvPr>
        </p:nvSpPr>
        <p:spPr bwMode="auto">
          <a:noFill/>
          <a:ln>
            <a:miter lim="800000"/>
            <a:headEnd/>
            <a:tailEnd/>
          </a:ln>
        </p:spPr>
        <p:txBody>
          <a:bodyPr/>
          <a:lstStyle/>
          <a:p>
            <a:fld id="{7AA8ED66-6349-43D0-B679-1663EC6E4ED1}" type="slidenum">
              <a:rPr lang="en-US" smtClean="0">
                <a:solidFill>
                  <a:srgbClr val="002776"/>
                </a:solidFill>
                <a:latin typeface="Arial" pitchFamily="34" charset="0"/>
                <a:cs typeface="Arial" pitchFamily="34" charset="0"/>
              </a:rPr>
              <a:pPr/>
              <a:t>1</a:t>
            </a:fld>
            <a:endParaRPr lang="en-US" smtClean="0">
              <a:solidFill>
                <a:srgbClr val="002776"/>
              </a:solidFill>
              <a:latin typeface="Arial" pitchFamily="34" charset="0"/>
              <a:cs typeface="Arial" pitchFamily="34" charset="0"/>
            </a:endParaRPr>
          </a:p>
        </p:txBody>
      </p:sp>
      <p:cxnSp>
        <p:nvCxnSpPr>
          <p:cNvPr id="36" name="Straight Connector 35"/>
          <p:cNvCxnSpPr/>
          <p:nvPr/>
        </p:nvCxnSpPr>
        <p:spPr>
          <a:xfrm rot="10800000">
            <a:off x="857250" y="5497513"/>
            <a:ext cx="5286375"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071688" y="4283075"/>
            <a:ext cx="4929187"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2071688" y="5138738"/>
            <a:ext cx="4929187"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1223963" y="3925888"/>
            <a:ext cx="4929187"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3"/>
          <p:cNvGrpSpPr>
            <a:grpSpLocks/>
          </p:cNvGrpSpPr>
          <p:nvPr/>
        </p:nvGrpSpPr>
        <p:grpSpPr bwMode="auto">
          <a:xfrm>
            <a:off x="1143000" y="1211263"/>
            <a:ext cx="5373688" cy="5000625"/>
            <a:chOff x="1692" y="760"/>
            <a:chExt cx="1081" cy="1409"/>
          </a:xfrm>
        </p:grpSpPr>
        <p:sp>
          <p:nvSpPr>
            <p:cNvPr id="266264" name="Freeform 33"/>
            <p:cNvSpPr>
              <a:spLocks/>
            </p:cNvSpPr>
            <p:nvPr/>
          </p:nvSpPr>
          <p:spPr bwMode="gray">
            <a:xfrm>
              <a:off x="1692" y="1713"/>
              <a:ext cx="1081" cy="456"/>
            </a:xfrm>
            <a:custGeom>
              <a:avLst/>
              <a:gdLst>
                <a:gd name="T0" fmla="*/ 0 w 1633"/>
                <a:gd name="T1" fmla="*/ 32742 h 429"/>
                <a:gd name="T2" fmla="*/ 1 w 1633"/>
                <a:gd name="T3" fmla="*/ 32742 h 429"/>
                <a:gd name="T4" fmla="*/ 1 w 1633"/>
                <a:gd name="T5" fmla="*/ 0 h 429"/>
                <a:gd name="T6" fmla="*/ 1 w 1633"/>
                <a:gd name="T7" fmla="*/ 0 h 429"/>
                <a:gd name="T8" fmla="*/ 0 w 1633"/>
                <a:gd name="T9" fmla="*/ 32742 h 429"/>
                <a:gd name="T10" fmla="*/ 0 60000 65536"/>
                <a:gd name="T11" fmla="*/ 0 60000 65536"/>
                <a:gd name="T12" fmla="*/ 0 60000 65536"/>
                <a:gd name="T13" fmla="*/ 0 60000 65536"/>
                <a:gd name="T14" fmla="*/ 0 60000 65536"/>
                <a:gd name="T15" fmla="*/ 0 w 1633"/>
                <a:gd name="T16" fmla="*/ 0 h 429"/>
                <a:gd name="T17" fmla="*/ 1633 w 1633"/>
                <a:gd name="T18" fmla="*/ 429 h 429"/>
              </a:gdLst>
              <a:ahLst/>
              <a:cxnLst>
                <a:cxn ang="T10">
                  <a:pos x="T0" y="T1"/>
                </a:cxn>
                <a:cxn ang="T11">
                  <a:pos x="T2" y="T3"/>
                </a:cxn>
                <a:cxn ang="T12">
                  <a:pos x="T4" y="T5"/>
                </a:cxn>
                <a:cxn ang="T13">
                  <a:pos x="T6" y="T7"/>
                </a:cxn>
                <a:cxn ang="T14">
                  <a:pos x="T8" y="T9"/>
                </a:cxn>
              </a:cxnLst>
              <a:rect l="T15" t="T16" r="T17" b="T18"/>
              <a:pathLst>
                <a:path w="1633" h="429">
                  <a:moveTo>
                    <a:pt x="0" y="428"/>
                  </a:moveTo>
                  <a:lnTo>
                    <a:pt x="1632" y="428"/>
                  </a:lnTo>
                  <a:lnTo>
                    <a:pt x="1385" y="0"/>
                  </a:lnTo>
                  <a:lnTo>
                    <a:pt x="243" y="0"/>
                  </a:lnTo>
                  <a:lnTo>
                    <a:pt x="0" y="428"/>
                  </a:lnTo>
                </a:path>
              </a:pathLst>
            </a:custGeom>
            <a:solidFill>
              <a:srgbClr val="00A1DE"/>
            </a:solidFill>
            <a:ln w="12700" cap="rnd">
              <a:noFill/>
              <a:round/>
              <a:headEnd/>
              <a:tailEnd/>
            </a:ln>
          </p:spPr>
          <p:txBody>
            <a:bodyPr/>
            <a:lstStyle/>
            <a:p>
              <a:endParaRPr lang="tr-TR">
                <a:solidFill>
                  <a:srgbClr val="000000"/>
                </a:solidFill>
              </a:endParaRPr>
            </a:p>
          </p:txBody>
        </p:sp>
        <p:sp>
          <p:nvSpPr>
            <p:cNvPr id="266265" name="Freeform 5"/>
            <p:cNvSpPr>
              <a:spLocks/>
            </p:cNvSpPr>
            <p:nvPr/>
          </p:nvSpPr>
          <p:spPr bwMode="gray">
            <a:xfrm>
              <a:off x="1881" y="1206"/>
              <a:ext cx="703" cy="440"/>
            </a:xfrm>
            <a:custGeom>
              <a:avLst/>
              <a:gdLst>
                <a:gd name="T0" fmla="*/ 0 w 1062"/>
                <a:gd name="T1" fmla="*/ 603 h 438"/>
                <a:gd name="T2" fmla="*/ 1 w 1062"/>
                <a:gd name="T3" fmla="*/ 603 h 438"/>
                <a:gd name="T4" fmla="*/ 1 w 1062"/>
                <a:gd name="T5" fmla="*/ 0 h 438"/>
                <a:gd name="T6" fmla="*/ 1 w 1062"/>
                <a:gd name="T7" fmla="*/ 0 h 438"/>
                <a:gd name="T8" fmla="*/ 0 w 1062"/>
                <a:gd name="T9" fmla="*/ 603 h 438"/>
                <a:gd name="T10" fmla="*/ 0 60000 65536"/>
                <a:gd name="T11" fmla="*/ 0 60000 65536"/>
                <a:gd name="T12" fmla="*/ 0 60000 65536"/>
                <a:gd name="T13" fmla="*/ 0 60000 65536"/>
                <a:gd name="T14" fmla="*/ 0 60000 65536"/>
                <a:gd name="T15" fmla="*/ 0 w 1062"/>
                <a:gd name="T16" fmla="*/ 0 h 438"/>
                <a:gd name="T17" fmla="*/ 1062 w 1062"/>
                <a:gd name="T18" fmla="*/ 438 h 438"/>
              </a:gdLst>
              <a:ahLst/>
              <a:cxnLst>
                <a:cxn ang="T10">
                  <a:pos x="T0" y="T1"/>
                </a:cxn>
                <a:cxn ang="T11">
                  <a:pos x="T2" y="T3"/>
                </a:cxn>
                <a:cxn ang="T12">
                  <a:pos x="T4" y="T5"/>
                </a:cxn>
                <a:cxn ang="T13">
                  <a:pos x="T6" y="T7"/>
                </a:cxn>
                <a:cxn ang="T14">
                  <a:pos x="T8" y="T9"/>
                </a:cxn>
              </a:cxnLst>
              <a:rect l="T15" t="T16" r="T17" b="T18"/>
              <a:pathLst>
                <a:path w="1062" h="438">
                  <a:moveTo>
                    <a:pt x="0" y="437"/>
                  </a:moveTo>
                  <a:lnTo>
                    <a:pt x="1061" y="437"/>
                  </a:lnTo>
                  <a:lnTo>
                    <a:pt x="815" y="0"/>
                  </a:lnTo>
                  <a:lnTo>
                    <a:pt x="247" y="0"/>
                  </a:lnTo>
                  <a:lnTo>
                    <a:pt x="0" y="437"/>
                  </a:lnTo>
                </a:path>
              </a:pathLst>
            </a:custGeom>
            <a:solidFill>
              <a:srgbClr val="0070C0"/>
            </a:solidFill>
            <a:ln w="12700" cap="rnd">
              <a:noFill/>
              <a:round/>
              <a:headEnd/>
              <a:tailEnd/>
            </a:ln>
          </p:spPr>
          <p:txBody>
            <a:bodyPr/>
            <a:lstStyle/>
            <a:p>
              <a:endParaRPr lang="tr-TR">
                <a:solidFill>
                  <a:srgbClr val="000000"/>
                </a:solidFill>
              </a:endParaRPr>
            </a:p>
          </p:txBody>
        </p:sp>
        <p:sp>
          <p:nvSpPr>
            <p:cNvPr id="266266" name="Freeform 6"/>
            <p:cNvSpPr>
              <a:spLocks/>
            </p:cNvSpPr>
            <p:nvPr/>
          </p:nvSpPr>
          <p:spPr bwMode="gray">
            <a:xfrm>
              <a:off x="2096" y="760"/>
              <a:ext cx="271" cy="356"/>
            </a:xfrm>
            <a:custGeom>
              <a:avLst/>
              <a:gdLst>
                <a:gd name="T0" fmla="*/ 0 w 494"/>
                <a:gd name="T1" fmla="*/ 2 h 435"/>
                <a:gd name="T2" fmla="*/ 1 w 494"/>
                <a:gd name="T3" fmla="*/ 2 h 435"/>
                <a:gd name="T4" fmla="*/ 1 w 494"/>
                <a:gd name="T5" fmla="*/ 0 h 435"/>
                <a:gd name="T6" fmla="*/ 0 w 494"/>
                <a:gd name="T7" fmla="*/ 2 h 435"/>
                <a:gd name="T8" fmla="*/ 0 60000 65536"/>
                <a:gd name="T9" fmla="*/ 0 60000 65536"/>
                <a:gd name="T10" fmla="*/ 0 60000 65536"/>
                <a:gd name="T11" fmla="*/ 0 60000 65536"/>
                <a:gd name="T12" fmla="*/ 0 w 494"/>
                <a:gd name="T13" fmla="*/ 0 h 435"/>
                <a:gd name="T14" fmla="*/ 494 w 494"/>
                <a:gd name="T15" fmla="*/ 435 h 435"/>
              </a:gdLst>
              <a:ahLst/>
              <a:cxnLst>
                <a:cxn ang="T8">
                  <a:pos x="T0" y="T1"/>
                </a:cxn>
                <a:cxn ang="T9">
                  <a:pos x="T2" y="T3"/>
                </a:cxn>
                <a:cxn ang="T10">
                  <a:pos x="T4" y="T5"/>
                </a:cxn>
                <a:cxn ang="T11">
                  <a:pos x="T6" y="T7"/>
                </a:cxn>
              </a:cxnLst>
              <a:rect l="T12" t="T13" r="T14" b="T15"/>
              <a:pathLst>
                <a:path w="494" h="435">
                  <a:moveTo>
                    <a:pt x="0" y="434"/>
                  </a:moveTo>
                  <a:lnTo>
                    <a:pt x="493" y="434"/>
                  </a:lnTo>
                  <a:lnTo>
                    <a:pt x="247" y="0"/>
                  </a:lnTo>
                  <a:lnTo>
                    <a:pt x="0" y="434"/>
                  </a:lnTo>
                </a:path>
              </a:pathLst>
            </a:custGeom>
            <a:solidFill>
              <a:srgbClr val="002776"/>
            </a:solidFill>
            <a:ln w="12700" cap="rnd">
              <a:noFill/>
              <a:round/>
              <a:headEnd/>
              <a:tailEnd/>
            </a:ln>
          </p:spPr>
          <p:txBody>
            <a:bodyPr/>
            <a:lstStyle/>
            <a:p>
              <a:endParaRPr lang="tr-TR">
                <a:solidFill>
                  <a:srgbClr val="000000"/>
                </a:solidFill>
              </a:endParaRPr>
            </a:p>
          </p:txBody>
        </p:sp>
      </p:grpSp>
      <p:sp>
        <p:nvSpPr>
          <p:cNvPr id="266250" name="Text Box 30"/>
          <p:cNvSpPr txBox="1">
            <a:spLocks noChangeArrowheads="1"/>
          </p:cNvSpPr>
          <p:nvPr/>
        </p:nvSpPr>
        <p:spPr bwMode="gray">
          <a:xfrm>
            <a:off x="6640513" y="4992688"/>
            <a:ext cx="2000250" cy="647700"/>
          </a:xfrm>
          <a:prstGeom prst="rect">
            <a:avLst/>
          </a:prstGeom>
          <a:solidFill>
            <a:srgbClr val="00B0F0"/>
          </a:solidFill>
          <a:ln w="12700" algn="ctr">
            <a:noFill/>
            <a:miter lim="800000"/>
            <a:headEnd/>
            <a:tailEnd/>
          </a:ln>
        </p:spPr>
        <p:txBody>
          <a:bodyPr lIns="0" tIns="0" rIns="0" bIns="0" anchorCtr="1">
            <a:spAutoFit/>
          </a:bodyPr>
          <a:lstStyle/>
          <a:p>
            <a:pPr>
              <a:lnSpc>
                <a:spcPct val="106000"/>
              </a:lnSpc>
            </a:pPr>
            <a:endParaRPr lang="tr-TR" sz="800" b="1">
              <a:solidFill>
                <a:srgbClr val="FFFFFF"/>
              </a:solidFill>
            </a:endParaRPr>
          </a:p>
          <a:p>
            <a:pPr>
              <a:lnSpc>
                <a:spcPct val="106000"/>
              </a:lnSpc>
            </a:pPr>
            <a:r>
              <a:rPr lang="tr-TR" sz="1200" b="1">
                <a:solidFill>
                  <a:srgbClr val="FFFFFF"/>
                </a:solidFill>
              </a:rPr>
              <a:t>Limited Ortaklıklar</a:t>
            </a:r>
          </a:p>
          <a:p>
            <a:pPr>
              <a:lnSpc>
                <a:spcPct val="106000"/>
              </a:lnSpc>
            </a:pPr>
            <a:r>
              <a:rPr lang="tr-TR" sz="1200" b="1">
                <a:solidFill>
                  <a:srgbClr val="FFFFFF"/>
                </a:solidFill>
              </a:rPr>
              <a:t>700.000</a:t>
            </a:r>
          </a:p>
          <a:p>
            <a:pPr algn="ctr">
              <a:lnSpc>
                <a:spcPct val="106000"/>
              </a:lnSpc>
            </a:pPr>
            <a:endParaRPr lang="en-GB" sz="800" b="1">
              <a:solidFill>
                <a:srgbClr val="FFFFFF"/>
              </a:solidFill>
            </a:endParaRPr>
          </a:p>
        </p:txBody>
      </p:sp>
      <p:sp>
        <p:nvSpPr>
          <p:cNvPr id="266251" name="Text Box 30"/>
          <p:cNvSpPr txBox="1">
            <a:spLocks noChangeArrowheads="1"/>
          </p:cNvSpPr>
          <p:nvPr/>
        </p:nvSpPr>
        <p:spPr bwMode="gray">
          <a:xfrm>
            <a:off x="6640513" y="3178175"/>
            <a:ext cx="2000250" cy="660400"/>
          </a:xfrm>
          <a:prstGeom prst="rect">
            <a:avLst/>
          </a:prstGeom>
          <a:solidFill>
            <a:srgbClr val="0070C0"/>
          </a:solidFill>
          <a:ln w="12700" algn="ctr">
            <a:solidFill>
              <a:schemeClr val="accent1"/>
            </a:solidFill>
            <a:miter lim="800000"/>
            <a:headEnd/>
            <a:tailEnd/>
          </a:ln>
        </p:spPr>
        <p:txBody>
          <a:bodyPr lIns="0" tIns="0" rIns="0" bIns="0" anchorCtr="1">
            <a:spAutoFit/>
          </a:bodyPr>
          <a:lstStyle/>
          <a:p>
            <a:pPr algn="ctr">
              <a:lnSpc>
                <a:spcPct val="106000"/>
              </a:lnSpc>
            </a:pPr>
            <a:endParaRPr lang="tr-TR" sz="800" b="1">
              <a:solidFill>
                <a:srgbClr val="FFFFFF"/>
              </a:solidFill>
            </a:endParaRPr>
          </a:p>
          <a:p>
            <a:pPr>
              <a:lnSpc>
                <a:spcPct val="106000"/>
              </a:lnSpc>
            </a:pPr>
            <a:r>
              <a:rPr lang="tr-TR" sz="1200" b="1">
                <a:solidFill>
                  <a:srgbClr val="FFFFFF"/>
                </a:solidFill>
              </a:rPr>
              <a:t>Anonim Şirketler</a:t>
            </a:r>
          </a:p>
          <a:p>
            <a:pPr>
              <a:lnSpc>
                <a:spcPct val="106000"/>
              </a:lnSpc>
            </a:pPr>
            <a:r>
              <a:rPr lang="tr-TR" sz="1200" b="1">
                <a:solidFill>
                  <a:srgbClr val="FFFFFF"/>
                </a:solidFill>
              </a:rPr>
              <a:t>95.000</a:t>
            </a:r>
          </a:p>
          <a:p>
            <a:pPr algn="ctr">
              <a:lnSpc>
                <a:spcPct val="106000"/>
              </a:lnSpc>
            </a:pPr>
            <a:endParaRPr lang="en-GB" sz="800" b="1">
              <a:solidFill>
                <a:srgbClr val="FFFFFF"/>
              </a:solidFill>
            </a:endParaRPr>
          </a:p>
        </p:txBody>
      </p:sp>
      <p:sp>
        <p:nvSpPr>
          <p:cNvPr id="266252" name="Text Box 30"/>
          <p:cNvSpPr txBox="1">
            <a:spLocks noChangeArrowheads="1"/>
          </p:cNvSpPr>
          <p:nvPr/>
        </p:nvSpPr>
        <p:spPr bwMode="gray">
          <a:xfrm>
            <a:off x="6640513" y="1320800"/>
            <a:ext cx="2000250" cy="782638"/>
          </a:xfrm>
          <a:prstGeom prst="rect">
            <a:avLst/>
          </a:prstGeom>
          <a:solidFill>
            <a:srgbClr val="002060"/>
          </a:solidFill>
          <a:ln w="12700" algn="ctr">
            <a:noFill/>
            <a:miter lim="800000"/>
            <a:headEnd/>
            <a:tailEnd/>
          </a:ln>
        </p:spPr>
        <p:txBody>
          <a:bodyPr lIns="0" tIns="0" rIns="0" bIns="0" anchorCtr="1">
            <a:spAutoFit/>
          </a:bodyPr>
          <a:lstStyle/>
          <a:p>
            <a:pPr>
              <a:lnSpc>
                <a:spcPct val="106000"/>
              </a:lnSpc>
            </a:pPr>
            <a:r>
              <a:rPr lang="tr-TR" sz="1200" b="1">
                <a:solidFill>
                  <a:srgbClr val="FFFFFF"/>
                </a:solidFill>
              </a:rPr>
              <a:t>Gerçek kişi tacirler </a:t>
            </a:r>
          </a:p>
          <a:p>
            <a:pPr>
              <a:lnSpc>
                <a:spcPct val="106000"/>
              </a:lnSpc>
            </a:pPr>
            <a:r>
              <a:rPr lang="tr-TR" sz="1200" b="1">
                <a:solidFill>
                  <a:srgbClr val="FFFFFF"/>
                </a:solidFill>
              </a:rPr>
              <a:t>Adi şirketler</a:t>
            </a:r>
          </a:p>
          <a:p>
            <a:pPr>
              <a:lnSpc>
                <a:spcPct val="106000"/>
              </a:lnSpc>
            </a:pPr>
            <a:r>
              <a:rPr lang="tr-TR" sz="1200" b="1">
                <a:solidFill>
                  <a:srgbClr val="FFFFFF"/>
                </a:solidFill>
              </a:rPr>
              <a:t>Kişi şirketleri  </a:t>
            </a:r>
          </a:p>
          <a:p>
            <a:pPr>
              <a:lnSpc>
                <a:spcPct val="106000"/>
              </a:lnSpc>
            </a:pPr>
            <a:r>
              <a:rPr lang="tr-TR" sz="1200" b="1">
                <a:solidFill>
                  <a:srgbClr val="FFFFFF"/>
                </a:solidFill>
              </a:rPr>
              <a:t>Kooperatifler</a:t>
            </a:r>
            <a:endParaRPr lang="en-GB" sz="1200" b="1">
              <a:solidFill>
                <a:srgbClr val="FFFFFF"/>
              </a:solidFill>
            </a:endParaRPr>
          </a:p>
        </p:txBody>
      </p:sp>
      <p:sp>
        <p:nvSpPr>
          <p:cNvPr id="266253" name="Rectangle 41"/>
          <p:cNvSpPr>
            <a:spLocks noChangeArrowheads="1"/>
          </p:cNvSpPr>
          <p:nvPr/>
        </p:nvSpPr>
        <p:spPr bwMode="auto">
          <a:xfrm>
            <a:off x="1500188" y="4783138"/>
            <a:ext cx="4572000" cy="1323975"/>
          </a:xfrm>
          <a:prstGeom prst="rect">
            <a:avLst/>
          </a:prstGeom>
          <a:noFill/>
          <a:ln w="9525">
            <a:noFill/>
            <a:miter lim="800000"/>
            <a:headEnd/>
            <a:tailEnd/>
          </a:ln>
        </p:spPr>
        <p:txBody>
          <a:bodyPr>
            <a:spAutoFit/>
          </a:bodyPr>
          <a:lstStyle/>
          <a:p>
            <a:pPr algn="ctr"/>
            <a:r>
              <a:rPr lang="tr-TR" sz="1600">
                <a:solidFill>
                  <a:srgbClr val="FFFFFF"/>
                </a:solidFill>
              </a:rPr>
              <a:t>Uyuyan Şirketler</a:t>
            </a:r>
          </a:p>
          <a:p>
            <a:pPr algn="ctr"/>
            <a:endParaRPr lang="tr-TR" sz="1600">
              <a:solidFill>
                <a:srgbClr val="FFFFFF"/>
              </a:solidFill>
            </a:endParaRPr>
          </a:p>
          <a:p>
            <a:pPr algn="ctr"/>
            <a:r>
              <a:rPr lang="tr-TR" sz="1600">
                <a:solidFill>
                  <a:srgbClr val="FFFFFF"/>
                </a:solidFill>
              </a:rPr>
              <a:t> Pay Sahipleri Arasında İhtilaf Olan Şirketler</a:t>
            </a:r>
          </a:p>
          <a:p>
            <a:pPr algn="ctr"/>
            <a:endParaRPr lang="tr-TR" sz="1600">
              <a:solidFill>
                <a:srgbClr val="FFFFFF"/>
              </a:solidFill>
            </a:endParaRPr>
          </a:p>
          <a:p>
            <a:pPr algn="ctr"/>
            <a:r>
              <a:rPr lang="tr-TR" sz="1600">
                <a:solidFill>
                  <a:srgbClr val="FFFFFF"/>
                </a:solidFill>
              </a:rPr>
              <a:t>Aktif Şirketler</a:t>
            </a:r>
            <a:endParaRPr lang="tr-TR" sz="1600">
              <a:solidFill>
                <a:srgbClr val="000000"/>
              </a:solidFill>
            </a:endParaRPr>
          </a:p>
        </p:txBody>
      </p:sp>
      <p:cxnSp>
        <p:nvCxnSpPr>
          <p:cNvPr id="49" name="Straight Connector 48"/>
          <p:cNvCxnSpPr/>
          <p:nvPr/>
        </p:nvCxnSpPr>
        <p:spPr>
          <a:xfrm rot="10800000">
            <a:off x="1571625" y="3924300"/>
            <a:ext cx="492918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1428750" y="5640388"/>
            <a:ext cx="4929188"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6256" name="Rectangle 45"/>
          <p:cNvSpPr>
            <a:spLocks noChangeArrowheads="1"/>
          </p:cNvSpPr>
          <p:nvPr/>
        </p:nvSpPr>
        <p:spPr bwMode="auto">
          <a:xfrm>
            <a:off x="1500188" y="3146425"/>
            <a:ext cx="4572000" cy="708025"/>
          </a:xfrm>
          <a:prstGeom prst="rect">
            <a:avLst/>
          </a:prstGeom>
          <a:noFill/>
          <a:ln w="9525">
            <a:noFill/>
            <a:miter lim="800000"/>
            <a:headEnd/>
            <a:tailEnd/>
          </a:ln>
        </p:spPr>
        <p:txBody>
          <a:bodyPr>
            <a:spAutoFit/>
          </a:bodyPr>
          <a:lstStyle/>
          <a:p>
            <a:pPr algn="ctr">
              <a:lnSpc>
                <a:spcPct val="150000"/>
              </a:lnSpc>
            </a:pPr>
            <a:r>
              <a:rPr lang="tr-TR" sz="1600">
                <a:solidFill>
                  <a:srgbClr val="FFFFFF"/>
                </a:solidFill>
              </a:rPr>
              <a:t>Tek veya İki </a:t>
            </a:r>
          </a:p>
          <a:p>
            <a:pPr algn="ctr"/>
            <a:r>
              <a:rPr lang="tr-TR" sz="1600">
                <a:solidFill>
                  <a:srgbClr val="FFFFFF"/>
                </a:solidFill>
              </a:rPr>
              <a:t>Ortaklı Şirketler</a:t>
            </a:r>
          </a:p>
        </p:txBody>
      </p:sp>
      <p:cxnSp>
        <p:nvCxnSpPr>
          <p:cNvPr id="53" name="Straight Connector 52"/>
          <p:cNvCxnSpPr/>
          <p:nvPr/>
        </p:nvCxnSpPr>
        <p:spPr>
          <a:xfrm rot="10800000">
            <a:off x="1571625" y="3140075"/>
            <a:ext cx="492918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1571625" y="5138738"/>
            <a:ext cx="4929188"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0800000">
            <a:off x="2143125" y="2711450"/>
            <a:ext cx="714375" cy="28575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6260" name="TextBox 52"/>
          <p:cNvSpPr txBox="1">
            <a:spLocks noChangeArrowheads="1"/>
          </p:cNvSpPr>
          <p:nvPr/>
        </p:nvSpPr>
        <p:spPr bwMode="auto">
          <a:xfrm>
            <a:off x="368300" y="2249488"/>
            <a:ext cx="2417763" cy="738187"/>
          </a:xfrm>
          <a:prstGeom prst="rect">
            <a:avLst/>
          </a:prstGeom>
          <a:noFill/>
          <a:ln w="9525">
            <a:noFill/>
            <a:miter lim="800000"/>
            <a:headEnd/>
            <a:tailEnd/>
          </a:ln>
        </p:spPr>
        <p:txBody>
          <a:bodyPr>
            <a:spAutoFit/>
          </a:bodyPr>
          <a:lstStyle/>
          <a:p>
            <a:r>
              <a:rPr lang="tr-TR" sz="1400">
                <a:solidFill>
                  <a:srgbClr val="0070C0"/>
                </a:solidFill>
              </a:rPr>
              <a:t>Borsa Şirketleri</a:t>
            </a:r>
          </a:p>
          <a:p>
            <a:r>
              <a:rPr lang="tr-TR" sz="1400">
                <a:solidFill>
                  <a:srgbClr val="0070C0"/>
                </a:solidFill>
              </a:rPr>
              <a:t>Bankalar ve Sigorta Şirketleri</a:t>
            </a:r>
          </a:p>
        </p:txBody>
      </p:sp>
      <p:sp>
        <p:nvSpPr>
          <p:cNvPr id="266261" name="Rectangle 55"/>
          <p:cNvSpPr>
            <a:spLocks noChangeArrowheads="1"/>
          </p:cNvSpPr>
          <p:nvPr/>
        </p:nvSpPr>
        <p:spPr bwMode="auto">
          <a:xfrm>
            <a:off x="1500188" y="2586038"/>
            <a:ext cx="4572000" cy="554037"/>
          </a:xfrm>
          <a:prstGeom prst="rect">
            <a:avLst/>
          </a:prstGeom>
          <a:noFill/>
          <a:ln w="9525">
            <a:noFill/>
            <a:miter lim="800000"/>
            <a:headEnd/>
            <a:tailEnd/>
          </a:ln>
        </p:spPr>
        <p:txBody>
          <a:bodyPr>
            <a:spAutoFit/>
          </a:bodyPr>
          <a:lstStyle/>
          <a:p>
            <a:pPr algn="ctr"/>
            <a:endParaRPr lang="tr-TR" sz="1400">
              <a:solidFill>
                <a:srgbClr val="FFFFFF"/>
              </a:solidFill>
            </a:endParaRPr>
          </a:p>
          <a:p>
            <a:pPr algn="ctr"/>
            <a:r>
              <a:rPr lang="tr-TR" sz="1400">
                <a:solidFill>
                  <a:srgbClr val="FFFFFF"/>
                </a:solidFill>
              </a:rPr>
              <a:t> </a:t>
            </a:r>
            <a:r>
              <a:rPr lang="tr-TR" sz="1600">
                <a:solidFill>
                  <a:srgbClr val="FFFFFF"/>
                </a:solidFill>
              </a:rPr>
              <a:t>Halka Açık A.Ş.        </a:t>
            </a:r>
          </a:p>
        </p:txBody>
      </p:sp>
      <p:sp>
        <p:nvSpPr>
          <p:cNvPr id="266262" name="Rectangle 56"/>
          <p:cNvSpPr>
            <a:spLocks noChangeArrowheads="1"/>
          </p:cNvSpPr>
          <p:nvPr/>
        </p:nvSpPr>
        <p:spPr bwMode="auto">
          <a:xfrm>
            <a:off x="1500188" y="3944938"/>
            <a:ext cx="4572000" cy="338137"/>
          </a:xfrm>
          <a:prstGeom prst="rect">
            <a:avLst/>
          </a:prstGeom>
          <a:noFill/>
          <a:ln w="9525">
            <a:noFill/>
            <a:miter lim="800000"/>
            <a:headEnd/>
            <a:tailEnd/>
          </a:ln>
        </p:spPr>
        <p:txBody>
          <a:bodyPr>
            <a:spAutoFit/>
          </a:bodyPr>
          <a:lstStyle/>
          <a:p>
            <a:pPr algn="ctr"/>
            <a:r>
              <a:rPr lang="tr-TR" sz="1600">
                <a:solidFill>
                  <a:srgbClr val="FFFFFF"/>
                </a:solidFill>
              </a:rPr>
              <a:t> Aile Şirketleri</a:t>
            </a:r>
            <a:endParaRPr lang="tr-TR" sz="1600">
              <a:solidFill>
                <a:srgbClr val="000000"/>
              </a:solidFill>
            </a:endParaRPr>
          </a:p>
        </p:txBody>
      </p:sp>
      <p:sp>
        <p:nvSpPr>
          <p:cNvPr id="266263" name="Rectangle 55"/>
          <p:cNvSpPr>
            <a:spLocks noChangeArrowheads="1"/>
          </p:cNvSpPr>
          <p:nvPr/>
        </p:nvSpPr>
        <p:spPr bwMode="auto">
          <a:xfrm>
            <a:off x="2916238" y="1916113"/>
            <a:ext cx="1800225" cy="522287"/>
          </a:xfrm>
          <a:prstGeom prst="rect">
            <a:avLst/>
          </a:prstGeom>
          <a:noFill/>
          <a:ln w="9525">
            <a:noFill/>
            <a:miter lim="800000"/>
            <a:headEnd/>
            <a:tailEnd/>
          </a:ln>
        </p:spPr>
        <p:txBody>
          <a:bodyPr>
            <a:spAutoFit/>
          </a:bodyPr>
          <a:lstStyle/>
          <a:p>
            <a:pPr algn="ctr"/>
            <a:r>
              <a:rPr lang="tr-TR" sz="1400">
                <a:solidFill>
                  <a:srgbClr val="FFFFFF"/>
                </a:solidFill>
              </a:rPr>
              <a:t>Diğer</a:t>
            </a:r>
          </a:p>
          <a:p>
            <a:pPr algn="ctr"/>
            <a:r>
              <a:rPr lang="tr-TR" sz="1400">
                <a:solidFill>
                  <a:srgbClr val="FFFFFF"/>
                </a:solidFill>
              </a:rPr>
              <a:t>Teşebbüsler</a:t>
            </a:r>
            <a:endParaRPr lang="tr-TR" sz="160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pPr eaLnBrk="1" hangingPunct="1"/>
            <a:r>
              <a:rPr lang="tr-TR" b="0" smtClean="0"/>
              <a:t>Yeni TTK’nın kılavuzu</a:t>
            </a:r>
            <a:r>
              <a:rPr lang="tr-TR" smtClean="0"/>
              <a:t/>
            </a:r>
            <a:br>
              <a:rPr lang="tr-TR" smtClean="0"/>
            </a:br>
            <a:r>
              <a:rPr lang="tr-TR" sz="1800" smtClean="0"/>
              <a:t>Kurumsal yönetim</a:t>
            </a:r>
            <a:endParaRPr lang="en-US" smtClean="0"/>
          </a:p>
        </p:txBody>
      </p:sp>
      <p:sp>
        <p:nvSpPr>
          <p:cNvPr id="284675" name="Slide Number Placeholder 20"/>
          <p:cNvSpPr>
            <a:spLocks noGrp="1"/>
          </p:cNvSpPr>
          <p:nvPr>
            <p:ph type="sldNum" sz="quarter" idx="10"/>
          </p:nvPr>
        </p:nvSpPr>
        <p:spPr bwMode="auto">
          <a:noFill/>
          <a:ln>
            <a:miter lim="800000"/>
            <a:headEnd/>
            <a:tailEnd/>
          </a:ln>
        </p:spPr>
        <p:txBody>
          <a:bodyPr/>
          <a:lstStyle/>
          <a:p>
            <a:fld id="{73E07011-60DE-4B42-8298-4EEF361BA276}" type="slidenum">
              <a:rPr lang="en-US" smtClean="0">
                <a:solidFill>
                  <a:srgbClr val="002776"/>
                </a:solidFill>
                <a:latin typeface="Arial" pitchFamily="34" charset="0"/>
                <a:cs typeface="Arial" pitchFamily="34" charset="0"/>
              </a:rPr>
              <a:pPr/>
              <a:t>19</a:t>
            </a:fld>
            <a:endParaRPr lang="en-US" smtClean="0">
              <a:solidFill>
                <a:srgbClr val="002776"/>
              </a:solidFill>
              <a:latin typeface="Arial" pitchFamily="34" charset="0"/>
              <a:cs typeface="Arial" pitchFamily="34" charset="0"/>
            </a:endParaRPr>
          </a:p>
        </p:txBody>
      </p:sp>
      <p:sp>
        <p:nvSpPr>
          <p:cNvPr id="284676" name="Text Placeholder 3"/>
          <p:cNvSpPr txBox="1">
            <a:spLocks/>
          </p:cNvSpPr>
          <p:nvPr>
            <p:custDataLst>
              <p:tags r:id="rId1"/>
            </p:custDataLst>
          </p:nvPr>
        </p:nvSpPr>
        <p:spPr bwMode="auto">
          <a:xfrm>
            <a:off x="320675" y="1096963"/>
            <a:ext cx="5394325" cy="325437"/>
          </a:xfrm>
          <a:prstGeom prst="rect">
            <a:avLst/>
          </a:prstGeom>
          <a:noFill/>
          <a:ln w="9525">
            <a:noFill/>
            <a:miter lim="800000"/>
            <a:headEnd/>
            <a:tailEnd/>
          </a:ln>
        </p:spPr>
        <p:txBody>
          <a:bodyPr/>
          <a:lstStyle/>
          <a:p>
            <a:pPr marL="179388" lvl="1" indent="-179388" defTabSz="957263">
              <a:lnSpc>
                <a:spcPct val="106000"/>
              </a:lnSpc>
              <a:spcBef>
                <a:spcPts val="1350"/>
              </a:spcBef>
              <a:buFont typeface="Arial" pitchFamily="34" charset="0"/>
              <a:buNone/>
            </a:pPr>
            <a:r>
              <a:rPr lang="tr-TR" sz="1600" b="1">
                <a:solidFill>
                  <a:srgbClr val="00B0F0"/>
                </a:solidFill>
              </a:rPr>
              <a:t>Bilgi Toplumu Hizmetleri: Web sitesinin asgari içeriği</a:t>
            </a:r>
          </a:p>
        </p:txBody>
      </p:sp>
      <p:sp>
        <p:nvSpPr>
          <p:cNvPr id="284677" name="Text Placeholder 5"/>
          <p:cNvSpPr txBox="1">
            <a:spLocks/>
          </p:cNvSpPr>
          <p:nvPr/>
        </p:nvSpPr>
        <p:spPr bwMode="auto">
          <a:xfrm>
            <a:off x="576263" y="1489075"/>
            <a:ext cx="1284287" cy="1863725"/>
          </a:xfrm>
          <a:prstGeom prst="rect">
            <a:avLst/>
          </a:prstGeom>
          <a:noFill/>
          <a:ln w="12700">
            <a:solidFill>
              <a:schemeClr val="accent1"/>
            </a:solidFill>
            <a:miter lim="800000"/>
            <a:headEnd/>
            <a:tailEnd/>
          </a:ln>
        </p:spPr>
        <p:txBody>
          <a:bodyPr lIns="36000" tIns="36000" rIns="36000" bIns="36000"/>
          <a:lstStyle/>
          <a:p>
            <a:pPr defTabSz="957263">
              <a:spcBef>
                <a:spcPts val="400"/>
              </a:spcBef>
              <a:buFont typeface="Arial" pitchFamily="34" charset="0"/>
              <a:buNone/>
            </a:pPr>
            <a:r>
              <a:rPr lang="en-US" sz="1400">
                <a:solidFill>
                  <a:srgbClr val="002060"/>
                </a:solidFill>
              </a:rPr>
              <a:t>Şirketçe kanunen yapılması gereken ilanlar. </a:t>
            </a:r>
          </a:p>
        </p:txBody>
      </p:sp>
      <p:sp>
        <p:nvSpPr>
          <p:cNvPr id="284678" name="Text Placeholder 5"/>
          <p:cNvSpPr txBox="1">
            <a:spLocks/>
          </p:cNvSpPr>
          <p:nvPr/>
        </p:nvSpPr>
        <p:spPr bwMode="auto">
          <a:xfrm>
            <a:off x="1943100" y="1489075"/>
            <a:ext cx="1282700" cy="1863725"/>
          </a:xfrm>
          <a:prstGeom prst="rect">
            <a:avLst/>
          </a:prstGeom>
          <a:noFill/>
          <a:ln w="12700">
            <a:solidFill>
              <a:schemeClr val="accent1"/>
            </a:solidFill>
            <a:miter lim="800000"/>
            <a:headEnd/>
            <a:tailEnd/>
          </a:ln>
        </p:spPr>
        <p:txBody>
          <a:bodyPr lIns="36000" tIns="36000" rIns="36000" bIns="36000"/>
          <a:lstStyle/>
          <a:p>
            <a:pPr defTabSz="957263">
              <a:spcBef>
                <a:spcPts val="400"/>
              </a:spcBef>
              <a:buFont typeface="Arial" pitchFamily="34" charset="0"/>
              <a:buNone/>
            </a:pPr>
            <a:r>
              <a:rPr lang="en-US" sz="1400">
                <a:solidFill>
                  <a:srgbClr val="002060"/>
                </a:solidFill>
              </a:rPr>
              <a:t>Rüçhan, değiştime, alım, önerilme, değişim oranı, ayrılma karşılığı gibi haklara ilişkin kararlar </a:t>
            </a:r>
          </a:p>
        </p:txBody>
      </p:sp>
      <p:sp>
        <p:nvSpPr>
          <p:cNvPr id="284679" name="Text Placeholder 5"/>
          <p:cNvSpPr txBox="1">
            <a:spLocks/>
          </p:cNvSpPr>
          <p:nvPr/>
        </p:nvSpPr>
        <p:spPr bwMode="auto">
          <a:xfrm>
            <a:off x="3308350" y="1489075"/>
            <a:ext cx="1284288" cy="1863725"/>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Denetçi, özel denetçi, işlem denetçisi raporları. </a:t>
            </a:r>
            <a:endParaRPr lang="en-GB" sz="1400">
              <a:solidFill>
                <a:srgbClr val="002060"/>
              </a:solidFill>
            </a:endParaRPr>
          </a:p>
        </p:txBody>
      </p:sp>
      <p:sp>
        <p:nvSpPr>
          <p:cNvPr id="284680" name="Text Placeholder 5"/>
          <p:cNvSpPr txBox="1">
            <a:spLocks/>
          </p:cNvSpPr>
          <p:nvPr/>
        </p:nvSpPr>
        <p:spPr bwMode="auto">
          <a:xfrm>
            <a:off x="4659313" y="1489075"/>
            <a:ext cx="1284287" cy="1863725"/>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Şeffaflık ilkesi ve bilgi toplumu açısından açıklanması zorunlu bilgiler </a:t>
            </a:r>
            <a:endParaRPr lang="en-GB" sz="1400">
              <a:solidFill>
                <a:srgbClr val="002060"/>
              </a:solidFill>
            </a:endParaRPr>
          </a:p>
        </p:txBody>
      </p:sp>
      <p:sp>
        <p:nvSpPr>
          <p:cNvPr id="284681" name="Text Placeholder 5"/>
          <p:cNvSpPr txBox="1">
            <a:spLocks/>
          </p:cNvSpPr>
          <p:nvPr/>
        </p:nvSpPr>
        <p:spPr bwMode="auto">
          <a:xfrm>
            <a:off x="393700" y="3459163"/>
            <a:ext cx="1349375" cy="2865437"/>
          </a:xfrm>
          <a:prstGeom prst="rect">
            <a:avLst/>
          </a:prstGeom>
          <a:noFill/>
          <a:ln w="12700">
            <a:solidFill>
              <a:schemeClr val="accent1"/>
            </a:solidFill>
            <a:miter lim="800000"/>
            <a:headEnd/>
            <a:tailEnd/>
          </a:ln>
        </p:spPr>
        <p:txBody>
          <a:bodyPr lIns="36000" tIns="36000" rIns="36000" bIns="36000"/>
          <a:lstStyle/>
          <a:p>
            <a:pPr defTabSz="957263">
              <a:spcBef>
                <a:spcPts val="400"/>
              </a:spcBef>
              <a:buFont typeface="Arial" pitchFamily="34" charset="0"/>
              <a:buNone/>
            </a:pPr>
            <a:r>
              <a:rPr lang="en-US" sz="1400">
                <a:solidFill>
                  <a:srgbClr val="002060"/>
                </a:solidFill>
              </a:rPr>
              <a:t>Pay sahipleri ile ortakların menfaatlerini koruyabilmeleri ve haklarını bilinçli kullanabilmeleri için görmelerinin ve bilmelerinin yararlı olduğu belgeler, bilgiler, açıklamalar. </a:t>
            </a:r>
          </a:p>
        </p:txBody>
      </p:sp>
      <p:sp>
        <p:nvSpPr>
          <p:cNvPr id="284682" name="Text Placeholder 5"/>
          <p:cNvSpPr txBox="1">
            <a:spLocks/>
          </p:cNvSpPr>
          <p:nvPr/>
        </p:nvSpPr>
        <p:spPr bwMode="auto">
          <a:xfrm>
            <a:off x="1804988" y="3459163"/>
            <a:ext cx="1349375" cy="2865437"/>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Değerleme raporları, kurucular beyanı, iflas ertelemeye ilişkin bilgiler, garantiler, şirketin kendi payını edinimleri</a:t>
            </a:r>
            <a:endParaRPr lang="en-GB" sz="1400">
              <a:solidFill>
                <a:srgbClr val="002060"/>
              </a:solidFill>
            </a:endParaRPr>
          </a:p>
        </p:txBody>
      </p:sp>
      <p:sp>
        <p:nvSpPr>
          <p:cNvPr id="284683" name="Text Placeholder 5"/>
          <p:cNvSpPr txBox="1">
            <a:spLocks/>
          </p:cNvSpPr>
          <p:nvPr/>
        </p:nvSpPr>
        <p:spPr bwMode="auto">
          <a:xfrm>
            <a:off x="3217863" y="3459163"/>
            <a:ext cx="1349375" cy="2865437"/>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Birleşme / bölünme / tür değiştirme, sermaye artırımı /azaltımı / menkul kıymet çıkarılması gibi işlemlere ilişkin her türlü belgeler</a:t>
            </a:r>
            <a:endParaRPr lang="en-GB" sz="1400">
              <a:solidFill>
                <a:srgbClr val="002060"/>
              </a:solidFill>
            </a:endParaRPr>
          </a:p>
        </p:txBody>
      </p:sp>
      <p:sp>
        <p:nvSpPr>
          <p:cNvPr id="284684" name="Text Placeholder 5"/>
          <p:cNvSpPr txBox="1">
            <a:spLocks/>
          </p:cNvSpPr>
          <p:nvPr/>
        </p:nvSpPr>
        <p:spPr bwMode="auto">
          <a:xfrm>
            <a:off x="4629150" y="3459163"/>
            <a:ext cx="1349375" cy="2865437"/>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Bilgi alma kapsamında sorulan sorular, pay sahibinin aydınlatıl-masına yarayan bilgiler</a:t>
            </a:r>
            <a:endParaRPr lang="en-GB" sz="1400">
              <a:solidFill>
                <a:srgbClr val="002060"/>
              </a:solidFill>
            </a:endParaRPr>
          </a:p>
        </p:txBody>
      </p:sp>
      <p:sp>
        <p:nvSpPr>
          <p:cNvPr id="284685" name="Text Placeholder 5"/>
          <p:cNvSpPr txBox="1">
            <a:spLocks/>
          </p:cNvSpPr>
          <p:nvPr/>
        </p:nvSpPr>
        <p:spPr bwMode="auto">
          <a:xfrm>
            <a:off x="6016625" y="1489075"/>
            <a:ext cx="1282700" cy="1863725"/>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Genel kurullara ait olanlar dâhil her türlü çağrılara ait belgeler, raporlar, yönetim kurulu açıklamaları </a:t>
            </a:r>
            <a:endParaRPr lang="en-GB" sz="1400">
              <a:solidFill>
                <a:srgbClr val="002060"/>
              </a:solidFill>
            </a:endParaRPr>
          </a:p>
        </p:txBody>
      </p:sp>
      <p:sp>
        <p:nvSpPr>
          <p:cNvPr id="284686" name="Text Placeholder 5"/>
          <p:cNvSpPr txBox="1">
            <a:spLocks/>
          </p:cNvSpPr>
          <p:nvPr/>
        </p:nvSpPr>
        <p:spPr bwMode="auto">
          <a:xfrm>
            <a:off x="6030913" y="3459163"/>
            <a:ext cx="1349375" cy="2865437"/>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Yıllık faaliyet raporu, kurumsal faaliyet açıklaması, yöneticilere sağlanan mali haklar</a:t>
            </a:r>
            <a:endParaRPr lang="en-GB" sz="1400">
              <a:solidFill>
                <a:srgbClr val="002060"/>
              </a:solidFill>
            </a:endParaRPr>
          </a:p>
        </p:txBody>
      </p:sp>
      <p:sp>
        <p:nvSpPr>
          <p:cNvPr id="284687" name="Text Placeholder 5"/>
          <p:cNvSpPr txBox="1">
            <a:spLocks/>
          </p:cNvSpPr>
          <p:nvPr/>
        </p:nvSpPr>
        <p:spPr bwMode="auto">
          <a:xfrm>
            <a:off x="7361238" y="1489075"/>
            <a:ext cx="1282700" cy="1863725"/>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Finansal tablolar ve raporlamalar</a:t>
            </a:r>
            <a:endParaRPr lang="en-GB" sz="1400">
              <a:solidFill>
                <a:srgbClr val="002060"/>
              </a:solidFill>
            </a:endParaRPr>
          </a:p>
        </p:txBody>
      </p:sp>
      <p:sp>
        <p:nvSpPr>
          <p:cNvPr id="284688" name="Text Placeholder 5"/>
          <p:cNvSpPr txBox="1">
            <a:spLocks/>
          </p:cNvSpPr>
          <p:nvPr/>
        </p:nvSpPr>
        <p:spPr bwMode="auto">
          <a:xfrm>
            <a:off x="7443788" y="3459163"/>
            <a:ext cx="1349375" cy="2865437"/>
          </a:xfrm>
          <a:prstGeom prst="rect">
            <a:avLst/>
          </a:prstGeom>
          <a:noFill/>
          <a:ln w="12700">
            <a:solidFill>
              <a:schemeClr val="accent1"/>
            </a:solidFill>
            <a:miter lim="800000"/>
            <a:headEnd/>
            <a:tailEnd/>
          </a:ln>
        </p:spPr>
        <p:txBody>
          <a:bodyPr lIns="36000" tIns="36000" rIns="36000" bIns="36000"/>
          <a:lstStyle/>
          <a:p>
            <a:pPr defTabSz="957263" eaLnBrk="0" hangingPunct="0">
              <a:spcBef>
                <a:spcPct val="50000"/>
              </a:spcBef>
            </a:pPr>
            <a:r>
              <a:rPr lang="tr-TR" sz="1400">
                <a:solidFill>
                  <a:srgbClr val="002060"/>
                </a:solidFill>
              </a:rPr>
              <a:t>Yetkili kurul ve bakanlıkların konulmasını istedikleri, pay sahiplerini ve sermaye piyasasını ilgilendiren konulara ilişkin bilgiler </a:t>
            </a:r>
            <a:endParaRPr lang="en-GB" sz="140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69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847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99" name="Title 2"/>
          <p:cNvSpPr>
            <a:spLocks noGrp="1"/>
          </p:cNvSpPr>
          <p:nvPr>
            <p:ph type="title"/>
            <p:custDataLst>
              <p:tags r:id="rId3"/>
            </p:custDataLst>
          </p:nvPr>
        </p:nvSpPr>
        <p:spPr>
          <a:xfrm>
            <a:off x="396875" y="300038"/>
            <a:ext cx="8350250" cy="595312"/>
          </a:xfrm>
        </p:spPr>
        <p:txBody>
          <a:bodyPr/>
          <a:lstStyle/>
          <a:p>
            <a:pPr eaLnBrk="1" hangingPunct="1"/>
            <a:r>
              <a:rPr lang="tr-TR" b="0" smtClean="0"/>
              <a:t>Yeni TTK’nın kılavuzu</a:t>
            </a:r>
            <a:r>
              <a:rPr lang="tr-TR" smtClean="0"/>
              <a:t/>
            </a:r>
            <a:br>
              <a:rPr lang="tr-TR" smtClean="0"/>
            </a:br>
            <a:r>
              <a:rPr lang="tr-TR" sz="1800" smtClean="0"/>
              <a:t>Kurumsal yönetim</a:t>
            </a:r>
            <a:endParaRPr lang="en-US" smtClean="0"/>
          </a:p>
        </p:txBody>
      </p:sp>
      <p:sp>
        <p:nvSpPr>
          <p:cNvPr id="285700" name="Slide Number Placeholder 6"/>
          <p:cNvSpPr>
            <a:spLocks noGrp="1"/>
          </p:cNvSpPr>
          <p:nvPr>
            <p:ph type="sldNum" sz="quarter" idx="13"/>
          </p:nvPr>
        </p:nvSpPr>
        <p:spPr bwMode="auto">
          <a:noFill/>
          <a:ln>
            <a:miter lim="800000"/>
            <a:headEnd/>
            <a:tailEnd/>
          </a:ln>
        </p:spPr>
        <p:txBody>
          <a:bodyPr/>
          <a:lstStyle/>
          <a:p>
            <a:fld id="{EF6A3CE8-4E2C-4A64-B714-A892EFE430D9}" type="slidenum">
              <a:rPr lang="en-US" smtClean="0">
                <a:solidFill>
                  <a:srgbClr val="002776"/>
                </a:solidFill>
                <a:latin typeface="Arial" pitchFamily="34" charset="0"/>
                <a:cs typeface="Arial" pitchFamily="34" charset="0"/>
              </a:rPr>
              <a:pPr/>
              <a:t>20</a:t>
            </a:fld>
            <a:endParaRPr lang="en-US" smtClean="0">
              <a:solidFill>
                <a:srgbClr val="002776"/>
              </a:solidFill>
              <a:latin typeface="Arial" pitchFamily="34" charset="0"/>
              <a:cs typeface="Arial" pitchFamily="34" charset="0"/>
            </a:endParaRPr>
          </a:p>
        </p:txBody>
      </p:sp>
      <p:sp>
        <p:nvSpPr>
          <p:cNvPr id="285701" name="Text Placeholder 3"/>
          <p:cNvSpPr txBox="1">
            <a:spLocks/>
          </p:cNvSpPr>
          <p:nvPr>
            <p:custDataLst>
              <p:tags r:id="rId4"/>
            </p:custDataLst>
          </p:nvPr>
        </p:nvSpPr>
        <p:spPr bwMode="auto">
          <a:xfrm>
            <a:off x="320675" y="1096963"/>
            <a:ext cx="5424488" cy="325437"/>
          </a:xfrm>
          <a:prstGeom prst="rect">
            <a:avLst/>
          </a:prstGeom>
          <a:noFill/>
          <a:ln w="9525">
            <a:noFill/>
            <a:miter lim="800000"/>
            <a:headEnd/>
            <a:tailEnd/>
          </a:ln>
        </p:spPr>
        <p:txBody>
          <a:bodyPr/>
          <a:lstStyle/>
          <a:p>
            <a:pPr marL="179388" lvl="1" indent="-179388" defTabSz="957263">
              <a:buFont typeface="Arial" pitchFamily="34" charset="0"/>
              <a:buNone/>
            </a:pPr>
            <a:r>
              <a:rPr lang="tr-TR" sz="1600" b="1">
                <a:solidFill>
                  <a:srgbClr val="00B0F0"/>
                </a:solidFill>
              </a:rPr>
              <a:t>Sermayenin korunmasına ilişkin düzenlemeler: TTK </a:t>
            </a:r>
          </a:p>
          <a:p>
            <a:pPr marL="179388" lvl="1" indent="-179388" defTabSz="957263">
              <a:buFont typeface="Arial" pitchFamily="34" charset="0"/>
              <a:buNone/>
            </a:pPr>
            <a:r>
              <a:rPr lang="tr-TR" sz="1600" b="1">
                <a:solidFill>
                  <a:srgbClr val="00B0F0"/>
                </a:solidFill>
              </a:rPr>
              <a:t>ile sermayenin korunması ilkesi, daha etkin </a:t>
            </a:r>
          </a:p>
          <a:p>
            <a:pPr marL="179388" lvl="1" indent="-179388" defTabSz="957263">
              <a:buFont typeface="Arial" pitchFamily="34" charset="0"/>
              <a:buNone/>
            </a:pPr>
            <a:r>
              <a:rPr lang="tr-TR" sz="1600" b="1">
                <a:solidFill>
                  <a:srgbClr val="00B0F0"/>
                </a:solidFill>
              </a:rPr>
              <a:t>güvencelere kavuşturuluyor. </a:t>
            </a:r>
          </a:p>
        </p:txBody>
      </p:sp>
      <p:sp>
        <p:nvSpPr>
          <p:cNvPr id="11" name="65 Yuvarlatılmış Dikdörtgen"/>
          <p:cNvSpPr/>
          <p:nvPr/>
        </p:nvSpPr>
        <p:spPr>
          <a:xfrm>
            <a:off x="3286125" y="5214938"/>
            <a:ext cx="2500313" cy="14287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002060"/>
              </a:solidFill>
            </a:endParaRPr>
          </a:p>
        </p:txBody>
      </p:sp>
      <p:sp>
        <p:nvSpPr>
          <p:cNvPr id="12" name="65 Yuvarlatılmış Dikdörtgen"/>
          <p:cNvSpPr/>
          <p:nvPr/>
        </p:nvSpPr>
        <p:spPr>
          <a:xfrm>
            <a:off x="3286125" y="2000250"/>
            <a:ext cx="2500313" cy="128587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002060"/>
              </a:solidFill>
            </a:endParaRPr>
          </a:p>
        </p:txBody>
      </p:sp>
      <p:sp>
        <p:nvSpPr>
          <p:cNvPr id="13" name="65 Yuvarlatılmış Dikdörtgen"/>
          <p:cNvSpPr/>
          <p:nvPr/>
        </p:nvSpPr>
        <p:spPr>
          <a:xfrm>
            <a:off x="500063" y="2643188"/>
            <a:ext cx="2500312" cy="14287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002060"/>
              </a:solidFill>
            </a:endParaRPr>
          </a:p>
        </p:txBody>
      </p:sp>
      <p:sp>
        <p:nvSpPr>
          <p:cNvPr id="14" name="65 Yuvarlatılmış Dikdörtgen"/>
          <p:cNvSpPr/>
          <p:nvPr/>
        </p:nvSpPr>
        <p:spPr>
          <a:xfrm>
            <a:off x="6286500" y="2643188"/>
            <a:ext cx="2500313" cy="14287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002060"/>
              </a:solidFill>
            </a:endParaRPr>
          </a:p>
        </p:txBody>
      </p:sp>
      <p:sp>
        <p:nvSpPr>
          <p:cNvPr id="285706" name="57 Metin kutusu"/>
          <p:cNvSpPr txBox="1">
            <a:spLocks noChangeArrowheads="1"/>
          </p:cNvSpPr>
          <p:nvPr/>
        </p:nvSpPr>
        <p:spPr bwMode="auto">
          <a:xfrm>
            <a:off x="3429000" y="1916113"/>
            <a:ext cx="2286000" cy="1169987"/>
          </a:xfrm>
          <a:prstGeom prst="rect">
            <a:avLst/>
          </a:prstGeom>
          <a:noFill/>
          <a:ln w="9525">
            <a:noFill/>
            <a:miter lim="800000"/>
            <a:headEnd/>
            <a:tailEnd/>
          </a:ln>
        </p:spPr>
        <p:txBody>
          <a:bodyPr>
            <a:spAutoFit/>
          </a:bodyPr>
          <a:lstStyle/>
          <a:p>
            <a:pPr algn="ctr"/>
            <a:r>
              <a:rPr lang="tr-TR" sz="1400" b="1">
                <a:solidFill>
                  <a:srgbClr val="FFFFFF"/>
                </a:solidFill>
              </a:rPr>
              <a:t>2.</a:t>
            </a:r>
          </a:p>
          <a:p>
            <a:pPr algn="ctr"/>
            <a:r>
              <a:rPr lang="tr-TR" sz="1400">
                <a:solidFill>
                  <a:srgbClr val="FFFFFF"/>
                </a:solidFill>
              </a:rPr>
              <a:t>O1, Y1, Y2 , Y3 şirket kaynaklarını ödünç veya teminat olarak kullanamayacaktır.</a:t>
            </a:r>
            <a:endParaRPr lang="tr-TR" sz="1400">
              <a:solidFill>
                <a:srgbClr val="002060"/>
              </a:solidFill>
            </a:endParaRPr>
          </a:p>
        </p:txBody>
      </p:sp>
      <p:sp>
        <p:nvSpPr>
          <p:cNvPr id="17" name="4 Metin kutusu"/>
          <p:cNvSpPr txBox="1">
            <a:spLocks noChangeArrowheads="1"/>
          </p:cNvSpPr>
          <p:nvPr/>
        </p:nvSpPr>
        <p:spPr bwMode="auto">
          <a:xfrm>
            <a:off x="3714750" y="3857625"/>
            <a:ext cx="1714500" cy="646113"/>
          </a:xfrm>
          <a:prstGeom prst="rect">
            <a:avLst/>
          </a:prstGeom>
          <a:noFill/>
          <a:ln w="9525">
            <a:noFill/>
            <a:miter lim="800000"/>
            <a:headEnd/>
            <a:tailEnd/>
          </a:ln>
        </p:spPr>
        <p:txBody>
          <a:bodyPr>
            <a:spAutoFit/>
          </a:bodyPr>
          <a:lstStyle/>
          <a:p>
            <a:pPr algn="ctr"/>
            <a:r>
              <a:rPr lang="tr-TR" sz="1800" b="1">
                <a:solidFill>
                  <a:srgbClr val="0070C0"/>
                </a:solidFill>
              </a:rPr>
              <a:t>Sermayenin Korunması</a:t>
            </a:r>
          </a:p>
        </p:txBody>
      </p:sp>
      <p:sp>
        <p:nvSpPr>
          <p:cNvPr id="18" name="58 Metin kutusu"/>
          <p:cNvSpPr txBox="1">
            <a:spLocks noChangeArrowheads="1"/>
          </p:cNvSpPr>
          <p:nvPr/>
        </p:nvSpPr>
        <p:spPr bwMode="auto">
          <a:xfrm>
            <a:off x="6286500" y="2360613"/>
            <a:ext cx="2638425" cy="1600200"/>
          </a:xfrm>
          <a:prstGeom prst="rect">
            <a:avLst/>
          </a:prstGeom>
          <a:noFill/>
          <a:ln w="9525">
            <a:noFill/>
            <a:miter lim="800000"/>
            <a:headEnd/>
            <a:tailEnd/>
          </a:ln>
        </p:spPr>
        <p:txBody>
          <a:bodyPr>
            <a:spAutoFit/>
          </a:bodyPr>
          <a:lstStyle/>
          <a:p>
            <a:pPr algn="ctr"/>
            <a:endParaRPr lang="tr-TR" sz="1400" b="1">
              <a:solidFill>
                <a:srgbClr val="FFFFFF"/>
              </a:solidFill>
            </a:endParaRPr>
          </a:p>
          <a:p>
            <a:pPr algn="ctr"/>
            <a:r>
              <a:rPr lang="tr-TR" sz="1400" b="1">
                <a:solidFill>
                  <a:srgbClr val="FFFFFF"/>
                </a:solidFill>
              </a:rPr>
              <a:t>3.</a:t>
            </a:r>
          </a:p>
          <a:p>
            <a:pPr algn="ctr"/>
            <a:r>
              <a:rPr lang="tr-TR" sz="1400">
                <a:solidFill>
                  <a:srgbClr val="FFFFFF"/>
                </a:solidFill>
              </a:rPr>
              <a:t>Y1, Y2 , Y3 şirket mal varlığı üzerindeki tüm işlemleri kayıtlara ve defterlere UFRS’ye uygun olarak yansıtacaktır.</a:t>
            </a:r>
            <a:endParaRPr lang="tr-TR" sz="1400">
              <a:solidFill>
                <a:srgbClr val="002060"/>
              </a:solidFill>
            </a:endParaRPr>
          </a:p>
        </p:txBody>
      </p:sp>
      <p:sp>
        <p:nvSpPr>
          <p:cNvPr id="285709" name="60 Metin kutusu"/>
          <p:cNvSpPr txBox="1">
            <a:spLocks noChangeArrowheads="1"/>
          </p:cNvSpPr>
          <p:nvPr/>
        </p:nvSpPr>
        <p:spPr bwMode="auto">
          <a:xfrm>
            <a:off x="571500" y="2571750"/>
            <a:ext cx="2286000" cy="1600200"/>
          </a:xfrm>
          <a:prstGeom prst="rect">
            <a:avLst/>
          </a:prstGeom>
          <a:noFill/>
          <a:ln w="9525">
            <a:noFill/>
            <a:miter lim="800000"/>
            <a:headEnd/>
            <a:tailEnd/>
          </a:ln>
        </p:spPr>
        <p:txBody>
          <a:bodyPr>
            <a:spAutoFit/>
          </a:bodyPr>
          <a:lstStyle/>
          <a:p>
            <a:pPr algn="ctr"/>
            <a:r>
              <a:rPr lang="tr-TR" sz="1400" b="1">
                <a:solidFill>
                  <a:srgbClr val="FFFFFF"/>
                </a:solidFill>
              </a:rPr>
              <a:t>1. </a:t>
            </a:r>
          </a:p>
          <a:p>
            <a:pPr algn="ctr"/>
            <a:r>
              <a:rPr lang="tr-TR" sz="1400">
                <a:solidFill>
                  <a:srgbClr val="FFFFFF"/>
                </a:solidFill>
              </a:rPr>
              <a:t>O1 ve arkadaşları tarafından şirket kurarken, sermaye arttırılırken ödeme bankaya yapılacaktır.</a:t>
            </a:r>
          </a:p>
          <a:p>
            <a:pPr algn="ctr"/>
            <a:endParaRPr lang="tr-TR" sz="1400">
              <a:solidFill>
                <a:srgbClr val="002060"/>
              </a:solidFill>
            </a:endParaRPr>
          </a:p>
        </p:txBody>
      </p:sp>
      <p:sp>
        <p:nvSpPr>
          <p:cNvPr id="285710" name="64 Metin kutusu"/>
          <p:cNvSpPr txBox="1">
            <a:spLocks noChangeArrowheads="1"/>
          </p:cNvSpPr>
          <p:nvPr/>
        </p:nvSpPr>
        <p:spPr bwMode="auto">
          <a:xfrm>
            <a:off x="3286125" y="5286375"/>
            <a:ext cx="2571750" cy="1169988"/>
          </a:xfrm>
          <a:prstGeom prst="rect">
            <a:avLst/>
          </a:prstGeom>
          <a:noFill/>
          <a:ln w="9525">
            <a:noFill/>
            <a:miter lim="800000"/>
            <a:headEnd/>
            <a:tailEnd/>
          </a:ln>
        </p:spPr>
        <p:txBody>
          <a:bodyPr>
            <a:spAutoFit/>
          </a:bodyPr>
          <a:lstStyle/>
          <a:p>
            <a:pPr algn="ctr"/>
            <a:r>
              <a:rPr lang="tr-TR" sz="1400" b="1">
                <a:solidFill>
                  <a:srgbClr val="FFFFFF"/>
                </a:solidFill>
              </a:rPr>
              <a:t>6.</a:t>
            </a:r>
          </a:p>
          <a:p>
            <a:pPr algn="ctr"/>
            <a:r>
              <a:rPr lang="tr-TR" sz="1400">
                <a:solidFill>
                  <a:srgbClr val="FFFFFF"/>
                </a:solidFill>
              </a:rPr>
              <a:t>Malvarlığını etkileyen önemli işlemler İD tarafından denetlenmeden gerçekleştirilmeyecektir.</a:t>
            </a:r>
          </a:p>
        </p:txBody>
      </p:sp>
      <p:sp>
        <p:nvSpPr>
          <p:cNvPr id="21" name="65 Yuvarlatılmış Dikdörtgen"/>
          <p:cNvSpPr/>
          <p:nvPr/>
        </p:nvSpPr>
        <p:spPr>
          <a:xfrm>
            <a:off x="6286500" y="4357688"/>
            <a:ext cx="2500313" cy="14287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002060"/>
              </a:solidFill>
            </a:endParaRPr>
          </a:p>
        </p:txBody>
      </p:sp>
      <p:sp>
        <p:nvSpPr>
          <p:cNvPr id="285712" name="66 Metin kutusu"/>
          <p:cNvSpPr txBox="1">
            <a:spLocks noChangeArrowheads="1"/>
          </p:cNvSpPr>
          <p:nvPr/>
        </p:nvSpPr>
        <p:spPr bwMode="auto">
          <a:xfrm>
            <a:off x="6286500" y="4422775"/>
            <a:ext cx="2571750" cy="1169988"/>
          </a:xfrm>
          <a:prstGeom prst="rect">
            <a:avLst/>
          </a:prstGeom>
          <a:noFill/>
          <a:ln w="9525">
            <a:noFill/>
            <a:miter lim="800000"/>
            <a:headEnd/>
            <a:tailEnd/>
          </a:ln>
        </p:spPr>
        <p:txBody>
          <a:bodyPr>
            <a:spAutoFit/>
          </a:bodyPr>
          <a:lstStyle/>
          <a:p>
            <a:pPr algn="ctr"/>
            <a:r>
              <a:rPr lang="tr-TR" sz="1400" b="1">
                <a:solidFill>
                  <a:srgbClr val="FFFFFF"/>
                </a:solidFill>
              </a:rPr>
              <a:t>5.</a:t>
            </a:r>
          </a:p>
          <a:p>
            <a:pPr algn="ctr"/>
            <a:r>
              <a:rPr lang="tr-TR" sz="1400">
                <a:solidFill>
                  <a:srgbClr val="FFFFFF"/>
                </a:solidFill>
              </a:rPr>
              <a:t>Genel Kurul’da pay sahipleri şirketin gerçek ve dürüst resmini görecek, ona göre oy kullanacaktır.</a:t>
            </a:r>
          </a:p>
        </p:txBody>
      </p:sp>
      <p:sp>
        <p:nvSpPr>
          <p:cNvPr id="23" name="65 Yuvarlatılmış Dikdörtgen"/>
          <p:cNvSpPr/>
          <p:nvPr/>
        </p:nvSpPr>
        <p:spPr>
          <a:xfrm>
            <a:off x="500063" y="4357688"/>
            <a:ext cx="2500312" cy="14287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002060"/>
              </a:solidFill>
            </a:endParaRPr>
          </a:p>
        </p:txBody>
      </p:sp>
      <p:sp>
        <p:nvSpPr>
          <p:cNvPr id="285714" name="62 Metin kutusu"/>
          <p:cNvSpPr txBox="1">
            <a:spLocks noChangeArrowheads="1"/>
          </p:cNvSpPr>
          <p:nvPr/>
        </p:nvSpPr>
        <p:spPr bwMode="auto">
          <a:xfrm>
            <a:off x="500063" y="4422775"/>
            <a:ext cx="2286000" cy="1169988"/>
          </a:xfrm>
          <a:prstGeom prst="rect">
            <a:avLst/>
          </a:prstGeom>
          <a:noFill/>
          <a:ln w="9525">
            <a:noFill/>
            <a:miter lim="800000"/>
            <a:headEnd/>
            <a:tailEnd/>
          </a:ln>
        </p:spPr>
        <p:txBody>
          <a:bodyPr>
            <a:spAutoFit/>
          </a:bodyPr>
          <a:lstStyle/>
          <a:p>
            <a:pPr algn="ctr"/>
            <a:r>
              <a:rPr lang="tr-TR" sz="1400" b="1">
                <a:solidFill>
                  <a:srgbClr val="FFFFFF"/>
                </a:solidFill>
              </a:rPr>
              <a:t>4.</a:t>
            </a:r>
          </a:p>
          <a:p>
            <a:pPr algn="ctr"/>
            <a:r>
              <a:rPr lang="tr-TR" sz="1400">
                <a:solidFill>
                  <a:srgbClr val="FFFFFF"/>
                </a:solidFill>
              </a:rPr>
              <a:t>BD gerekli görürse Y1, Y2, Y3 risklerin erken teşhisi komitesini kuracaktır. </a:t>
            </a:r>
          </a:p>
          <a:p>
            <a:pPr algn="ctr"/>
            <a:endParaRPr lang="tr-TR" sz="1400">
              <a:solidFill>
                <a:srgbClr val="FFFFFF"/>
              </a:solidFill>
            </a:endParaRPr>
          </a:p>
        </p:txBody>
      </p:sp>
      <p:sp>
        <p:nvSpPr>
          <p:cNvPr id="25" name="Rounded Rectangle 24"/>
          <p:cNvSpPr/>
          <p:nvPr/>
        </p:nvSpPr>
        <p:spPr>
          <a:xfrm>
            <a:off x="6072188" y="1370013"/>
            <a:ext cx="1357312" cy="5715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FFFFFF"/>
              </a:solidFill>
            </a:endParaRPr>
          </a:p>
        </p:txBody>
      </p:sp>
      <p:sp>
        <p:nvSpPr>
          <p:cNvPr id="26" name="TextBox 191"/>
          <p:cNvSpPr txBox="1">
            <a:spLocks noChangeArrowheads="1"/>
          </p:cNvSpPr>
          <p:nvPr/>
        </p:nvSpPr>
        <p:spPr bwMode="auto">
          <a:xfrm>
            <a:off x="6013450" y="1382713"/>
            <a:ext cx="1314450" cy="461962"/>
          </a:xfrm>
          <a:prstGeom prst="rect">
            <a:avLst/>
          </a:prstGeom>
          <a:noFill/>
          <a:ln w="9525">
            <a:noFill/>
            <a:miter lim="800000"/>
            <a:headEnd/>
            <a:tailEnd/>
          </a:ln>
        </p:spPr>
        <p:txBody>
          <a:bodyPr wrap="none">
            <a:spAutoFit/>
          </a:bodyPr>
          <a:lstStyle/>
          <a:p>
            <a:r>
              <a:rPr lang="tr-TR" sz="1200" b="1">
                <a:solidFill>
                  <a:srgbClr val="002060"/>
                </a:solidFill>
              </a:rPr>
              <a:t>  BD : </a:t>
            </a:r>
            <a:r>
              <a:rPr lang="tr-TR" sz="1200">
                <a:solidFill>
                  <a:srgbClr val="002060"/>
                </a:solidFill>
              </a:rPr>
              <a:t>Bağımsız </a:t>
            </a:r>
          </a:p>
          <a:p>
            <a:r>
              <a:rPr lang="tr-TR" sz="1200">
                <a:solidFill>
                  <a:srgbClr val="002060"/>
                </a:solidFill>
              </a:rPr>
              <a:t>  Denetçiler</a:t>
            </a:r>
          </a:p>
        </p:txBody>
      </p:sp>
      <p:sp>
        <p:nvSpPr>
          <p:cNvPr id="27" name="TextBox 197"/>
          <p:cNvSpPr txBox="1">
            <a:spLocks noChangeArrowheads="1"/>
          </p:cNvSpPr>
          <p:nvPr/>
        </p:nvSpPr>
        <p:spPr bwMode="auto">
          <a:xfrm>
            <a:off x="7650163" y="1382713"/>
            <a:ext cx="842962" cy="461962"/>
          </a:xfrm>
          <a:prstGeom prst="rect">
            <a:avLst/>
          </a:prstGeom>
          <a:noFill/>
          <a:ln w="9525">
            <a:noFill/>
            <a:miter lim="800000"/>
            <a:headEnd/>
            <a:tailEnd/>
          </a:ln>
        </p:spPr>
        <p:txBody>
          <a:bodyPr wrap="none">
            <a:spAutoFit/>
          </a:bodyPr>
          <a:lstStyle/>
          <a:p>
            <a:r>
              <a:rPr lang="tr-TR" sz="1200" b="1">
                <a:solidFill>
                  <a:srgbClr val="002060"/>
                </a:solidFill>
              </a:rPr>
              <a:t>İD: </a:t>
            </a:r>
            <a:r>
              <a:rPr lang="tr-TR" sz="1200">
                <a:solidFill>
                  <a:srgbClr val="002060"/>
                </a:solidFill>
              </a:rPr>
              <a:t>İşlem </a:t>
            </a:r>
          </a:p>
          <a:p>
            <a:r>
              <a:rPr lang="tr-TR" sz="1200">
                <a:solidFill>
                  <a:srgbClr val="002060"/>
                </a:solidFill>
              </a:rPr>
              <a:t>Denetçisi</a:t>
            </a:r>
          </a:p>
        </p:txBody>
      </p:sp>
      <p:sp>
        <p:nvSpPr>
          <p:cNvPr id="28" name="Rounded Rectangle 27"/>
          <p:cNvSpPr/>
          <p:nvPr/>
        </p:nvSpPr>
        <p:spPr>
          <a:xfrm>
            <a:off x="7500938" y="1370013"/>
            <a:ext cx="1357312" cy="5715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600">
              <a:solidFill>
                <a:srgbClr val="FFFFFF"/>
              </a:solidFill>
            </a:endParaRPr>
          </a:p>
        </p:txBody>
      </p:sp>
      <p:cxnSp>
        <p:nvCxnSpPr>
          <p:cNvPr id="29" name="Elbow Connector 28"/>
          <p:cNvCxnSpPr>
            <a:stCxn id="23" idx="3"/>
            <a:endCxn id="17" idx="1"/>
          </p:cNvCxnSpPr>
          <p:nvPr/>
        </p:nvCxnSpPr>
        <p:spPr>
          <a:xfrm flipV="1">
            <a:off x="3000375" y="4181475"/>
            <a:ext cx="714375" cy="890588"/>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3" idx="3"/>
            <a:endCxn id="17" idx="1"/>
          </p:cNvCxnSpPr>
          <p:nvPr/>
        </p:nvCxnSpPr>
        <p:spPr>
          <a:xfrm>
            <a:off x="3000375" y="3357563"/>
            <a:ext cx="714375" cy="823912"/>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51"/>
          <p:cNvCxnSpPr>
            <a:cxnSpLocks noChangeShapeType="1"/>
            <a:stCxn id="18" idx="1"/>
            <a:endCxn id="17" idx="3"/>
          </p:cNvCxnSpPr>
          <p:nvPr/>
        </p:nvCxnSpPr>
        <p:spPr bwMode="auto">
          <a:xfrm rot="10800000" flipV="1">
            <a:off x="5429250" y="3160713"/>
            <a:ext cx="857250" cy="1020762"/>
          </a:xfrm>
          <a:prstGeom prst="bentConnector3">
            <a:avLst>
              <a:gd name="adj1" fmla="val 50000"/>
            </a:avLst>
          </a:prstGeom>
          <a:noFill/>
          <a:ln w="9525" algn="ctr">
            <a:solidFill>
              <a:srgbClr val="002060"/>
            </a:solidFill>
            <a:miter lim="800000"/>
            <a:headEnd/>
            <a:tailEnd type="arrow" w="med" len="med"/>
          </a:ln>
        </p:spPr>
      </p:cxnSp>
      <p:cxnSp>
        <p:nvCxnSpPr>
          <p:cNvPr id="32" name="Elbow Connector 53"/>
          <p:cNvCxnSpPr>
            <a:cxnSpLocks noChangeShapeType="1"/>
            <a:stCxn id="285712" idx="1"/>
            <a:endCxn id="17" idx="3"/>
          </p:cNvCxnSpPr>
          <p:nvPr/>
        </p:nvCxnSpPr>
        <p:spPr bwMode="auto">
          <a:xfrm rot="10800000">
            <a:off x="5429250" y="4181475"/>
            <a:ext cx="857250" cy="825500"/>
          </a:xfrm>
          <a:prstGeom prst="bentConnector3">
            <a:avLst>
              <a:gd name="adj1" fmla="val 50000"/>
            </a:avLst>
          </a:prstGeom>
          <a:noFill/>
          <a:ln w="9525" algn="ctr">
            <a:solidFill>
              <a:srgbClr val="002060"/>
            </a:solidFill>
            <a:miter lim="800000"/>
            <a:headEnd/>
            <a:tailEnd type="arrow" w="med" len="med"/>
          </a:ln>
        </p:spPr>
      </p:cxnSp>
      <p:cxnSp>
        <p:nvCxnSpPr>
          <p:cNvPr id="33" name="Straight Arrow Connector 32"/>
          <p:cNvCxnSpPr>
            <a:stCxn id="285706" idx="2"/>
          </p:cNvCxnSpPr>
          <p:nvPr/>
        </p:nvCxnSpPr>
        <p:spPr>
          <a:xfrm flipH="1">
            <a:off x="4570413" y="3086100"/>
            <a:ext cx="1587" cy="7493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4287838" y="4999037"/>
            <a:ext cx="571500" cy="3175"/>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3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amond(out)">
                                      <p:cBhvr>
                                        <p:cTn id="25" dur="2000"/>
                                        <p:tgtEl>
                                          <p:spTgt spid="1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3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amond(out)">
                                      <p:cBhvr>
                                        <p:cTn id="30" dur="10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heckerboard(across)">
                                      <p:cBhvr>
                                        <p:cTn id="35" dur="500"/>
                                        <p:tgtEl>
                                          <p:spTgt spid="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3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out)">
                                      <p:cBhvr>
                                        <p:cTn id="40" dur="10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checkerboard(across)">
                                      <p:cBhvr>
                                        <p:cTn id="45" dur="500"/>
                                        <p:tgtEl>
                                          <p:spTgt spid="33"/>
                                        </p:tgtEl>
                                      </p:cBhvr>
                                    </p:animEffect>
                                  </p:childTnLst>
                                </p:cTn>
                              </p:par>
                              <p:par>
                                <p:cTn id="46" presetID="8" presetClass="entr" presetSubtype="32"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amond(out)">
                                      <p:cBhvr>
                                        <p:cTn id="48" dur="1000"/>
                                        <p:tgtEl>
                                          <p:spTgt spid="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32"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amond(out)">
                                      <p:cBhvr>
                                        <p:cTn id="53" dur="10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checkerboard(across)">
                                      <p:cBhvr>
                                        <p:cTn id="58" dur="500"/>
                                        <p:tgtEl>
                                          <p:spTgt spid="3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32"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out)">
                                      <p:cBhvr>
                                        <p:cTn id="63" dur="1000"/>
                                        <p:tgtEl>
                                          <p:spTgt spid="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checkerboard(across)">
                                      <p:cBhvr>
                                        <p:cTn id="68" dur="500"/>
                                        <p:tgtEl>
                                          <p:spTgt spid="2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32"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diamond(out)">
                                      <p:cBhvr>
                                        <p:cTn id="73" dur="1000"/>
                                        <p:tgtEl>
                                          <p:spTgt spid="2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 presetClass="entr" presetSubtype="10"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checkerboard(across)">
                                      <p:cBhvr>
                                        <p:cTn id="78" dur="500"/>
                                        <p:tgtEl>
                                          <p:spTgt spid="3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8" presetClass="entr" presetSubtype="32"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diamond(out)">
                                      <p:cBhvr>
                                        <p:cTn id="83" dur="1000"/>
                                        <p:tgtEl>
                                          <p:spTgt spid="1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 presetClass="entr" presetSubtype="10" fill="hold"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checkerboard(across)">
                                      <p:cBhvr>
                                        <p:cTn id="8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7" grpId="0"/>
      <p:bldP spid="18" grpId="0"/>
      <p:bldP spid="21" grpId="0" animBg="1"/>
      <p:bldP spid="23" grpId="0" animBg="1"/>
      <p:bldP spid="25" grpId="0" animBg="1"/>
      <p:bldP spid="26" grpId="0"/>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Number Placeholder 19"/>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9B7E23F0-F592-489F-AA94-8F2773B86821}" type="slidenum">
              <a:rPr lang="en-US" sz="900" b="1">
                <a:solidFill>
                  <a:srgbClr val="333399"/>
                </a:solidFill>
              </a:rPr>
              <a:pPr>
                <a:lnSpc>
                  <a:spcPts val="1125"/>
                </a:lnSpc>
              </a:pPr>
              <a:t>21</a:t>
            </a:fld>
            <a:endParaRPr lang="en-US" sz="900" b="1">
              <a:solidFill>
                <a:srgbClr val="333399"/>
              </a:solidFill>
            </a:endParaRPr>
          </a:p>
        </p:txBody>
      </p:sp>
      <p:cxnSp>
        <p:nvCxnSpPr>
          <p:cNvPr id="286723" name="AutoShape 9"/>
          <p:cNvCxnSpPr>
            <a:cxnSpLocks noChangeShapeType="1"/>
            <a:stCxn id="286726" idx="2"/>
            <a:endCxn id="286727" idx="0"/>
          </p:cNvCxnSpPr>
          <p:nvPr/>
        </p:nvCxnSpPr>
        <p:spPr bwMode="auto">
          <a:xfrm rot="5400000">
            <a:off x="3105943" y="1520032"/>
            <a:ext cx="728663" cy="2781300"/>
          </a:xfrm>
          <a:prstGeom prst="bentConnector3">
            <a:avLst>
              <a:gd name="adj1" fmla="val 49889"/>
            </a:avLst>
          </a:prstGeom>
          <a:noFill/>
          <a:ln w="12700">
            <a:solidFill>
              <a:srgbClr val="002776"/>
            </a:solidFill>
            <a:miter lim="800000"/>
            <a:headEnd/>
            <a:tailEnd/>
          </a:ln>
        </p:spPr>
      </p:cxnSp>
      <p:cxnSp>
        <p:nvCxnSpPr>
          <p:cNvPr id="286724" name="AutoShape 10"/>
          <p:cNvCxnSpPr>
            <a:cxnSpLocks noChangeShapeType="1"/>
            <a:stCxn id="286726" idx="2"/>
            <a:endCxn id="286729" idx="0"/>
          </p:cNvCxnSpPr>
          <p:nvPr/>
        </p:nvCxnSpPr>
        <p:spPr bwMode="auto">
          <a:xfrm rot="16200000" flipH="1">
            <a:off x="5823743" y="1583532"/>
            <a:ext cx="728663" cy="2654300"/>
          </a:xfrm>
          <a:prstGeom prst="bentConnector3">
            <a:avLst>
              <a:gd name="adj1" fmla="val 49889"/>
            </a:avLst>
          </a:prstGeom>
          <a:noFill/>
          <a:ln w="12700">
            <a:solidFill>
              <a:srgbClr val="002776"/>
            </a:solidFill>
            <a:miter lim="800000"/>
            <a:headEnd/>
            <a:tailEnd/>
          </a:ln>
        </p:spPr>
      </p:cxnSp>
      <p:cxnSp>
        <p:nvCxnSpPr>
          <p:cNvPr id="286725" name="AutoShape 17"/>
          <p:cNvCxnSpPr>
            <a:cxnSpLocks noChangeShapeType="1"/>
            <a:stCxn id="286728" idx="0"/>
            <a:endCxn id="286726" idx="2"/>
          </p:cNvCxnSpPr>
          <p:nvPr/>
        </p:nvCxnSpPr>
        <p:spPr bwMode="gray">
          <a:xfrm flipV="1">
            <a:off x="4725988" y="2546350"/>
            <a:ext cx="134937" cy="728663"/>
          </a:xfrm>
          <a:prstGeom prst="straightConnector1">
            <a:avLst/>
          </a:prstGeom>
          <a:noFill/>
          <a:ln w="12700">
            <a:solidFill>
              <a:srgbClr val="002776"/>
            </a:solidFill>
            <a:round/>
            <a:headEnd/>
            <a:tailEnd/>
          </a:ln>
        </p:spPr>
      </p:cxnSp>
      <p:sp>
        <p:nvSpPr>
          <p:cNvPr id="286726" name="Rectangle 5"/>
          <p:cNvSpPr>
            <a:spLocks noChangeArrowheads="1"/>
          </p:cNvSpPr>
          <p:nvPr/>
        </p:nvSpPr>
        <p:spPr bwMode="auto">
          <a:xfrm>
            <a:off x="3419475" y="1268413"/>
            <a:ext cx="2881313" cy="1268412"/>
          </a:xfrm>
          <a:prstGeom prst="rect">
            <a:avLst/>
          </a:prstGeom>
          <a:solidFill>
            <a:schemeClr val="bg1"/>
          </a:solidFill>
          <a:ln w="19050" algn="ctr">
            <a:solidFill>
              <a:schemeClr val="accent1"/>
            </a:solidFill>
            <a:miter lim="800000"/>
            <a:headEnd/>
            <a:tailEnd/>
          </a:ln>
        </p:spPr>
        <p:txBody>
          <a:bodyPr lIns="36000" tIns="36000" rIns="36000" bIns="36000" anchor="ctr" anchorCtr="1"/>
          <a:lstStyle/>
          <a:p>
            <a:pPr>
              <a:lnSpc>
                <a:spcPct val="95000"/>
              </a:lnSpc>
            </a:pPr>
            <a:r>
              <a:rPr lang="tr-TR" sz="3200">
                <a:solidFill>
                  <a:srgbClr val="000000"/>
                </a:solidFill>
              </a:rPr>
              <a:t> </a:t>
            </a:r>
            <a:r>
              <a:rPr lang="tr-TR" sz="3200">
                <a:solidFill>
                  <a:srgbClr val="333399"/>
                </a:solidFill>
              </a:rPr>
              <a:t>İMTİYAZLAR</a:t>
            </a:r>
            <a:endParaRPr lang="en-US" sz="3200">
              <a:solidFill>
                <a:srgbClr val="333399"/>
              </a:solidFill>
            </a:endParaRPr>
          </a:p>
        </p:txBody>
      </p:sp>
      <p:sp>
        <p:nvSpPr>
          <p:cNvPr id="286727" name="Rectangle 6"/>
          <p:cNvSpPr>
            <a:spLocks noChangeArrowheads="1"/>
          </p:cNvSpPr>
          <p:nvPr/>
        </p:nvSpPr>
        <p:spPr bwMode="auto">
          <a:xfrm>
            <a:off x="809625" y="3284538"/>
            <a:ext cx="2538413" cy="2305050"/>
          </a:xfrm>
          <a:prstGeom prst="rect">
            <a:avLst/>
          </a:prstGeom>
          <a:solidFill>
            <a:schemeClr val="bg1"/>
          </a:solidFill>
          <a:ln w="19050" algn="ctr">
            <a:solidFill>
              <a:schemeClr val="accent1"/>
            </a:solidFill>
            <a:miter lim="800000"/>
            <a:headEnd/>
            <a:tailEnd/>
          </a:ln>
        </p:spPr>
        <p:txBody>
          <a:bodyPr lIns="36000" tIns="36000" rIns="36000" bIns="36000" anchor="ctr" anchorCtr="1"/>
          <a:lstStyle/>
          <a:p>
            <a:pPr>
              <a:lnSpc>
                <a:spcPct val="95000"/>
              </a:lnSpc>
            </a:pPr>
            <a:r>
              <a:rPr lang="tr-TR" sz="2400" b="1">
                <a:solidFill>
                  <a:srgbClr val="000000"/>
                </a:solidFill>
              </a:rPr>
              <a:t>Yönetime Katılmada</a:t>
            </a:r>
          </a:p>
          <a:p>
            <a:pPr>
              <a:lnSpc>
                <a:spcPct val="95000"/>
              </a:lnSpc>
            </a:pPr>
            <a:r>
              <a:rPr lang="tr-TR" sz="2400" b="1">
                <a:solidFill>
                  <a:srgbClr val="000000"/>
                </a:solidFill>
              </a:rPr>
              <a:t>İmtiyazlar, Açık Bir Hükümle Düzenlendi. </a:t>
            </a:r>
            <a:endParaRPr lang="en-US" sz="2400" b="1">
              <a:solidFill>
                <a:srgbClr val="000000"/>
              </a:solidFill>
            </a:endParaRPr>
          </a:p>
        </p:txBody>
      </p:sp>
      <p:sp>
        <p:nvSpPr>
          <p:cNvPr id="286728" name="Rectangle 7"/>
          <p:cNvSpPr>
            <a:spLocks noChangeArrowheads="1"/>
          </p:cNvSpPr>
          <p:nvPr/>
        </p:nvSpPr>
        <p:spPr bwMode="auto">
          <a:xfrm>
            <a:off x="3509963" y="3284538"/>
            <a:ext cx="2430462" cy="2376487"/>
          </a:xfrm>
          <a:prstGeom prst="rect">
            <a:avLst/>
          </a:prstGeom>
          <a:solidFill>
            <a:schemeClr val="bg1"/>
          </a:solidFill>
          <a:ln w="19050" algn="ctr">
            <a:solidFill>
              <a:schemeClr val="accent1"/>
            </a:solidFill>
            <a:miter lim="800000"/>
            <a:headEnd/>
            <a:tailEnd/>
          </a:ln>
        </p:spPr>
        <p:txBody>
          <a:bodyPr lIns="36000" tIns="36000" rIns="36000" bIns="36000" anchor="ctr" anchorCtr="1"/>
          <a:lstStyle/>
          <a:p>
            <a:pPr>
              <a:lnSpc>
                <a:spcPct val="95000"/>
              </a:lnSpc>
            </a:pPr>
            <a:r>
              <a:rPr lang="tr-TR" sz="2400" b="1">
                <a:solidFill>
                  <a:srgbClr val="000000"/>
                </a:solidFill>
              </a:rPr>
              <a:t>Oyda İmtiyaza Pay Başına 15 Oy Sınırlaması Getirildi. </a:t>
            </a:r>
            <a:endParaRPr lang="en-US" sz="2400" b="1">
              <a:solidFill>
                <a:srgbClr val="000000"/>
              </a:solidFill>
            </a:endParaRPr>
          </a:p>
        </p:txBody>
      </p:sp>
      <p:sp>
        <p:nvSpPr>
          <p:cNvPr id="286729" name="Rectangle 8"/>
          <p:cNvSpPr>
            <a:spLocks noChangeArrowheads="1"/>
          </p:cNvSpPr>
          <p:nvPr/>
        </p:nvSpPr>
        <p:spPr bwMode="auto">
          <a:xfrm>
            <a:off x="6208713" y="3284538"/>
            <a:ext cx="2611437" cy="2376487"/>
          </a:xfrm>
          <a:prstGeom prst="rect">
            <a:avLst/>
          </a:prstGeom>
          <a:solidFill>
            <a:schemeClr val="bg1"/>
          </a:solidFill>
          <a:ln w="19050" algn="ctr">
            <a:solidFill>
              <a:schemeClr val="accent1"/>
            </a:solidFill>
            <a:miter lim="800000"/>
            <a:headEnd/>
            <a:tailEnd/>
          </a:ln>
        </p:spPr>
        <p:txBody>
          <a:bodyPr lIns="36000" tIns="36000" rIns="36000" bIns="36000" anchor="ctr" anchorCtr="1"/>
          <a:lstStyle/>
          <a:p>
            <a:pPr>
              <a:lnSpc>
                <a:spcPct val="95000"/>
              </a:lnSpc>
            </a:pPr>
            <a:r>
              <a:rPr lang="tr-TR" sz="2400" b="1">
                <a:solidFill>
                  <a:srgbClr val="000000"/>
                </a:solidFill>
              </a:rPr>
              <a:t> İmtiyazlı Paysahipleri Kurulu, İşlevsel Bir Biçimde Kanunda Düzenlendi. </a:t>
            </a:r>
            <a:endParaRPr lang="en-US" sz="1400" b="1">
              <a:solidFill>
                <a:srgbClr val="000000"/>
              </a:solidFill>
            </a:endParaRPr>
          </a:p>
        </p:txBody>
      </p:sp>
      <p:sp>
        <p:nvSpPr>
          <p:cNvPr id="11" name="Rectangle 10"/>
          <p:cNvSpPr>
            <a:spLocks noChangeArrowheads="1"/>
          </p:cNvSpPr>
          <p:nvPr>
            <p:custDataLst>
              <p:tags r:id="rId1"/>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fontAlgn="auto">
              <a:lnSpc>
                <a:spcPts val="1125"/>
              </a:lnSpc>
              <a:spcBef>
                <a:spcPts val="0"/>
              </a:spcBef>
              <a:spcAft>
                <a:spcPts val="0"/>
              </a:spcAft>
              <a:defRPr/>
            </a:pPr>
            <a:r>
              <a:rPr lang="en-US" sz="800" kern="0" dirty="0">
                <a:solidFill>
                  <a:srgbClr val="002776"/>
                </a:solidFill>
              </a:rPr>
              <a:t>©2011 Deloitte T</a:t>
            </a:r>
            <a:r>
              <a:rPr lang="tr-TR" sz="800" kern="0" dirty="0">
                <a:solidFill>
                  <a:srgbClr val="002776"/>
                </a:solidFill>
              </a:rPr>
              <a:t>ürkiye</a:t>
            </a:r>
            <a:endParaRPr lang="en-US" sz="800" kern="0" dirty="0">
              <a:solidFill>
                <a:srgbClr val="00277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746" name="AutoShape 92"/>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85769" name="think-cell Slide" r:id="rId15" imgW="0" imgH="0" progId="">
                  <p:embed/>
                </p:oleObj>
              </mc:Choice>
              <mc:Fallback>
                <p:oleObj name="think-cell Slide" r:id="rId15"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747" name="Slide Number Placeholder 23"/>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2A7FB66E-8373-4D07-8DA3-F63CE7A713FE}" type="slidenum">
              <a:rPr lang="en-US" sz="900" b="1">
                <a:solidFill>
                  <a:srgbClr val="333399"/>
                </a:solidFill>
              </a:rPr>
              <a:pPr>
                <a:lnSpc>
                  <a:spcPts val="1125"/>
                </a:lnSpc>
              </a:pPr>
              <a:t>22</a:t>
            </a:fld>
            <a:endParaRPr lang="en-US" sz="900" b="1">
              <a:solidFill>
                <a:srgbClr val="333399"/>
              </a:solidFill>
            </a:endParaRPr>
          </a:p>
        </p:txBody>
      </p:sp>
      <p:sp>
        <p:nvSpPr>
          <p:cNvPr id="287748" name="AutoShape 3"/>
          <p:cNvSpPr>
            <a:spLocks noChangeArrowheads="1"/>
          </p:cNvSpPr>
          <p:nvPr>
            <p:custDataLst>
              <p:tags r:id="rId3"/>
            </p:custDataLst>
          </p:nvPr>
        </p:nvSpPr>
        <p:spPr bwMode="auto">
          <a:xfrm>
            <a:off x="3492500" y="2708275"/>
            <a:ext cx="2735263" cy="1944688"/>
          </a:xfrm>
          <a:prstGeom prst="rect">
            <a:avLst/>
          </a:prstGeom>
          <a:solidFill>
            <a:schemeClr val="accent1"/>
          </a:solidFill>
          <a:ln w="12700" cap="sq">
            <a:solidFill>
              <a:schemeClr val="bg1"/>
            </a:solidFill>
            <a:round/>
            <a:headEnd type="none" w="sm" len="sm"/>
            <a:tailEnd type="none" w="sm" len="sm"/>
          </a:ln>
        </p:spPr>
        <p:txBody>
          <a:bodyPr lIns="36000" tIns="36000" rIns="36000" bIns="36000" anchor="ctr"/>
          <a:lstStyle/>
          <a:p>
            <a:pPr algn="ctr"/>
            <a:r>
              <a:rPr lang="tr-TR" sz="2000" b="1">
                <a:solidFill>
                  <a:srgbClr val="000000"/>
                </a:solidFill>
              </a:rPr>
              <a:t>Sermaye Artırımı</a:t>
            </a:r>
            <a:endParaRPr lang="en-US" sz="2000" b="1">
              <a:solidFill>
                <a:srgbClr val="000000"/>
              </a:solidFill>
            </a:endParaRPr>
          </a:p>
          <a:p>
            <a:pPr algn="ctr"/>
            <a:endParaRPr lang="en-US" sz="1200" b="1">
              <a:solidFill>
                <a:srgbClr val="FFFFFF"/>
              </a:solidFill>
              <a:ea typeface="MS PGothic" pitchFamily="34" charset="-128"/>
            </a:endParaRPr>
          </a:p>
          <a:p>
            <a:pPr algn="ctr"/>
            <a:endParaRPr lang="en-US" sz="1200" b="1">
              <a:solidFill>
                <a:srgbClr val="FFFFFF"/>
              </a:solidFill>
              <a:ea typeface="MS PGothic" pitchFamily="34" charset="-128"/>
            </a:endParaRPr>
          </a:p>
        </p:txBody>
      </p:sp>
      <p:sp>
        <p:nvSpPr>
          <p:cNvPr id="287749" name="AutoShape 4"/>
          <p:cNvSpPr>
            <a:spLocks noChangeArrowheads="1"/>
          </p:cNvSpPr>
          <p:nvPr>
            <p:custDataLst>
              <p:tags r:id="rId4"/>
            </p:custDataLst>
          </p:nvPr>
        </p:nvSpPr>
        <p:spPr bwMode="auto">
          <a:xfrm>
            <a:off x="6372225" y="2800350"/>
            <a:ext cx="2592388" cy="1295400"/>
          </a:xfrm>
          <a:prstGeom prst="rect">
            <a:avLst/>
          </a:prstGeom>
          <a:solidFill>
            <a:schemeClr val="accent1"/>
          </a:solidFill>
          <a:ln w="12700" cap="sq" algn="ctr">
            <a:solidFill>
              <a:schemeClr val="bg1"/>
            </a:solidFill>
            <a:round/>
            <a:headEnd type="none" w="sm" len="sm"/>
            <a:tailEnd type="none" w="sm" len="sm"/>
          </a:ln>
        </p:spPr>
        <p:txBody>
          <a:bodyPr lIns="36000" tIns="36000" rIns="36000" bIns="36000" anchor="ctr"/>
          <a:lstStyle/>
          <a:p>
            <a:pPr algn="ctr"/>
            <a:r>
              <a:rPr lang="tr-TR" sz="1200" b="1">
                <a:solidFill>
                  <a:srgbClr val="FFFFFF"/>
                </a:solidFill>
              </a:rPr>
              <a:t> </a:t>
            </a:r>
            <a:r>
              <a:rPr lang="tr-TR" sz="2000" b="1">
                <a:solidFill>
                  <a:srgbClr val="000000"/>
                </a:solidFill>
              </a:rPr>
              <a:t>İç Kaynaklardan Sermaye Artırımı</a:t>
            </a:r>
            <a:endParaRPr lang="en-US" sz="1200" b="1">
              <a:solidFill>
                <a:srgbClr val="FFFFFF"/>
              </a:solidFill>
            </a:endParaRPr>
          </a:p>
        </p:txBody>
      </p:sp>
      <p:sp>
        <p:nvSpPr>
          <p:cNvPr id="287750" name="AutoShape 5"/>
          <p:cNvSpPr>
            <a:spLocks noChangeArrowheads="1"/>
          </p:cNvSpPr>
          <p:nvPr>
            <p:custDataLst>
              <p:tags r:id="rId5"/>
            </p:custDataLst>
          </p:nvPr>
        </p:nvSpPr>
        <p:spPr bwMode="auto">
          <a:xfrm>
            <a:off x="1181100" y="2716213"/>
            <a:ext cx="2087563" cy="1944687"/>
          </a:xfrm>
          <a:prstGeom prst="rect">
            <a:avLst/>
          </a:prstGeom>
          <a:solidFill>
            <a:schemeClr val="accent1"/>
          </a:solidFill>
          <a:ln w="12700" cap="sq">
            <a:solidFill>
              <a:schemeClr val="bg1"/>
            </a:solidFill>
            <a:round/>
            <a:headEnd type="none" w="sm" len="sm"/>
            <a:tailEnd type="none" w="sm" len="sm"/>
          </a:ln>
        </p:spPr>
        <p:txBody>
          <a:bodyPr lIns="36000" tIns="36000" rIns="36000" bIns="36000" anchor="ctr"/>
          <a:lstStyle/>
          <a:p>
            <a:pPr algn="ctr"/>
            <a:r>
              <a:rPr lang="tr-TR" sz="2000" b="1">
                <a:solidFill>
                  <a:srgbClr val="000000"/>
                </a:solidFill>
              </a:rPr>
              <a:t>Dış Kaynaklardan Sermaye Artırımında</a:t>
            </a:r>
          </a:p>
          <a:p>
            <a:pPr algn="ctr"/>
            <a:r>
              <a:rPr lang="tr-TR" sz="2000" b="1">
                <a:solidFill>
                  <a:srgbClr val="000000"/>
                </a:solidFill>
              </a:rPr>
              <a:t>Yeni Düzenlemeler</a:t>
            </a:r>
            <a:endParaRPr lang="en-US" sz="2000" b="1">
              <a:solidFill>
                <a:srgbClr val="000000"/>
              </a:solidFill>
            </a:endParaRPr>
          </a:p>
        </p:txBody>
      </p:sp>
      <p:sp>
        <p:nvSpPr>
          <p:cNvPr id="287751" name="AutoShape 6"/>
          <p:cNvSpPr>
            <a:spLocks noChangeArrowheads="1"/>
          </p:cNvSpPr>
          <p:nvPr>
            <p:custDataLst>
              <p:tags r:id="rId6"/>
            </p:custDataLst>
          </p:nvPr>
        </p:nvSpPr>
        <p:spPr bwMode="auto">
          <a:xfrm>
            <a:off x="3851275" y="4894263"/>
            <a:ext cx="1800225" cy="1008062"/>
          </a:xfrm>
          <a:prstGeom prst="rect">
            <a:avLst/>
          </a:prstGeom>
          <a:solidFill>
            <a:schemeClr val="accent1"/>
          </a:solidFill>
          <a:ln w="12700" cap="sq" algn="ctr">
            <a:solidFill>
              <a:schemeClr val="bg1"/>
            </a:solidFill>
            <a:round/>
            <a:headEnd type="none" w="sm" len="sm"/>
            <a:tailEnd type="none" w="sm" len="sm"/>
          </a:ln>
        </p:spPr>
        <p:txBody>
          <a:bodyPr lIns="36000" tIns="36000" rIns="36000" bIns="36000" anchor="ctr"/>
          <a:lstStyle/>
          <a:p>
            <a:pPr algn="ctr"/>
            <a:r>
              <a:rPr lang="tr-TR" sz="2000" b="1">
                <a:solidFill>
                  <a:srgbClr val="000000"/>
                </a:solidFill>
              </a:rPr>
              <a:t>Şartlı Sermaye</a:t>
            </a:r>
          </a:p>
          <a:p>
            <a:pPr algn="ctr"/>
            <a:r>
              <a:rPr lang="tr-TR" sz="2000" b="1">
                <a:solidFill>
                  <a:srgbClr val="000000"/>
                </a:solidFill>
              </a:rPr>
              <a:t>Sistemi</a:t>
            </a:r>
            <a:endParaRPr lang="en-US" sz="2000" b="1">
              <a:solidFill>
                <a:srgbClr val="000000"/>
              </a:solidFill>
            </a:endParaRPr>
          </a:p>
        </p:txBody>
      </p:sp>
      <p:sp>
        <p:nvSpPr>
          <p:cNvPr id="287752" name="AutoShape 7"/>
          <p:cNvSpPr>
            <a:spLocks noChangeArrowheads="1"/>
          </p:cNvSpPr>
          <p:nvPr>
            <p:custDataLst>
              <p:tags r:id="rId7"/>
            </p:custDataLst>
          </p:nvPr>
        </p:nvSpPr>
        <p:spPr bwMode="auto">
          <a:xfrm>
            <a:off x="3348038" y="765175"/>
            <a:ext cx="2293937" cy="1128713"/>
          </a:xfrm>
          <a:prstGeom prst="rect">
            <a:avLst/>
          </a:prstGeom>
          <a:solidFill>
            <a:schemeClr val="accent1"/>
          </a:solidFill>
          <a:ln w="12700" cap="sq" algn="ctr">
            <a:solidFill>
              <a:schemeClr val="bg1"/>
            </a:solidFill>
            <a:round/>
            <a:headEnd type="none" w="sm" len="sm"/>
            <a:tailEnd type="none" w="sm" len="sm"/>
          </a:ln>
        </p:spPr>
        <p:txBody>
          <a:bodyPr lIns="36000" tIns="36000" rIns="36000" bIns="36000" anchor="ctr"/>
          <a:lstStyle/>
          <a:p>
            <a:pPr algn="ctr"/>
            <a:r>
              <a:rPr lang="tr-TR" sz="1200" b="1">
                <a:solidFill>
                  <a:srgbClr val="FFFFFF"/>
                </a:solidFill>
              </a:rPr>
              <a:t> </a:t>
            </a:r>
            <a:r>
              <a:rPr lang="tr-TR" sz="2000" b="1">
                <a:solidFill>
                  <a:srgbClr val="000000"/>
                </a:solidFill>
              </a:rPr>
              <a:t>Kayıtlı</a:t>
            </a:r>
          </a:p>
          <a:p>
            <a:pPr algn="ctr"/>
            <a:r>
              <a:rPr lang="tr-TR" sz="2000" b="1">
                <a:solidFill>
                  <a:srgbClr val="000000"/>
                </a:solidFill>
              </a:rPr>
              <a:t>Sermaye</a:t>
            </a:r>
          </a:p>
          <a:p>
            <a:pPr algn="ctr"/>
            <a:r>
              <a:rPr lang="tr-TR" sz="2000" b="1">
                <a:solidFill>
                  <a:srgbClr val="000000"/>
                </a:solidFill>
              </a:rPr>
              <a:t>Sistemi</a:t>
            </a:r>
            <a:endParaRPr lang="en-US" sz="1200" b="1">
              <a:solidFill>
                <a:srgbClr val="FFFFFF"/>
              </a:solidFill>
            </a:endParaRPr>
          </a:p>
        </p:txBody>
      </p:sp>
      <p:sp>
        <p:nvSpPr>
          <p:cNvPr id="287753" name="AutoShape 8"/>
          <p:cNvSpPr>
            <a:spLocks noChangeArrowheads="1"/>
          </p:cNvSpPr>
          <p:nvPr>
            <p:custDataLst>
              <p:tags r:id="rId8"/>
            </p:custDataLst>
          </p:nvPr>
        </p:nvSpPr>
        <p:spPr bwMode="gray">
          <a:xfrm>
            <a:off x="4379913" y="4629150"/>
            <a:ext cx="623887" cy="274638"/>
          </a:xfrm>
          <a:prstGeom prst="upArrow">
            <a:avLst>
              <a:gd name="adj1" fmla="val 46694"/>
              <a:gd name="adj2" fmla="val 52602"/>
            </a:avLst>
          </a:prstGeom>
          <a:solidFill>
            <a:srgbClr val="C00000"/>
          </a:solidFill>
          <a:ln w="12700" algn="ctr">
            <a:solidFill>
              <a:schemeClr val="bg1"/>
            </a:solidFill>
            <a:miter lim="800000"/>
            <a:headEnd type="none" w="sm" len="sm"/>
            <a:tailEnd type="none" w="sm" len="sm"/>
          </a:ln>
        </p:spPr>
        <p:txBody>
          <a:bodyPr lIns="36000" tIns="36000" rIns="36000" bIns="36000" anchor="ctr"/>
          <a:lstStyle/>
          <a:p>
            <a:pPr algn="ctr"/>
            <a:endParaRPr lang="tr-TR" sz="1200">
              <a:solidFill>
                <a:srgbClr val="FFFFFF"/>
              </a:solidFill>
            </a:endParaRPr>
          </a:p>
        </p:txBody>
      </p:sp>
      <p:sp>
        <p:nvSpPr>
          <p:cNvPr id="779273" name="AutoShape 9"/>
          <p:cNvSpPr>
            <a:spLocks noChangeArrowheads="1"/>
          </p:cNvSpPr>
          <p:nvPr>
            <p:custDataLst>
              <p:tags r:id="rId9"/>
            </p:custDataLst>
          </p:nvPr>
        </p:nvSpPr>
        <p:spPr bwMode="gray">
          <a:xfrm flipV="1">
            <a:off x="4284663" y="1893888"/>
            <a:ext cx="623887" cy="850900"/>
          </a:xfrm>
          <a:prstGeom prst="upArrow">
            <a:avLst>
              <a:gd name="adj1" fmla="val 46694"/>
              <a:gd name="adj2" fmla="val 52602"/>
            </a:avLst>
          </a:prstGeom>
          <a:solidFill>
            <a:schemeClr val="accent4"/>
          </a:solidFill>
          <a:ln w="12700" algn="ctr">
            <a:solidFill>
              <a:schemeClr val="bg1"/>
            </a:solidFill>
            <a:miter lim="800000"/>
            <a:headEnd type="none" w="sm" len="sm"/>
            <a:tailEnd type="none" w="sm" len="sm"/>
          </a:ln>
        </p:spPr>
        <p:txBody>
          <a:bodyPr rot="10800000" lIns="36000" tIns="36000" rIns="36000" bIns="36000" anchor="ctr"/>
          <a:lstStyle/>
          <a:p>
            <a:pPr algn="ctr">
              <a:defRPr/>
            </a:pPr>
            <a:endParaRPr lang="en-US" sz="1200">
              <a:solidFill>
                <a:srgbClr val="FFFFFF"/>
              </a:solidFill>
              <a:latin typeface="Arial" charset="0"/>
              <a:cs typeface="Arial" charset="0"/>
            </a:endParaRPr>
          </a:p>
        </p:txBody>
      </p:sp>
      <p:sp>
        <p:nvSpPr>
          <p:cNvPr id="287755" name="AutoShape 10"/>
          <p:cNvSpPr>
            <a:spLocks noChangeArrowheads="1"/>
          </p:cNvSpPr>
          <p:nvPr>
            <p:custDataLst>
              <p:tags r:id="rId10"/>
            </p:custDataLst>
          </p:nvPr>
        </p:nvSpPr>
        <p:spPr bwMode="gray">
          <a:xfrm rot="5400000" flipV="1">
            <a:off x="5938044" y="3423444"/>
            <a:ext cx="673100" cy="252412"/>
          </a:xfrm>
          <a:prstGeom prst="upArrow">
            <a:avLst>
              <a:gd name="adj1" fmla="val 46694"/>
              <a:gd name="adj2" fmla="val 52602"/>
            </a:avLst>
          </a:prstGeom>
          <a:solidFill>
            <a:srgbClr val="FFC000"/>
          </a:solidFill>
          <a:ln w="12700" algn="ctr">
            <a:solidFill>
              <a:schemeClr val="bg1"/>
            </a:solidFill>
            <a:miter lim="800000"/>
            <a:headEnd type="none" w="sm" len="sm"/>
            <a:tailEnd type="none" w="sm" len="sm"/>
          </a:ln>
        </p:spPr>
        <p:txBody>
          <a:bodyPr rot="10800000" lIns="36000" tIns="36000" rIns="36000" bIns="36000" anchor="ctr"/>
          <a:lstStyle/>
          <a:p>
            <a:pPr algn="ctr"/>
            <a:endParaRPr lang="tr-TR" sz="1200">
              <a:solidFill>
                <a:srgbClr val="FFFFFF"/>
              </a:solidFill>
            </a:endParaRPr>
          </a:p>
        </p:txBody>
      </p:sp>
      <p:sp>
        <p:nvSpPr>
          <p:cNvPr id="287756" name="AutoShape 11"/>
          <p:cNvSpPr>
            <a:spLocks noChangeArrowheads="1"/>
          </p:cNvSpPr>
          <p:nvPr>
            <p:custDataLst>
              <p:tags r:id="rId11"/>
            </p:custDataLst>
          </p:nvPr>
        </p:nvSpPr>
        <p:spPr bwMode="gray">
          <a:xfrm rot="-5400000" flipH="1" flipV="1">
            <a:off x="3060700" y="3565525"/>
            <a:ext cx="673100" cy="254000"/>
          </a:xfrm>
          <a:prstGeom prst="upArrow">
            <a:avLst>
              <a:gd name="adj1" fmla="val 46694"/>
              <a:gd name="adj2" fmla="val 52602"/>
            </a:avLst>
          </a:prstGeom>
          <a:solidFill>
            <a:srgbClr val="C00000"/>
          </a:solidFill>
          <a:ln w="12700" algn="ctr">
            <a:solidFill>
              <a:schemeClr val="bg1"/>
            </a:solidFill>
            <a:miter lim="800000"/>
            <a:headEnd type="none" w="sm" len="sm"/>
            <a:tailEnd type="none" w="sm" len="sm"/>
          </a:ln>
        </p:spPr>
        <p:txBody>
          <a:bodyPr rot="10800000" vert="eaVert" lIns="36000" tIns="36000" rIns="36000" bIns="36000" anchor="ctr"/>
          <a:lstStyle/>
          <a:p>
            <a:pPr algn="ctr"/>
            <a:endParaRPr lang="tr-TR" sz="1200">
              <a:solidFill>
                <a:srgbClr val="FFFFFF"/>
              </a:solidFill>
            </a:endParaRPr>
          </a:p>
        </p:txBody>
      </p:sp>
      <p:sp>
        <p:nvSpPr>
          <p:cNvPr id="14" name="Rectangle 13"/>
          <p:cNvSpPr>
            <a:spLocks noChangeArrowheads="1"/>
          </p:cNvSpPr>
          <p:nvPr>
            <p:custDataLst>
              <p:tags r:id="rId12"/>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fontAlgn="auto">
              <a:lnSpc>
                <a:spcPts val="1125"/>
              </a:lnSpc>
              <a:spcBef>
                <a:spcPts val="0"/>
              </a:spcBef>
              <a:spcAft>
                <a:spcPts val="0"/>
              </a:spcAft>
              <a:defRPr/>
            </a:pPr>
            <a:r>
              <a:rPr lang="en-US" sz="800" kern="0" dirty="0">
                <a:solidFill>
                  <a:srgbClr val="002776"/>
                </a:solidFill>
              </a:rPr>
              <a:t>©2011 Deloitte T</a:t>
            </a:r>
            <a:r>
              <a:rPr lang="tr-TR" sz="800" kern="0" dirty="0">
                <a:solidFill>
                  <a:srgbClr val="002776"/>
                </a:solidFill>
              </a:rPr>
              <a:t>ürkiye</a:t>
            </a:r>
            <a:endParaRPr lang="en-US" sz="800" kern="0" dirty="0">
              <a:solidFill>
                <a:srgbClr val="00277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itle 1"/>
          <p:cNvSpPr>
            <a:spLocks noGrp="1"/>
          </p:cNvSpPr>
          <p:nvPr>
            <p:ph type="title" idx="4294967295"/>
          </p:nvPr>
        </p:nvSpPr>
        <p:spPr/>
        <p:txBody>
          <a:bodyPr lIns="0" tIns="0" rIns="0" bIns="0" anchor="t"/>
          <a:lstStyle/>
          <a:p>
            <a:pPr eaLnBrk="1" hangingPunct="1"/>
            <a:r>
              <a:rPr lang="tr-TR" sz="3200" smtClean="0">
                <a:solidFill>
                  <a:schemeClr val="tx1"/>
                </a:solidFill>
              </a:rPr>
              <a:t>ANONİM ŞİRKETTE</a:t>
            </a:r>
            <a:br>
              <a:rPr lang="tr-TR" sz="3200" smtClean="0">
                <a:solidFill>
                  <a:schemeClr val="tx1"/>
                </a:solidFill>
              </a:rPr>
            </a:br>
            <a:r>
              <a:rPr lang="tr-TR" sz="3200" smtClean="0">
                <a:solidFill>
                  <a:schemeClr val="tx1"/>
                </a:solidFill>
              </a:rPr>
              <a:t>PAY ve PAYIN DEVRİ</a:t>
            </a:r>
            <a:endParaRPr lang="en-US" sz="3200" smtClean="0">
              <a:solidFill>
                <a:schemeClr val="tx1"/>
              </a:solidFill>
            </a:endParaRPr>
          </a:p>
        </p:txBody>
      </p:sp>
      <p:sp>
        <p:nvSpPr>
          <p:cNvPr id="288771" name="Slide Number Placeholder 32"/>
          <p:cNvSpPr txBox="1">
            <a:spLocks noGrp="1"/>
          </p:cNvSpPr>
          <p:nvPr/>
        </p:nvSpPr>
        <p:spPr bwMode="auto">
          <a:xfrm>
            <a:off x="415925" y="6569075"/>
            <a:ext cx="346075" cy="131763"/>
          </a:xfrm>
          <a:prstGeom prst="rect">
            <a:avLst/>
          </a:prstGeom>
          <a:noFill/>
          <a:ln w="9525">
            <a:noFill/>
            <a:miter lim="800000"/>
            <a:headEnd/>
            <a:tailEnd/>
          </a:ln>
        </p:spPr>
        <p:txBody>
          <a:bodyPr lIns="0" tIns="0" rIns="0" bIns="0">
            <a:spAutoFit/>
          </a:bodyPr>
          <a:lstStyle/>
          <a:p>
            <a:pPr>
              <a:lnSpc>
                <a:spcPts val="1125"/>
              </a:lnSpc>
            </a:pPr>
            <a:fld id="{B7AEEAFA-C7A5-457B-A577-6AF010B00C9F}" type="slidenum">
              <a:rPr lang="en-US" sz="900" b="1">
                <a:solidFill>
                  <a:srgbClr val="333399"/>
                </a:solidFill>
              </a:rPr>
              <a:pPr>
                <a:lnSpc>
                  <a:spcPts val="1125"/>
                </a:lnSpc>
              </a:pPr>
              <a:t>23</a:t>
            </a:fld>
            <a:endParaRPr lang="en-US" sz="900" b="1">
              <a:solidFill>
                <a:srgbClr val="333399"/>
              </a:solidFill>
            </a:endParaRPr>
          </a:p>
        </p:txBody>
      </p:sp>
      <p:grpSp>
        <p:nvGrpSpPr>
          <p:cNvPr id="2" name="Group 44"/>
          <p:cNvGrpSpPr>
            <a:grpSpLocks/>
          </p:cNvGrpSpPr>
          <p:nvPr/>
        </p:nvGrpSpPr>
        <p:grpSpPr bwMode="auto">
          <a:xfrm>
            <a:off x="468313" y="1557338"/>
            <a:ext cx="8135937" cy="4751387"/>
            <a:chOff x="5505152" y="2133600"/>
            <a:chExt cx="3992563" cy="2881313"/>
          </a:xfrm>
        </p:grpSpPr>
        <p:sp>
          <p:nvSpPr>
            <p:cNvPr id="23" name="Rectangle 21"/>
            <p:cNvSpPr>
              <a:spLocks noChangeArrowheads="1"/>
            </p:cNvSpPr>
            <p:nvPr/>
          </p:nvSpPr>
          <p:spPr bwMode="auto">
            <a:xfrm>
              <a:off x="6834189" y="4040677"/>
              <a:ext cx="1330595" cy="974236"/>
            </a:xfrm>
            <a:prstGeom prst="rect">
              <a:avLst/>
            </a:prstGeom>
            <a:solidFill>
              <a:schemeClr val="accent2">
                <a:lumMod val="60000"/>
                <a:lumOff val="40000"/>
              </a:schemeClr>
            </a:solidFill>
            <a:ln w="9525">
              <a:solidFill>
                <a:schemeClr val="bg1"/>
              </a:solidFill>
              <a:miter lim="800000"/>
              <a:headEnd/>
              <a:tailEnd/>
            </a:ln>
          </p:spPr>
          <p:txBody>
            <a:bodyPr lIns="36000" tIns="72000" rIns="36000" bIns="36000" anchorCtr="1"/>
            <a:lstStyle/>
            <a:p>
              <a:pPr>
                <a:defRPr/>
              </a:pPr>
              <a:r>
                <a:rPr lang="tr-TR" sz="1800" b="1">
                  <a:solidFill>
                    <a:srgbClr val="000000"/>
                  </a:solidFill>
                </a:rPr>
                <a:t>Kote olmayan paylarda</a:t>
              </a:r>
            </a:p>
            <a:p>
              <a:pPr>
                <a:defRPr/>
              </a:pPr>
              <a:r>
                <a:rPr lang="tr-TR" sz="1800" b="1">
                  <a:solidFill>
                    <a:srgbClr val="000000"/>
                  </a:solidFill>
                </a:rPr>
                <a:t>ÖNEMLİ SEBEP</a:t>
              </a:r>
            </a:p>
            <a:p>
              <a:pPr>
                <a:defRPr/>
              </a:pPr>
              <a:r>
                <a:rPr lang="tr-TR" sz="1800" b="1">
                  <a:solidFill>
                    <a:srgbClr val="000000"/>
                  </a:solidFill>
                </a:rPr>
                <a:t>esas alınacak.</a:t>
              </a:r>
              <a:endParaRPr lang="en-US" altLang="ja-JP" sz="1800" b="1">
                <a:solidFill>
                  <a:srgbClr val="000000"/>
                </a:solidFill>
                <a:ea typeface="ＭＳ Ｐゴシック" pitchFamily="34" charset="-128"/>
              </a:endParaRPr>
            </a:p>
          </p:txBody>
        </p:sp>
        <p:sp>
          <p:nvSpPr>
            <p:cNvPr id="24" name="Rectangle 22"/>
            <p:cNvSpPr>
              <a:spLocks noChangeArrowheads="1"/>
            </p:cNvSpPr>
            <p:nvPr/>
          </p:nvSpPr>
          <p:spPr bwMode="auto">
            <a:xfrm>
              <a:off x="5505152" y="4040677"/>
              <a:ext cx="1329037" cy="974236"/>
            </a:xfrm>
            <a:prstGeom prst="rect">
              <a:avLst/>
            </a:prstGeom>
            <a:solidFill>
              <a:schemeClr val="accent1">
                <a:lumMod val="60000"/>
                <a:lumOff val="40000"/>
              </a:schemeClr>
            </a:solidFill>
            <a:ln w="9525" algn="ctr">
              <a:solidFill>
                <a:schemeClr val="bg1"/>
              </a:solidFill>
              <a:miter lim="800000"/>
              <a:headEnd/>
              <a:tailEnd/>
            </a:ln>
          </p:spPr>
          <p:txBody>
            <a:bodyPr lIns="36000" tIns="72000" rIns="36000" bIns="36000" anchorCtr="1"/>
            <a:lstStyle/>
            <a:p>
              <a:pPr>
                <a:defRPr/>
              </a:pPr>
              <a:r>
                <a:rPr lang="tr-TR" sz="1800" b="1">
                  <a:solidFill>
                    <a:srgbClr val="000000"/>
                  </a:solidFill>
                </a:rPr>
                <a:t>Borsaya kote paylarda, sadece belirli bir sermaye oranı sınır oluşturabilecek</a:t>
              </a:r>
              <a:endParaRPr lang="en-US" altLang="ja-JP" sz="1800" b="1">
                <a:solidFill>
                  <a:srgbClr val="000000"/>
                </a:solidFill>
                <a:ea typeface="ＭＳ Ｐゴシック" pitchFamily="34" charset="-128"/>
              </a:endParaRPr>
            </a:p>
          </p:txBody>
        </p:sp>
        <p:sp>
          <p:nvSpPr>
            <p:cNvPr id="25" name="Rectangle 23"/>
            <p:cNvSpPr>
              <a:spLocks noChangeArrowheads="1"/>
            </p:cNvSpPr>
            <p:nvPr/>
          </p:nvSpPr>
          <p:spPr bwMode="auto">
            <a:xfrm>
              <a:off x="5505152" y="3068366"/>
              <a:ext cx="1329037" cy="972311"/>
            </a:xfrm>
            <a:prstGeom prst="rect">
              <a:avLst/>
            </a:prstGeom>
            <a:solidFill>
              <a:schemeClr val="accent6"/>
            </a:solidFill>
            <a:ln w="9525" algn="ctr">
              <a:solidFill>
                <a:schemeClr val="bg1"/>
              </a:solidFill>
              <a:miter lim="800000"/>
              <a:headEnd/>
              <a:tailEnd/>
            </a:ln>
          </p:spPr>
          <p:txBody>
            <a:bodyPr lIns="36000" tIns="72000" rIns="36000" bIns="36000" anchorCtr="1"/>
            <a:lstStyle/>
            <a:p>
              <a:pPr algn="ctr">
                <a:defRPr/>
              </a:pPr>
              <a:endParaRPr lang="tr-TR" altLang="ja-JP" sz="1200" b="1" dirty="0">
                <a:solidFill>
                  <a:srgbClr val="000000"/>
                </a:solidFill>
              </a:endParaRPr>
            </a:p>
            <a:p>
              <a:pPr algn="ctr">
                <a:defRPr/>
              </a:pPr>
              <a:r>
                <a:rPr lang="tr-TR" altLang="ja-JP" sz="1200" b="1" dirty="0">
                  <a:solidFill>
                    <a:srgbClr val="000000"/>
                  </a:solidFill>
                </a:rPr>
                <a:t> </a:t>
              </a:r>
              <a:r>
                <a:rPr lang="tr-TR" sz="1800" b="1" dirty="0">
                  <a:solidFill>
                    <a:srgbClr val="FFFFFF"/>
                  </a:solidFill>
                </a:rPr>
                <a:t>Opsiyonlar </a:t>
              </a:r>
              <a:r>
                <a:rPr lang="tr-TR" sz="1800" b="1" dirty="0" err="1">
                  <a:solidFill>
                    <a:srgbClr val="FFFFFF"/>
                  </a:solidFill>
                </a:rPr>
                <a:t>anasözleşmede</a:t>
              </a:r>
              <a:r>
                <a:rPr lang="tr-TR" sz="1800" b="1" dirty="0">
                  <a:solidFill>
                    <a:srgbClr val="FFFFFF"/>
                  </a:solidFill>
                </a:rPr>
                <a:t> yer alabilecek mi?</a:t>
              </a:r>
              <a:endParaRPr lang="en-US" altLang="ja-JP" sz="1800" b="1" dirty="0">
                <a:solidFill>
                  <a:srgbClr val="FFFFFF"/>
                </a:solidFill>
                <a:ea typeface="ＭＳ Ｐゴシック" pitchFamily="34" charset="-128"/>
              </a:endParaRPr>
            </a:p>
            <a:p>
              <a:pPr algn="ctr">
                <a:defRPr/>
              </a:pPr>
              <a:endParaRPr lang="en-US" altLang="ja-JP" sz="1200" dirty="0">
                <a:solidFill>
                  <a:srgbClr val="000000"/>
                </a:solidFill>
                <a:ea typeface="ＭＳ Ｐゴシック" pitchFamily="34" charset="-128"/>
              </a:endParaRPr>
            </a:p>
          </p:txBody>
        </p:sp>
        <p:sp>
          <p:nvSpPr>
            <p:cNvPr id="26" name="Rectangle 24"/>
            <p:cNvSpPr>
              <a:spLocks noChangeArrowheads="1"/>
            </p:cNvSpPr>
            <p:nvPr/>
          </p:nvSpPr>
          <p:spPr bwMode="auto">
            <a:xfrm>
              <a:off x="6836526" y="3106873"/>
              <a:ext cx="1330595" cy="972311"/>
            </a:xfrm>
            <a:prstGeom prst="rect">
              <a:avLst/>
            </a:prstGeom>
            <a:solidFill>
              <a:schemeClr val="accent5"/>
            </a:solidFill>
            <a:ln w="9525" algn="ctr">
              <a:solidFill>
                <a:schemeClr val="bg1"/>
              </a:solidFill>
              <a:miter lim="800000"/>
              <a:headEnd/>
              <a:tailEnd/>
            </a:ln>
          </p:spPr>
          <p:txBody>
            <a:bodyPr lIns="36000" tIns="72000" rIns="36000" bIns="36000" anchorCtr="1"/>
            <a:lstStyle/>
            <a:p>
              <a:pPr>
                <a:defRPr/>
              </a:pPr>
              <a:endParaRPr lang="tr-TR" sz="1800" b="1" dirty="0">
                <a:solidFill>
                  <a:srgbClr val="FFFFFF"/>
                </a:solidFill>
              </a:endParaRPr>
            </a:p>
            <a:p>
              <a:pPr>
                <a:defRPr/>
              </a:pPr>
              <a:r>
                <a:rPr lang="tr-TR" sz="1800" b="1" dirty="0">
                  <a:solidFill>
                    <a:srgbClr val="000000"/>
                  </a:solidFill>
                </a:rPr>
                <a:t>Bağlamda </a:t>
              </a:r>
            </a:p>
            <a:p>
              <a:pPr>
                <a:defRPr/>
              </a:pPr>
              <a:r>
                <a:rPr lang="tr-TR" sz="1800" b="1" dirty="0">
                  <a:solidFill>
                    <a:srgbClr val="000000"/>
                  </a:solidFill>
                </a:rPr>
                <a:t>(pay devri kısıtlarında)</a:t>
              </a:r>
            </a:p>
            <a:p>
              <a:pPr>
                <a:defRPr/>
              </a:pPr>
              <a:r>
                <a:rPr lang="tr-TR" sz="1800" b="1" dirty="0">
                  <a:solidFill>
                    <a:srgbClr val="000000"/>
                  </a:solidFill>
                </a:rPr>
                <a:t>Yenilikler var.</a:t>
              </a:r>
              <a:r>
                <a:rPr lang="tr-TR" sz="1800" dirty="0">
                  <a:solidFill>
                    <a:srgbClr val="000000"/>
                  </a:solidFill>
                </a:rPr>
                <a:t>  </a:t>
              </a:r>
              <a:endParaRPr lang="en-US" altLang="ja-JP" sz="1800" dirty="0">
                <a:solidFill>
                  <a:srgbClr val="000000"/>
                </a:solidFill>
                <a:ea typeface="ＭＳ Ｐゴシック" pitchFamily="34" charset="-128"/>
              </a:endParaRPr>
            </a:p>
          </p:txBody>
        </p:sp>
        <p:sp>
          <p:nvSpPr>
            <p:cNvPr id="288778" name="Rectangle 25"/>
            <p:cNvSpPr>
              <a:spLocks noChangeArrowheads="1"/>
            </p:cNvSpPr>
            <p:nvPr/>
          </p:nvSpPr>
          <p:spPr bwMode="auto">
            <a:xfrm>
              <a:off x="5505152" y="2133600"/>
              <a:ext cx="1328738" cy="973138"/>
            </a:xfrm>
            <a:prstGeom prst="rect">
              <a:avLst/>
            </a:prstGeom>
            <a:solidFill>
              <a:schemeClr val="accent1"/>
            </a:solidFill>
            <a:ln w="9525" algn="ctr">
              <a:solidFill>
                <a:schemeClr val="bg1"/>
              </a:solidFill>
              <a:miter lim="800000"/>
              <a:headEnd/>
              <a:tailEnd/>
            </a:ln>
          </p:spPr>
          <p:txBody>
            <a:bodyPr lIns="36000" tIns="72000" rIns="36000" bIns="36000" anchorCtr="1"/>
            <a:lstStyle/>
            <a:p>
              <a:r>
                <a:rPr lang="tr-TR" altLang="ja-JP" sz="1800" b="1">
                  <a:solidFill>
                    <a:srgbClr val="000000"/>
                  </a:solidFill>
                </a:rPr>
                <a:t>Hamiline yazılı pay senetlerinin bastırılması zorunluluğu getirildi.</a:t>
              </a:r>
              <a:endParaRPr lang="en-US" altLang="ja-JP" sz="1800" b="1">
                <a:solidFill>
                  <a:srgbClr val="000000"/>
                </a:solidFill>
                <a:ea typeface="MS PGothic" pitchFamily="34" charset="-128"/>
              </a:endParaRPr>
            </a:p>
          </p:txBody>
        </p:sp>
        <p:sp>
          <p:nvSpPr>
            <p:cNvPr id="288779" name="Rectangle 26"/>
            <p:cNvSpPr>
              <a:spLocks noChangeArrowheads="1"/>
            </p:cNvSpPr>
            <p:nvPr/>
          </p:nvSpPr>
          <p:spPr bwMode="auto">
            <a:xfrm>
              <a:off x="6833890" y="2133600"/>
              <a:ext cx="1331913" cy="973138"/>
            </a:xfrm>
            <a:prstGeom prst="rect">
              <a:avLst/>
            </a:prstGeom>
            <a:solidFill>
              <a:schemeClr val="accent2"/>
            </a:solidFill>
            <a:ln w="9525" algn="ctr">
              <a:solidFill>
                <a:schemeClr val="bg1"/>
              </a:solidFill>
              <a:miter lim="800000"/>
              <a:headEnd/>
              <a:tailEnd/>
            </a:ln>
          </p:spPr>
          <p:txBody>
            <a:bodyPr lIns="36000" tIns="72000" rIns="36000" bIns="36000" anchorCtr="1"/>
            <a:lstStyle/>
            <a:p>
              <a:pPr algn="ctr"/>
              <a:r>
                <a:rPr lang="tr-TR" altLang="ja-JP" sz="1200" b="1">
                  <a:solidFill>
                    <a:srgbClr val="FFFFFF"/>
                  </a:solidFill>
                </a:rPr>
                <a:t> </a:t>
              </a:r>
              <a:r>
                <a:rPr lang="tr-TR" sz="1800" b="1">
                  <a:solidFill>
                    <a:srgbClr val="FFFFFF"/>
                  </a:solidFill>
                </a:rPr>
                <a:t>Azlık talep ederse, nama yazılı pay senetlerinin de bastırılması zorunlu olacak.</a:t>
              </a:r>
              <a:endParaRPr lang="en-US" altLang="ja-JP" sz="1800" b="1">
                <a:solidFill>
                  <a:srgbClr val="FFFFFF"/>
                </a:solidFill>
                <a:ea typeface="MS PGothic" pitchFamily="34" charset="-128"/>
              </a:endParaRPr>
            </a:p>
          </p:txBody>
        </p:sp>
        <p:sp>
          <p:nvSpPr>
            <p:cNvPr id="29" name="Rectangle 27"/>
            <p:cNvSpPr>
              <a:spLocks noChangeArrowheads="1"/>
            </p:cNvSpPr>
            <p:nvPr/>
          </p:nvSpPr>
          <p:spPr bwMode="auto">
            <a:xfrm>
              <a:off x="8167120" y="4040677"/>
              <a:ext cx="1330595" cy="974236"/>
            </a:xfrm>
            <a:prstGeom prst="rect">
              <a:avLst/>
            </a:prstGeom>
            <a:solidFill>
              <a:schemeClr val="accent3">
                <a:lumMod val="60000"/>
                <a:lumOff val="40000"/>
              </a:schemeClr>
            </a:solidFill>
            <a:ln w="9525">
              <a:solidFill>
                <a:schemeClr val="bg1"/>
              </a:solidFill>
              <a:miter lim="800000"/>
              <a:headEnd/>
              <a:tailEnd/>
            </a:ln>
          </p:spPr>
          <p:txBody>
            <a:bodyPr lIns="36000" tIns="72000" rIns="36000" bIns="36000" anchorCtr="1"/>
            <a:lstStyle/>
            <a:p>
              <a:pPr algn="ctr">
                <a:defRPr/>
              </a:pPr>
              <a:r>
                <a:rPr lang="tr-TR" sz="1800" b="1">
                  <a:solidFill>
                    <a:srgbClr val="000000"/>
                  </a:solidFill>
                </a:rPr>
                <a:t>Şirketin payları satın alarak devralanı ortak olarak kabul etmemesi mümkün kılındı.</a:t>
              </a:r>
              <a:r>
                <a:rPr lang="tr-TR" sz="1800">
                  <a:solidFill>
                    <a:srgbClr val="000000"/>
                  </a:solidFill>
                </a:rPr>
                <a:t> </a:t>
              </a:r>
              <a:endParaRPr lang="en-US" altLang="ja-JP" sz="1800">
                <a:solidFill>
                  <a:srgbClr val="000000"/>
                </a:solidFill>
                <a:ea typeface="ＭＳ Ｐゴシック" pitchFamily="34" charset="-128"/>
              </a:endParaRPr>
            </a:p>
          </p:txBody>
        </p:sp>
        <p:sp>
          <p:nvSpPr>
            <p:cNvPr id="30" name="Rectangle 28"/>
            <p:cNvSpPr>
              <a:spLocks noChangeArrowheads="1"/>
            </p:cNvSpPr>
            <p:nvPr/>
          </p:nvSpPr>
          <p:spPr bwMode="auto">
            <a:xfrm>
              <a:off x="8167120" y="3068366"/>
              <a:ext cx="1330595" cy="972311"/>
            </a:xfrm>
            <a:prstGeom prst="rect">
              <a:avLst/>
            </a:prstGeom>
            <a:solidFill>
              <a:schemeClr val="accent4"/>
            </a:solidFill>
            <a:ln w="9525" algn="ctr">
              <a:solidFill>
                <a:schemeClr val="bg1"/>
              </a:solidFill>
              <a:miter lim="800000"/>
              <a:headEnd/>
              <a:tailEnd/>
            </a:ln>
          </p:spPr>
          <p:txBody>
            <a:bodyPr lIns="36000" tIns="72000" rIns="36000" bIns="36000" anchorCtr="1"/>
            <a:lstStyle/>
            <a:p>
              <a:pPr>
                <a:defRPr/>
              </a:pPr>
              <a:r>
                <a:rPr lang="tr-TR" sz="1800" b="1" dirty="0">
                  <a:solidFill>
                    <a:srgbClr val="FFFFFF"/>
                  </a:solidFill>
                </a:rPr>
                <a:t>Borsada </a:t>
              </a:r>
              <a:r>
                <a:rPr lang="tr-TR" sz="1800" b="1" dirty="0" err="1">
                  <a:solidFill>
                    <a:srgbClr val="FFFFFF"/>
                  </a:solidFill>
                </a:rPr>
                <a:t>kote</a:t>
              </a:r>
              <a:r>
                <a:rPr lang="tr-TR" sz="1800" b="1" dirty="0">
                  <a:solidFill>
                    <a:srgbClr val="FFFFFF"/>
                  </a:solidFill>
                </a:rPr>
                <a:t> olan ve olmayan paylarda  farklı kurallar getirildi.</a:t>
              </a:r>
              <a:r>
                <a:rPr lang="tr-TR" sz="1800" dirty="0">
                  <a:solidFill>
                    <a:srgbClr val="FFFFFF"/>
                  </a:solidFill>
                </a:rPr>
                <a:t> </a:t>
              </a:r>
              <a:endParaRPr lang="en-US" altLang="ja-JP" sz="1800" dirty="0">
                <a:solidFill>
                  <a:srgbClr val="FFFFFF"/>
                </a:solidFill>
                <a:ea typeface="ＭＳ Ｐゴシック" pitchFamily="34" charset="-128"/>
              </a:endParaRPr>
            </a:p>
          </p:txBody>
        </p:sp>
        <p:sp>
          <p:nvSpPr>
            <p:cNvPr id="31" name="Rectangle 29"/>
            <p:cNvSpPr>
              <a:spLocks noChangeArrowheads="1"/>
            </p:cNvSpPr>
            <p:nvPr/>
          </p:nvSpPr>
          <p:spPr bwMode="auto">
            <a:xfrm>
              <a:off x="8167120" y="2133600"/>
              <a:ext cx="1330595" cy="974236"/>
            </a:xfrm>
            <a:prstGeom prst="rect">
              <a:avLst/>
            </a:prstGeom>
            <a:solidFill>
              <a:schemeClr val="accent3"/>
            </a:solidFill>
            <a:ln w="9525" algn="ctr">
              <a:solidFill>
                <a:schemeClr val="bg1"/>
              </a:solidFill>
              <a:miter lim="800000"/>
              <a:headEnd/>
              <a:tailEnd/>
            </a:ln>
          </p:spPr>
          <p:txBody>
            <a:bodyPr lIns="36000" tIns="72000" rIns="36000" bIns="36000" anchorCtr="1"/>
            <a:lstStyle/>
            <a:p>
              <a:pPr>
                <a:defRPr/>
              </a:pPr>
              <a:r>
                <a:rPr lang="tr-TR" sz="1800" b="1">
                  <a:solidFill>
                    <a:srgbClr val="000000"/>
                  </a:solidFill>
                </a:rPr>
                <a:t>Payın devrinde klasik devir yöntemleri</a:t>
              </a:r>
            </a:p>
            <a:p>
              <a:pPr>
                <a:defRPr/>
              </a:pPr>
              <a:r>
                <a:rPr lang="tr-TR" altLang="ja-JP" sz="1800" b="1">
                  <a:solidFill>
                    <a:srgbClr val="000000"/>
                  </a:solidFill>
                </a:rPr>
                <a:t>Uygulanacak.</a:t>
              </a:r>
              <a:endParaRPr lang="en-US" altLang="ja-JP" sz="1800" b="1">
                <a:solidFill>
                  <a:srgbClr val="000000"/>
                </a:solidFill>
                <a:ea typeface="ＭＳ Ｐゴシック" pitchFamily="34" charset="-128"/>
              </a:endParaRPr>
            </a:p>
          </p:txBody>
        </p:sp>
      </p:grpSp>
      <p:sp>
        <p:nvSpPr>
          <p:cNvPr id="15" name="Rectangle 14"/>
          <p:cNvSpPr>
            <a:spLocks noChangeArrowheads="1"/>
          </p:cNvSpPr>
          <p:nvPr>
            <p:custDataLst>
              <p:tags r:id="rId1"/>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fontAlgn="auto">
              <a:lnSpc>
                <a:spcPts val="1125"/>
              </a:lnSpc>
              <a:spcBef>
                <a:spcPts val="0"/>
              </a:spcBef>
              <a:spcAft>
                <a:spcPts val="0"/>
              </a:spcAft>
              <a:defRPr/>
            </a:pPr>
            <a:r>
              <a:rPr lang="en-US" sz="800" kern="0" dirty="0">
                <a:solidFill>
                  <a:srgbClr val="002776"/>
                </a:solidFill>
              </a:rPr>
              <a:t>©2011 Deloitte T</a:t>
            </a:r>
            <a:r>
              <a:rPr lang="tr-TR" sz="800" kern="0" dirty="0">
                <a:solidFill>
                  <a:srgbClr val="002776"/>
                </a:solidFill>
              </a:rPr>
              <a:t>ürkiye</a:t>
            </a:r>
            <a:endParaRPr lang="en-US" sz="800" kern="0" dirty="0">
              <a:solidFill>
                <a:srgbClr val="00277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Number Placeholder 20"/>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0B50543F-7C3D-4C42-833D-4400C41F59AD}" type="slidenum">
              <a:rPr lang="en-US" sz="900" b="1">
                <a:solidFill>
                  <a:srgbClr val="333399"/>
                </a:solidFill>
              </a:rPr>
              <a:pPr>
                <a:lnSpc>
                  <a:spcPts val="1125"/>
                </a:lnSpc>
              </a:pPr>
              <a:t>24</a:t>
            </a:fld>
            <a:endParaRPr lang="en-US" sz="900" b="1">
              <a:solidFill>
                <a:srgbClr val="333399"/>
              </a:solidFill>
            </a:endParaRPr>
          </a:p>
        </p:txBody>
      </p:sp>
      <p:sp>
        <p:nvSpPr>
          <p:cNvPr id="289795" name="Rectangle 3"/>
          <p:cNvSpPr>
            <a:spLocks noChangeArrowheads="1"/>
          </p:cNvSpPr>
          <p:nvPr/>
        </p:nvSpPr>
        <p:spPr bwMode="auto">
          <a:xfrm>
            <a:off x="784225" y="1700213"/>
            <a:ext cx="4364038" cy="1371600"/>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altLang="ja-JP" sz="1400" b="1">
                <a:solidFill>
                  <a:srgbClr val="000000"/>
                </a:solidFill>
              </a:rPr>
              <a:t> </a:t>
            </a:r>
            <a:r>
              <a:rPr lang="tr-TR" altLang="ja-JP" sz="1400">
                <a:solidFill>
                  <a:srgbClr val="000000"/>
                </a:solidFill>
              </a:rPr>
              <a:t> </a:t>
            </a:r>
            <a:r>
              <a:rPr lang="tr-TR" altLang="ja-JP" sz="1400" b="1">
                <a:solidFill>
                  <a:srgbClr val="000000"/>
                </a:solidFill>
              </a:rPr>
              <a:t>Şirketin kendi payını edinmesi konusunda daha liberal bir sistem getirildi. Ancak yine de kısıtlamalar var. İvazlı (bir edim karşılığında) yapılacak edinimler, % 10 ile sınırlı. </a:t>
            </a:r>
            <a:endParaRPr lang="en-US" altLang="ja-JP" sz="1400" b="1">
              <a:solidFill>
                <a:srgbClr val="000000"/>
              </a:solidFill>
              <a:ea typeface="MS PGothic" pitchFamily="34" charset="-128"/>
            </a:endParaRPr>
          </a:p>
        </p:txBody>
      </p:sp>
      <p:sp>
        <p:nvSpPr>
          <p:cNvPr id="289796" name="Rectangle 7"/>
          <p:cNvSpPr>
            <a:spLocks noChangeArrowheads="1"/>
          </p:cNvSpPr>
          <p:nvPr/>
        </p:nvSpPr>
        <p:spPr bwMode="auto">
          <a:xfrm>
            <a:off x="827088" y="4627563"/>
            <a:ext cx="4392612" cy="1371600"/>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sz="1400" b="1">
                <a:solidFill>
                  <a:srgbClr val="000000"/>
                </a:solidFill>
              </a:rPr>
              <a:t>Finansal yardım yasağı getirildi:</a:t>
            </a:r>
          </a:p>
          <a:p>
            <a:pPr algn="ctr"/>
            <a:r>
              <a:rPr lang="tr-TR" altLang="ja-JP" sz="1400" b="1">
                <a:solidFill>
                  <a:srgbClr val="000000"/>
                </a:solidFill>
              </a:rPr>
              <a:t>Şirket, şirketin  hisselerinin üçüncü kişi tarafından edinilmesi için  hiçbir finansal destek (ödünç, teminat)</a:t>
            </a:r>
          </a:p>
          <a:p>
            <a:pPr algn="ctr"/>
            <a:r>
              <a:rPr lang="tr-TR" altLang="ja-JP" sz="1400" b="1">
                <a:solidFill>
                  <a:srgbClr val="000000"/>
                </a:solidFill>
              </a:rPr>
              <a:t>Sağlayamayacak.  </a:t>
            </a:r>
            <a:endParaRPr lang="en-US" altLang="ja-JP" sz="1400" b="1">
              <a:solidFill>
                <a:srgbClr val="000000"/>
              </a:solidFill>
              <a:ea typeface="MS PGothic" pitchFamily="34" charset="-128"/>
            </a:endParaRPr>
          </a:p>
        </p:txBody>
      </p:sp>
      <p:sp>
        <p:nvSpPr>
          <p:cNvPr id="289797" name="Rectangle 9"/>
          <p:cNvSpPr>
            <a:spLocks noChangeArrowheads="1"/>
          </p:cNvSpPr>
          <p:nvPr/>
        </p:nvSpPr>
        <p:spPr bwMode="auto">
          <a:xfrm>
            <a:off x="784225" y="3163888"/>
            <a:ext cx="1406525" cy="1371600"/>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sz="1400" b="1">
                <a:solidFill>
                  <a:srgbClr val="000000"/>
                </a:solidFill>
              </a:rPr>
              <a:t> Kural, genel kurulun yönetim kuruluna azami 5 yıl için yetki vemesidir. </a:t>
            </a:r>
            <a:endParaRPr lang="en-US" altLang="ja-JP" sz="1400" b="1">
              <a:solidFill>
                <a:srgbClr val="000000"/>
              </a:solidFill>
              <a:ea typeface="MS PGothic" pitchFamily="34" charset="-128"/>
            </a:endParaRPr>
          </a:p>
        </p:txBody>
      </p:sp>
      <p:sp>
        <p:nvSpPr>
          <p:cNvPr id="289798" name="Rectangle 10"/>
          <p:cNvSpPr>
            <a:spLocks noChangeArrowheads="1"/>
          </p:cNvSpPr>
          <p:nvPr/>
        </p:nvSpPr>
        <p:spPr bwMode="auto">
          <a:xfrm>
            <a:off x="2312988" y="3163888"/>
            <a:ext cx="1406525" cy="1371600"/>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sz="1400" b="1">
                <a:solidFill>
                  <a:srgbClr val="000000"/>
                </a:solidFill>
              </a:rPr>
              <a:t> Acil durumlarda, genel kurulun yetki vermesine gerek yoktur. </a:t>
            </a:r>
            <a:endParaRPr lang="en-US" altLang="ja-JP" sz="1400" b="1">
              <a:solidFill>
                <a:srgbClr val="000000"/>
              </a:solidFill>
              <a:ea typeface="MS PGothic" pitchFamily="34" charset="-128"/>
            </a:endParaRPr>
          </a:p>
        </p:txBody>
      </p:sp>
      <p:sp>
        <p:nvSpPr>
          <p:cNvPr id="289799" name="Rectangle 11"/>
          <p:cNvSpPr>
            <a:spLocks noChangeArrowheads="1"/>
          </p:cNvSpPr>
          <p:nvPr/>
        </p:nvSpPr>
        <p:spPr bwMode="auto">
          <a:xfrm>
            <a:off x="3832225" y="3163888"/>
            <a:ext cx="1406525" cy="1371600"/>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sz="1400" b="1">
                <a:solidFill>
                  <a:srgbClr val="000000"/>
                </a:solidFill>
              </a:rPr>
              <a:t> İstisnai durumlarda, şirket kendi paylarını sınırlama olmadan da edinebilir.  </a:t>
            </a:r>
            <a:endParaRPr lang="en-US" altLang="ja-JP" sz="1400" b="1">
              <a:solidFill>
                <a:srgbClr val="000000"/>
              </a:solidFill>
              <a:ea typeface="MS PGothic" pitchFamily="34" charset="-128"/>
            </a:endParaRPr>
          </a:p>
        </p:txBody>
      </p:sp>
      <p:sp>
        <p:nvSpPr>
          <p:cNvPr id="289800" name="AutoShape 12"/>
          <p:cNvSpPr>
            <a:spLocks noChangeArrowheads="1"/>
          </p:cNvSpPr>
          <p:nvPr/>
        </p:nvSpPr>
        <p:spPr bwMode="auto">
          <a:xfrm>
            <a:off x="5445125" y="1700213"/>
            <a:ext cx="336550" cy="4267200"/>
          </a:xfrm>
          <a:prstGeom prst="homePlate">
            <a:avLst>
              <a:gd name="adj" fmla="val 100000"/>
            </a:avLst>
          </a:prstGeom>
          <a:solidFill>
            <a:schemeClr val="accent2"/>
          </a:solidFill>
          <a:ln w="6350" algn="ctr">
            <a:solidFill>
              <a:schemeClr val="bg1"/>
            </a:solidFill>
            <a:miter lim="800000"/>
            <a:headEnd/>
            <a:tailEnd/>
          </a:ln>
        </p:spPr>
        <p:txBody>
          <a:bodyPr lIns="36000" tIns="36000" rIns="36000" bIns="36000" anchor="ctr"/>
          <a:lstStyle/>
          <a:p>
            <a:pPr algn="ctr"/>
            <a:endParaRPr lang="tr-TR" sz="1400">
              <a:solidFill>
                <a:srgbClr val="000000"/>
              </a:solidFill>
            </a:endParaRPr>
          </a:p>
        </p:txBody>
      </p:sp>
      <p:sp>
        <p:nvSpPr>
          <p:cNvPr id="289801" name="Rectangle 19"/>
          <p:cNvSpPr>
            <a:spLocks noChangeArrowheads="1"/>
          </p:cNvSpPr>
          <p:nvPr/>
        </p:nvSpPr>
        <p:spPr bwMode="auto">
          <a:xfrm>
            <a:off x="5978525" y="1700213"/>
            <a:ext cx="1898650" cy="4298950"/>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a:r>
              <a:rPr lang="tr-TR" sz="2400">
                <a:solidFill>
                  <a:srgbClr val="000000"/>
                </a:solidFill>
              </a:rPr>
              <a:t>ANONİM ŞİRKETİN</a:t>
            </a:r>
          </a:p>
          <a:p>
            <a:pPr algn="ctr"/>
            <a:r>
              <a:rPr lang="tr-TR" altLang="ja-JP" sz="2400">
                <a:solidFill>
                  <a:srgbClr val="000000"/>
                </a:solidFill>
              </a:rPr>
              <a:t>KENDİ</a:t>
            </a:r>
          </a:p>
          <a:p>
            <a:pPr algn="ctr"/>
            <a:r>
              <a:rPr lang="tr-TR" altLang="ja-JP" sz="2400">
                <a:solidFill>
                  <a:srgbClr val="000000"/>
                </a:solidFill>
              </a:rPr>
              <a:t>PAYINI</a:t>
            </a:r>
          </a:p>
          <a:p>
            <a:pPr algn="ctr"/>
            <a:r>
              <a:rPr lang="tr-TR" altLang="ja-JP" sz="2400">
                <a:solidFill>
                  <a:srgbClr val="000000"/>
                </a:solidFill>
              </a:rPr>
              <a:t>EDİNMESİ</a:t>
            </a:r>
            <a:endParaRPr lang="en-US" altLang="ja-JP" sz="2400">
              <a:solidFill>
                <a:srgbClr val="000000"/>
              </a:solidFill>
              <a:ea typeface="MS PGothic" pitchFamily="34" charset="-128"/>
            </a:endParaRPr>
          </a:p>
        </p:txBody>
      </p:sp>
      <p:sp>
        <p:nvSpPr>
          <p:cNvPr id="12" name="Rectangle 11"/>
          <p:cNvSpPr>
            <a:spLocks noChangeArrowheads="1"/>
          </p:cNvSpPr>
          <p:nvPr>
            <p:custDataLst>
              <p:tags r:id="rId1"/>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fontAlgn="auto">
              <a:lnSpc>
                <a:spcPts val="1125"/>
              </a:lnSpc>
              <a:spcBef>
                <a:spcPts val="0"/>
              </a:spcBef>
              <a:spcAft>
                <a:spcPts val="0"/>
              </a:spcAft>
              <a:defRPr/>
            </a:pPr>
            <a:r>
              <a:rPr lang="en-US" sz="800" kern="0" dirty="0">
                <a:solidFill>
                  <a:srgbClr val="002776"/>
                </a:solidFill>
              </a:rPr>
              <a:t>©2011 Deloitte T</a:t>
            </a:r>
            <a:r>
              <a:rPr lang="tr-TR" sz="800" kern="0" dirty="0">
                <a:solidFill>
                  <a:srgbClr val="002776"/>
                </a:solidFill>
              </a:rPr>
              <a:t>ürkiye</a:t>
            </a:r>
            <a:endParaRPr lang="en-US" sz="800" kern="0" dirty="0">
              <a:solidFill>
                <a:srgbClr val="00277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Number Placeholder 23"/>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80DAF9C0-0692-4195-8AC6-C2B78C0F2450}" type="slidenum">
              <a:rPr lang="en-US" sz="900" b="1">
                <a:solidFill>
                  <a:srgbClr val="333399"/>
                </a:solidFill>
              </a:rPr>
              <a:pPr>
                <a:lnSpc>
                  <a:spcPts val="1125"/>
                </a:lnSpc>
              </a:pPr>
              <a:t>25</a:t>
            </a:fld>
            <a:endParaRPr lang="en-US" sz="900" b="1">
              <a:solidFill>
                <a:srgbClr val="333399"/>
              </a:solidFill>
            </a:endParaRPr>
          </a:p>
        </p:txBody>
      </p:sp>
      <p:sp>
        <p:nvSpPr>
          <p:cNvPr id="290819" name="Oval 2"/>
          <p:cNvSpPr>
            <a:spLocks noChangeArrowheads="1"/>
          </p:cNvSpPr>
          <p:nvPr/>
        </p:nvSpPr>
        <p:spPr bwMode="auto">
          <a:xfrm>
            <a:off x="3455988" y="3240088"/>
            <a:ext cx="2193925" cy="1017587"/>
          </a:xfrm>
          <a:prstGeom prst="ellipse">
            <a:avLst/>
          </a:prstGeom>
          <a:solidFill>
            <a:schemeClr val="accent2"/>
          </a:solidFill>
          <a:ln w="12700">
            <a:solidFill>
              <a:schemeClr val="bg1"/>
            </a:solidFill>
            <a:round/>
            <a:headEnd/>
            <a:tailEnd/>
          </a:ln>
        </p:spPr>
        <p:txBody>
          <a:bodyPr lIns="36000" tIns="36000" rIns="36000" bIns="36000" anchor="ctr"/>
          <a:lstStyle/>
          <a:p>
            <a:pPr algn="ctr" defTabSz="954088">
              <a:lnSpc>
                <a:spcPct val="95000"/>
              </a:lnSpc>
            </a:pPr>
            <a:r>
              <a:rPr lang="tr-TR" sz="2300" b="1">
                <a:solidFill>
                  <a:srgbClr val="FFFFFF"/>
                </a:solidFill>
              </a:rPr>
              <a:t>Limited Ortaklıklar</a:t>
            </a:r>
            <a:endParaRPr lang="en-US" sz="2300" b="1">
              <a:solidFill>
                <a:srgbClr val="FFFFFF"/>
              </a:solidFill>
            </a:endParaRPr>
          </a:p>
        </p:txBody>
      </p:sp>
      <p:sp>
        <p:nvSpPr>
          <p:cNvPr id="290820" name="Rectangle 3"/>
          <p:cNvSpPr>
            <a:spLocks noChangeArrowheads="1"/>
          </p:cNvSpPr>
          <p:nvPr/>
        </p:nvSpPr>
        <p:spPr bwMode="auto">
          <a:xfrm>
            <a:off x="3425825" y="5414963"/>
            <a:ext cx="2509838" cy="1084262"/>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Karar Alma Süreçlerinin </a:t>
            </a:r>
          </a:p>
          <a:p>
            <a:pPr algn="ctr" defTabSz="954088">
              <a:lnSpc>
                <a:spcPct val="95000"/>
              </a:lnSpc>
            </a:pPr>
            <a:r>
              <a:rPr lang="tr-TR" sz="2000" b="1">
                <a:solidFill>
                  <a:srgbClr val="000000"/>
                </a:solidFill>
              </a:rPr>
              <a:t>Kolaylaştırılması</a:t>
            </a:r>
            <a:endParaRPr lang="en-US" sz="2000" b="1">
              <a:solidFill>
                <a:srgbClr val="000000"/>
              </a:solidFill>
            </a:endParaRPr>
          </a:p>
        </p:txBody>
      </p:sp>
      <p:sp>
        <p:nvSpPr>
          <p:cNvPr id="290821" name="Rectangle 4"/>
          <p:cNvSpPr>
            <a:spLocks noChangeArrowheads="1"/>
          </p:cNvSpPr>
          <p:nvPr/>
        </p:nvSpPr>
        <p:spPr bwMode="auto">
          <a:xfrm>
            <a:off x="6286500" y="2281238"/>
            <a:ext cx="2246313" cy="136366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Yan Edim ve</a:t>
            </a:r>
          </a:p>
          <a:p>
            <a:pPr algn="ctr" defTabSz="954088">
              <a:lnSpc>
                <a:spcPct val="95000"/>
              </a:lnSpc>
            </a:pPr>
            <a:r>
              <a:rPr lang="tr-TR" sz="2000" b="1">
                <a:solidFill>
                  <a:srgbClr val="000000"/>
                </a:solidFill>
              </a:rPr>
              <a:t>Ek Ödeme</a:t>
            </a:r>
          </a:p>
          <a:p>
            <a:pPr algn="ctr" defTabSz="954088">
              <a:lnSpc>
                <a:spcPct val="95000"/>
              </a:lnSpc>
            </a:pPr>
            <a:r>
              <a:rPr lang="tr-TR" sz="2000" b="1">
                <a:solidFill>
                  <a:srgbClr val="000000"/>
                </a:solidFill>
              </a:rPr>
              <a:t>Yükümlülükleri</a:t>
            </a:r>
            <a:endParaRPr lang="en-US" sz="2000" b="1">
              <a:solidFill>
                <a:srgbClr val="000000"/>
              </a:solidFill>
            </a:endParaRPr>
          </a:p>
        </p:txBody>
      </p:sp>
      <p:sp>
        <p:nvSpPr>
          <p:cNvPr id="290822" name="Rectangle 6"/>
          <p:cNvSpPr>
            <a:spLocks noChangeArrowheads="1"/>
          </p:cNvSpPr>
          <p:nvPr/>
        </p:nvSpPr>
        <p:spPr bwMode="auto">
          <a:xfrm>
            <a:off x="611188" y="4292600"/>
            <a:ext cx="2592387" cy="1584325"/>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Ortaklar Kurulunun ve Müdürlerin Karşılıklı Konumları</a:t>
            </a:r>
            <a:endParaRPr lang="en-US" sz="2000" b="1">
              <a:solidFill>
                <a:srgbClr val="000000"/>
              </a:solidFill>
            </a:endParaRPr>
          </a:p>
        </p:txBody>
      </p:sp>
      <p:sp>
        <p:nvSpPr>
          <p:cNvPr id="290823" name="Rectangle 7"/>
          <p:cNvSpPr>
            <a:spLocks noChangeArrowheads="1"/>
          </p:cNvSpPr>
          <p:nvPr/>
        </p:nvSpPr>
        <p:spPr bwMode="auto">
          <a:xfrm>
            <a:off x="6084888" y="4292600"/>
            <a:ext cx="2735262" cy="165735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rPr>
              <a:t> </a:t>
            </a:r>
            <a:r>
              <a:rPr lang="tr-TR" sz="2000" b="1">
                <a:solidFill>
                  <a:srgbClr val="000000"/>
                </a:solidFill>
              </a:rPr>
              <a:t>Limited Ortaklığın</a:t>
            </a:r>
          </a:p>
          <a:p>
            <a:pPr algn="ctr" defTabSz="954088">
              <a:lnSpc>
                <a:spcPct val="95000"/>
              </a:lnSpc>
            </a:pPr>
            <a:r>
              <a:rPr lang="tr-TR" sz="2000" b="1">
                <a:solidFill>
                  <a:srgbClr val="000000"/>
                </a:solidFill>
              </a:rPr>
              <a:t>Anonim Ortaklığa Alternatif Hale Getirilmesi</a:t>
            </a:r>
            <a:endParaRPr lang="en-US" sz="2000" b="1">
              <a:solidFill>
                <a:srgbClr val="000000"/>
              </a:solidFill>
            </a:endParaRPr>
          </a:p>
        </p:txBody>
      </p:sp>
      <p:sp>
        <p:nvSpPr>
          <p:cNvPr id="290824" name="Rectangle 8"/>
          <p:cNvSpPr>
            <a:spLocks noChangeArrowheads="1"/>
          </p:cNvSpPr>
          <p:nvPr/>
        </p:nvSpPr>
        <p:spPr bwMode="auto">
          <a:xfrm>
            <a:off x="3276600" y="908050"/>
            <a:ext cx="2519363" cy="1728788"/>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Pay devrinin tamamen yasaklanabilmesi veya olabildiğince</a:t>
            </a:r>
          </a:p>
          <a:p>
            <a:pPr algn="ctr" defTabSz="954088">
              <a:lnSpc>
                <a:spcPct val="95000"/>
              </a:lnSpc>
            </a:pPr>
            <a:r>
              <a:rPr lang="tr-TR" sz="2000" b="1">
                <a:solidFill>
                  <a:srgbClr val="000000"/>
                </a:solidFill>
              </a:rPr>
              <a:t>kolaylaştırılabilmesi</a:t>
            </a:r>
            <a:endParaRPr lang="en-US" sz="2000" b="1">
              <a:solidFill>
                <a:srgbClr val="000000"/>
              </a:solidFill>
            </a:endParaRPr>
          </a:p>
        </p:txBody>
      </p:sp>
      <p:sp>
        <p:nvSpPr>
          <p:cNvPr id="290825" name="Rectangle 10"/>
          <p:cNvSpPr>
            <a:spLocks noChangeArrowheads="1"/>
          </p:cNvSpPr>
          <p:nvPr/>
        </p:nvSpPr>
        <p:spPr bwMode="auto">
          <a:xfrm>
            <a:off x="611188" y="2133600"/>
            <a:ext cx="2665412" cy="17272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r>
              <a:rPr lang="tr-TR" sz="1800" b="1">
                <a:solidFill>
                  <a:srgbClr val="000000"/>
                </a:solidFill>
              </a:rPr>
              <a:t>Anasözleşmede Daha Geniş Hareket Alanı:</a:t>
            </a:r>
          </a:p>
          <a:p>
            <a:pPr algn="ctr" defTabSz="954088"/>
            <a:r>
              <a:rPr lang="tr-TR" sz="1800" b="1">
                <a:solidFill>
                  <a:srgbClr val="000000"/>
                </a:solidFill>
              </a:rPr>
              <a:t>Veto hakları, üstün oylar, opsiyon hakları</a:t>
            </a:r>
            <a:endParaRPr lang="en-US" sz="1800" b="1">
              <a:solidFill>
                <a:srgbClr val="000000"/>
              </a:solidFill>
            </a:endParaRPr>
          </a:p>
        </p:txBody>
      </p:sp>
      <p:cxnSp>
        <p:nvCxnSpPr>
          <p:cNvPr id="290826" name="AutoShape 11"/>
          <p:cNvCxnSpPr>
            <a:cxnSpLocks noChangeShapeType="1"/>
            <a:stCxn id="290825" idx="3"/>
            <a:endCxn id="290819" idx="1"/>
          </p:cNvCxnSpPr>
          <p:nvPr/>
        </p:nvCxnSpPr>
        <p:spPr bwMode="auto">
          <a:xfrm>
            <a:off x="3286125" y="2997200"/>
            <a:ext cx="490538" cy="392113"/>
          </a:xfrm>
          <a:prstGeom prst="curvedConnector2">
            <a:avLst/>
          </a:prstGeom>
          <a:noFill/>
          <a:ln w="19050">
            <a:solidFill>
              <a:schemeClr val="accent1"/>
            </a:solidFill>
            <a:round/>
            <a:headEnd/>
            <a:tailEnd type="triangle" w="med" len="med"/>
          </a:ln>
        </p:spPr>
      </p:cxnSp>
      <p:cxnSp>
        <p:nvCxnSpPr>
          <p:cNvPr id="290827" name="AutoShape 12"/>
          <p:cNvCxnSpPr>
            <a:cxnSpLocks noChangeShapeType="1"/>
            <a:stCxn id="290822" idx="3"/>
            <a:endCxn id="290819" idx="3"/>
          </p:cNvCxnSpPr>
          <p:nvPr/>
        </p:nvCxnSpPr>
        <p:spPr bwMode="auto">
          <a:xfrm flipV="1">
            <a:off x="3213100" y="4108450"/>
            <a:ext cx="563563" cy="976313"/>
          </a:xfrm>
          <a:prstGeom prst="curvedConnector2">
            <a:avLst/>
          </a:prstGeom>
          <a:noFill/>
          <a:ln w="19050">
            <a:solidFill>
              <a:schemeClr val="accent1"/>
            </a:solidFill>
            <a:round/>
            <a:headEnd/>
            <a:tailEnd type="triangle" w="med" len="med"/>
          </a:ln>
        </p:spPr>
      </p:cxnSp>
      <p:cxnSp>
        <p:nvCxnSpPr>
          <p:cNvPr id="290828" name="AutoShape 13"/>
          <p:cNvCxnSpPr>
            <a:cxnSpLocks noChangeShapeType="1"/>
            <a:stCxn id="290823" idx="1"/>
            <a:endCxn id="290819" idx="5"/>
          </p:cNvCxnSpPr>
          <p:nvPr/>
        </p:nvCxnSpPr>
        <p:spPr bwMode="auto">
          <a:xfrm rot="10800000">
            <a:off x="5329238" y="4108450"/>
            <a:ext cx="746125" cy="1012825"/>
          </a:xfrm>
          <a:prstGeom prst="curvedConnector2">
            <a:avLst/>
          </a:prstGeom>
          <a:noFill/>
          <a:ln w="19050">
            <a:solidFill>
              <a:schemeClr val="accent1"/>
            </a:solidFill>
            <a:round/>
            <a:headEnd/>
            <a:tailEnd type="triangle" w="med" len="med"/>
          </a:ln>
        </p:spPr>
      </p:cxnSp>
      <p:cxnSp>
        <p:nvCxnSpPr>
          <p:cNvPr id="290829" name="AutoShape 14"/>
          <p:cNvCxnSpPr>
            <a:cxnSpLocks noChangeShapeType="1"/>
            <a:stCxn id="290821" idx="1"/>
            <a:endCxn id="290819" idx="7"/>
          </p:cNvCxnSpPr>
          <p:nvPr/>
        </p:nvCxnSpPr>
        <p:spPr bwMode="auto">
          <a:xfrm rot="10800000" flipV="1">
            <a:off x="5329238" y="2963863"/>
            <a:ext cx="947737" cy="425450"/>
          </a:xfrm>
          <a:prstGeom prst="curvedConnector2">
            <a:avLst/>
          </a:prstGeom>
          <a:noFill/>
          <a:ln w="19050">
            <a:solidFill>
              <a:schemeClr val="accent1"/>
            </a:solidFill>
            <a:round/>
            <a:headEnd/>
            <a:tailEnd type="triangle" w="med" len="med"/>
          </a:ln>
        </p:spPr>
      </p:cxnSp>
      <p:cxnSp>
        <p:nvCxnSpPr>
          <p:cNvPr id="290830" name="AutoShape 15"/>
          <p:cNvCxnSpPr>
            <a:cxnSpLocks noChangeShapeType="1"/>
            <a:stCxn id="290824" idx="2"/>
            <a:endCxn id="290819" idx="0"/>
          </p:cNvCxnSpPr>
          <p:nvPr/>
        </p:nvCxnSpPr>
        <p:spPr bwMode="auto">
          <a:xfrm>
            <a:off x="4537075" y="2646363"/>
            <a:ext cx="15875" cy="593725"/>
          </a:xfrm>
          <a:prstGeom prst="straightConnector1">
            <a:avLst/>
          </a:prstGeom>
          <a:noFill/>
          <a:ln w="19050">
            <a:solidFill>
              <a:schemeClr val="accent1"/>
            </a:solidFill>
            <a:round/>
            <a:headEnd/>
            <a:tailEnd type="triangle" w="med" len="med"/>
          </a:ln>
        </p:spPr>
      </p:cxnSp>
      <p:cxnSp>
        <p:nvCxnSpPr>
          <p:cNvPr id="290831" name="AutoShape 16"/>
          <p:cNvCxnSpPr>
            <a:cxnSpLocks noChangeShapeType="1"/>
          </p:cNvCxnSpPr>
          <p:nvPr/>
        </p:nvCxnSpPr>
        <p:spPr bwMode="auto">
          <a:xfrm flipV="1">
            <a:off x="4600575" y="4292600"/>
            <a:ext cx="0" cy="1098550"/>
          </a:xfrm>
          <a:prstGeom prst="straightConnector1">
            <a:avLst/>
          </a:prstGeom>
          <a:noFill/>
          <a:ln w="19050">
            <a:solidFill>
              <a:schemeClr val="accent1"/>
            </a:solidFill>
            <a:round/>
            <a:headEnd/>
            <a:tailEnd type="triangle" w="med" len="med"/>
          </a:ln>
        </p:spPr>
      </p:cxnSp>
      <p:sp>
        <p:nvSpPr>
          <p:cNvPr id="18" name="Rectangle 17"/>
          <p:cNvSpPr>
            <a:spLocks noChangeArrowheads="1"/>
          </p:cNvSpPr>
          <p:nvPr>
            <p:custDataLst>
              <p:tags r:id="rId1"/>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fontAlgn="auto">
              <a:lnSpc>
                <a:spcPts val="1125"/>
              </a:lnSpc>
              <a:spcBef>
                <a:spcPts val="0"/>
              </a:spcBef>
              <a:spcAft>
                <a:spcPts val="0"/>
              </a:spcAft>
              <a:defRPr/>
            </a:pPr>
            <a:r>
              <a:rPr lang="en-US" sz="800" kern="0" dirty="0">
                <a:solidFill>
                  <a:srgbClr val="002776"/>
                </a:solidFill>
              </a:rPr>
              <a:t>©2011 Deloitte T</a:t>
            </a:r>
            <a:r>
              <a:rPr lang="tr-TR" sz="800" kern="0" dirty="0">
                <a:solidFill>
                  <a:srgbClr val="002776"/>
                </a:solidFill>
              </a:rPr>
              <a:t>ürkiye</a:t>
            </a:r>
            <a:endParaRPr lang="en-US" sz="800" kern="0" dirty="0">
              <a:solidFill>
                <a:srgbClr val="002776"/>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Number Placeholder 23"/>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4C6FEFB8-1B3D-4E2D-8CCE-11DEF1A7161D}" type="slidenum">
              <a:rPr lang="en-US" sz="900" b="1">
                <a:solidFill>
                  <a:srgbClr val="333399"/>
                </a:solidFill>
              </a:rPr>
              <a:pPr>
                <a:lnSpc>
                  <a:spcPts val="1125"/>
                </a:lnSpc>
              </a:pPr>
              <a:t>26</a:t>
            </a:fld>
            <a:endParaRPr lang="en-US" sz="900" b="1">
              <a:solidFill>
                <a:srgbClr val="333399"/>
              </a:solidFill>
            </a:endParaRPr>
          </a:p>
        </p:txBody>
      </p:sp>
      <p:sp>
        <p:nvSpPr>
          <p:cNvPr id="291843" name="Oval 2"/>
          <p:cNvSpPr>
            <a:spLocks noChangeArrowheads="1"/>
          </p:cNvSpPr>
          <p:nvPr/>
        </p:nvSpPr>
        <p:spPr bwMode="auto">
          <a:xfrm>
            <a:off x="3455988" y="3240088"/>
            <a:ext cx="2193925" cy="1017587"/>
          </a:xfrm>
          <a:prstGeom prst="ellipse">
            <a:avLst/>
          </a:prstGeom>
          <a:solidFill>
            <a:schemeClr val="accent2"/>
          </a:solidFill>
          <a:ln w="12700">
            <a:solidFill>
              <a:schemeClr val="bg1"/>
            </a:solidFill>
            <a:round/>
            <a:headEnd/>
            <a:tailEnd/>
          </a:ln>
        </p:spPr>
        <p:txBody>
          <a:bodyPr lIns="36000" tIns="36000" rIns="36000" bIns="36000" anchor="ctr"/>
          <a:lstStyle/>
          <a:p>
            <a:pPr algn="ctr" defTabSz="954088">
              <a:lnSpc>
                <a:spcPct val="95000"/>
              </a:lnSpc>
            </a:pPr>
            <a:r>
              <a:rPr lang="tr-TR" sz="2300" b="1">
                <a:solidFill>
                  <a:srgbClr val="FFFFFF"/>
                </a:solidFill>
              </a:rPr>
              <a:t>Limited Ortaklıklar</a:t>
            </a:r>
            <a:endParaRPr lang="en-US" sz="2300" b="1">
              <a:solidFill>
                <a:srgbClr val="FFFFFF"/>
              </a:solidFill>
            </a:endParaRPr>
          </a:p>
        </p:txBody>
      </p:sp>
      <p:sp>
        <p:nvSpPr>
          <p:cNvPr id="291844" name="Rectangle 3"/>
          <p:cNvSpPr>
            <a:spLocks noChangeArrowheads="1"/>
          </p:cNvSpPr>
          <p:nvPr/>
        </p:nvSpPr>
        <p:spPr bwMode="auto">
          <a:xfrm>
            <a:off x="3352800" y="5224463"/>
            <a:ext cx="2509838" cy="1084262"/>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Kurucu Menfaatlerinin Öngörülebilmesi</a:t>
            </a:r>
            <a:endParaRPr lang="en-US" sz="2000" b="1">
              <a:solidFill>
                <a:srgbClr val="000000"/>
              </a:solidFill>
            </a:endParaRPr>
          </a:p>
        </p:txBody>
      </p:sp>
      <p:sp>
        <p:nvSpPr>
          <p:cNvPr id="291845" name="Rectangle 4"/>
          <p:cNvSpPr>
            <a:spLocks noChangeArrowheads="1"/>
          </p:cNvSpPr>
          <p:nvPr/>
        </p:nvSpPr>
        <p:spPr bwMode="auto">
          <a:xfrm>
            <a:off x="6286500" y="2281238"/>
            <a:ext cx="2246313" cy="136366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 Müdürlerin Vazgeçilemez ve Devredilemez Görev ve Yetkileri</a:t>
            </a:r>
            <a:endParaRPr lang="en-US" sz="2000" b="1">
              <a:solidFill>
                <a:srgbClr val="000000"/>
              </a:solidFill>
            </a:endParaRPr>
          </a:p>
        </p:txBody>
      </p:sp>
      <p:sp>
        <p:nvSpPr>
          <p:cNvPr id="291846" name="Rectangle 6"/>
          <p:cNvSpPr>
            <a:spLocks noChangeArrowheads="1"/>
          </p:cNvSpPr>
          <p:nvPr/>
        </p:nvSpPr>
        <p:spPr bwMode="auto">
          <a:xfrm>
            <a:off x="611188" y="4292600"/>
            <a:ext cx="2592387" cy="1584325"/>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İntifa Senedi</a:t>
            </a:r>
          </a:p>
          <a:p>
            <a:pPr algn="ctr" defTabSz="954088">
              <a:lnSpc>
                <a:spcPct val="95000"/>
              </a:lnSpc>
            </a:pPr>
            <a:r>
              <a:rPr lang="tr-TR" sz="2000" b="1">
                <a:solidFill>
                  <a:srgbClr val="000000"/>
                </a:solidFill>
              </a:rPr>
              <a:t>Çıkarılabilmesi</a:t>
            </a:r>
            <a:endParaRPr lang="en-US" sz="2000" b="1">
              <a:solidFill>
                <a:srgbClr val="000000"/>
              </a:solidFill>
            </a:endParaRPr>
          </a:p>
        </p:txBody>
      </p:sp>
      <p:sp>
        <p:nvSpPr>
          <p:cNvPr id="291847" name="Rectangle 7"/>
          <p:cNvSpPr>
            <a:spLocks noChangeArrowheads="1"/>
          </p:cNvSpPr>
          <p:nvPr/>
        </p:nvSpPr>
        <p:spPr bwMode="auto">
          <a:xfrm>
            <a:off x="6084888" y="4292600"/>
            <a:ext cx="2735262" cy="165735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rPr>
              <a:t> </a:t>
            </a:r>
            <a:r>
              <a:rPr lang="tr-TR" sz="2000" b="1">
                <a:solidFill>
                  <a:srgbClr val="000000"/>
                </a:solidFill>
              </a:rPr>
              <a:t>Özkaynakların Yerini Tutan Ödünçler</a:t>
            </a:r>
            <a:endParaRPr lang="en-US" sz="2000" b="1">
              <a:solidFill>
                <a:srgbClr val="000000"/>
              </a:solidFill>
            </a:endParaRPr>
          </a:p>
        </p:txBody>
      </p:sp>
      <p:sp>
        <p:nvSpPr>
          <p:cNvPr id="291848" name="Rectangle 8"/>
          <p:cNvSpPr>
            <a:spLocks noChangeArrowheads="1"/>
          </p:cNvSpPr>
          <p:nvPr/>
        </p:nvSpPr>
        <p:spPr bwMode="auto">
          <a:xfrm>
            <a:off x="3276600" y="908050"/>
            <a:ext cx="2519363" cy="1728788"/>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Önemli Kararlar</a:t>
            </a:r>
            <a:endParaRPr lang="en-US" sz="2000" b="1">
              <a:solidFill>
                <a:srgbClr val="000000"/>
              </a:solidFill>
            </a:endParaRPr>
          </a:p>
        </p:txBody>
      </p:sp>
      <p:sp>
        <p:nvSpPr>
          <p:cNvPr id="291849" name="Rectangle 10"/>
          <p:cNvSpPr>
            <a:spLocks noChangeArrowheads="1"/>
          </p:cNvSpPr>
          <p:nvPr/>
        </p:nvSpPr>
        <p:spPr bwMode="auto">
          <a:xfrm>
            <a:off x="611188" y="2133600"/>
            <a:ext cx="2665412" cy="17272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r>
              <a:rPr lang="tr-TR" sz="1800" b="1">
                <a:solidFill>
                  <a:srgbClr val="000000"/>
                </a:solidFill>
              </a:rPr>
              <a:t>Ortaklıktan Çıkmaya ve Çıkarılmaya Özgü Yenilikler</a:t>
            </a:r>
            <a:endParaRPr lang="en-US" sz="1800" b="1">
              <a:solidFill>
                <a:srgbClr val="000000"/>
              </a:solidFill>
            </a:endParaRPr>
          </a:p>
        </p:txBody>
      </p:sp>
      <p:cxnSp>
        <p:nvCxnSpPr>
          <p:cNvPr id="291850" name="AutoShape 11"/>
          <p:cNvCxnSpPr>
            <a:cxnSpLocks noChangeShapeType="1"/>
            <a:stCxn id="291849" idx="3"/>
            <a:endCxn id="291843" idx="1"/>
          </p:cNvCxnSpPr>
          <p:nvPr/>
        </p:nvCxnSpPr>
        <p:spPr bwMode="auto">
          <a:xfrm>
            <a:off x="3286125" y="2997200"/>
            <a:ext cx="490538" cy="392113"/>
          </a:xfrm>
          <a:prstGeom prst="curvedConnector2">
            <a:avLst/>
          </a:prstGeom>
          <a:noFill/>
          <a:ln w="19050">
            <a:solidFill>
              <a:schemeClr val="accent1"/>
            </a:solidFill>
            <a:round/>
            <a:headEnd/>
            <a:tailEnd type="triangle" w="med" len="med"/>
          </a:ln>
        </p:spPr>
      </p:cxnSp>
      <p:cxnSp>
        <p:nvCxnSpPr>
          <p:cNvPr id="291851" name="AutoShape 12"/>
          <p:cNvCxnSpPr>
            <a:cxnSpLocks noChangeShapeType="1"/>
            <a:stCxn id="291846" idx="3"/>
            <a:endCxn id="291843" idx="3"/>
          </p:cNvCxnSpPr>
          <p:nvPr/>
        </p:nvCxnSpPr>
        <p:spPr bwMode="auto">
          <a:xfrm flipV="1">
            <a:off x="3213100" y="4108450"/>
            <a:ext cx="563563" cy="976313"/>
          </a:xfrm>
          <a:prstGeom prst="curvedConnector2">
            <a:avLst/>
          </a:prstGeom>
          <a:noFill/>
          <a:ln w="19050">
            <a:solidFill>
              <a:schemeClr val="accent1"/>
            </a:solidFill>
            <a:round/>
            <a:headEnd/>
            <a:tailEnd type="triangle" w="med" len="med"/>
          </a:ln>
        </p:spPr>
      </p:cxnSp>
      <p:cxnSp>
        <p:nvCxnSpPr>
          <p:cNvPr id="291852" name="AutoShape 13"/>
          <p:cNvCxnSpPr>
            <a:cxnSpLocks noChangeShapeType="1"/>
            <a:stCxn id="291847" idx="1"/>
            <a:endCxn id="291843" idx="5"/>
          </p:cNvCxnSpPr>
          <p:nvPr/>
        </p:nvCxnSpPr>
        <p:spPr bwMode="auto">
          <a:xfrm rot="10800000">
            <a:off x="5329238" y="4108450"/>
            <a:ext cx="746125" cy="1012825"/>
          </a:xfrm>
          <a:prstGeom prst="curvedConnector2">
            <a:avLst/>
          </a:prstGeom>
          <a:noFill/>
          <a:ln w="19050">
            <a:solidFill>
              <a:schemeClr val="accent1"/>
            </a:solidFill>
            <a:round/>
            <a:headEnd/>
            <a:tailEnd type="triangle" w="med" len="med"/>
          </a:ln>
        </p:spPr>
      </p:cxnSp>
      <p:cxnSp>
        <p:nvCxnSpPr>
          <p:cNvPr id="291853" name="AutoShape 14"/>
          <p:cNvCxnSpPr>
            <a:cxnSpLocks noChangeShapeType="1"/>
            <a:stCxn id="291845" idx="1"/>
            <a:endCxn id="291843" idx="7"/>
          </p:cNvCxnSpPr>
          <p:nvPr/>
        </p:nvCxnSpPr>
        <p:spPr bwMode="auto">
          <a:xfrm rot="10800000" flipV="1">
            <a:off x="5329238" y="2963863"/>
            <a:ext cx="947737" cy="425450"/>
          </a:xfrm>
          <a:prstGeom prst="curvedConnector2">
            <a:avLst/>
          </a:prstGeom>
          <a:noFill/>
          <a:ln w="19050">
            <a:solidFill>
              <a:schemeClr val="accent1"/>
            </a:solidFill>
            <a:round/>
            <a:headEnd/>
            <a:tailEnd type="triangle" w="med" len="med"/>
          </a:ln>
        </p:spPr>
      </p:cxnSp>
      <p:cxnSp>
        <p:nvCxnSpPr>
          <p:cNvPr id="291854" name="AutoShape 15"/>
          <p:cNvCxnSpPr>
            <a:cxnSpLocks noChangeShapeType="1"/>
            <a:stCxn id="291848" idx="2"/>
            <a:endCxn id="291843" idx="0"/>
          </p:cNvCxnSpPr>
          <p:nvPr/>
        </p:nvCxnSpPr>
        <p:spPr bwMode="auto">
          <a:xfrm>
            <a:off x="4537075" y="2646363"/>
            <a:ext cx="15875" cy="593725"/>
          </a:xfrm>
          <a:prstGeom prst="straightConnector1">
            <a:avLst/>
          </a:prstGeom>
          <a:noFill/>
          <a:ln w="19050">
            <a:solidFill>
              <a:schemeClr val="accent1"/>
            </a:solidFill>
            <a:round/>
            <a:headEnd/>
            <a:tailEnd type="triangle" w="med" len="med"/>
          </a:ln>
        </p:spPr>
      </p:cxnSp>
      <p:cxnSp>
        <p:nvCxnSpPr>
          <p:cNvPr id="291855" name="AutoShape 16"/>
          <p:cNvCxnSpPr>
            <a:cxnSpLocks noChangeShapeType="1"/>
            <a:stCxn id="291844" idx="0"/>
            <a:endCxn id="291843" idx="4"/>
          </p:cNvCxnSpPr>
          <p:nvPr/>
        </p:nvCxnSpPr>
        <p:spPr bwMode="auto">
          <a:xfrm flipH="1" flipV="1">
            <a:off x="4552950" y="4257675"/>
            <a:ext cx="53975" cy="966788"/>
          </a:xfrm>
          <a:prstGeom prst="straightConnector1">
            <a:avLst/>
          </a:prstGeom>
          <a:noFill/>
          <a:ln w="19050">
            <a:solidFill>
              <a:schemeClr val="accent1"/>
            </a:solidFill>
            <a:round/>
            <a:headEnd/>
            <a:tailEnd type="triangle" w="med" len="med"/>
          </a:ln>
        </p:spPr>
      </p:cxnSp>
      <p:sp>
        <p:nvSpPr>
          <p:cNvPr id="18" name="Rectangle 17"/>
          <p:cNvSpPr>
            <a:spLocks noChangeArrowheads="1"/>
          </p:cNvSpPr>
          <p:nvPr>
            <p:custDataLst>
              <p:tags r:id="rId1"/>
            </p:custDataLst>
          </p:nvPr>
        </p:nvSpPr>
        <p:spPr bwMode="auto">
          <a:xfrm>
            <a:off x="7661275" y="6554788"/>
            <a:ext cx="1049338" cy="141287"/>
          </a:xfrm>
          <a:prstGeom prst="rect">
            <a:avLst/>
          </a:prstGeom>
          <a:noFill/>
          <a:ln w="25400" algn="ctr">
            <a:noFill/>
            <a:miter lim="800000"/>
            <a:headEnd/>
            <a:tailEnd/>
          </a:ln>
        </p:spPr>
        <p:txBody>
          <a:bodyPr wrap="none" lIns="0" tIns="0" rIns="0" bIns="0">
            <a:spAutoFit/>
          </a:bodyPr>
          <a:lstStyle/>
          <a:p>
            <a:pPr algn="r" defTabSz="957263" fontAlgn="auto">
              <a:lnSpc>
                <a:spcPts val="1125"/>
              </a:lnSpc>
              <a:spcBef>
                <a:spcPts val="0"/>
              </a:spcBef>
              <a:spcAft>
                <a:spcPts val="0"/>
              </a:spcAft>
              <a:defRPr/>
            </a:pPr>
            <a:r>
              <a:rPr lang="en-US" sz="800" kern="0" dirty="0">
                <a:solidFill>
                  <a:srgbClr val="002776"/>
                </a:solidFill>
              </a:rPr>
              <a:t>©2011 Deloitte T</a:t>
            </a:r>
            <a:r>
              <a:rPr lang="tr-TR" sz="800" kern="0" dirty="0">
                <a:solidFill>
                  <a:srgbClr val="002776"/>
                </a:solidFill>
              </a:rPr>
              <a:t>ürkiye</a:t>
            </a:r>
            <a:endParaRPr lang="en-US" sz="800" kern="0" dirty="0">
              <a:solidFill>
                <a:srgbClr val="00277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286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396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2867" name="Title 2"/>
          <p:cNvSpPr>
            <a:spLocks noGrp="1"/>
          </p:cNvSpPr>
          <p:nvPr>
            <p:ph type="title"/>
            <p:custDataLst>
              <p:tags r:id="rId3"/>
            </p:custDataLst>
          </p:nvPr>
        </p:nvSpPr>
        <p:spPr>
          <a:xfrm>
            <a:off x="396875" y="300038"/>
            <a:ext cx="8350250" cy="595312"/>
          </a:xfrm>
        </p:spPr>
        <p:txBody>
          <a:bodyPr/>
          <a:lstStyle/>
          <a:p>
            <a:pPr eaLnBrk="1" hangingPunct="1"/>
            <a:r>
              <a:rPr lang="tr-TR" b="0" smtClean="0"/>
              <a:t>Limited Ortaklıklar Hukuku</a:t>
            </a:r>
            <a:r>
              <a:rPr lang="tr-TR" smtClean="0"/>
              <a:t/>
            </a:r>
            <a:br>
              <a:rPr lang="tr-TR" smtClean="0"/>
            </a:br>
            <a:r>
              <a:rPr lang="tr-TR" sz="1800" smtClean="0"/>
              <a:t>Yenilikler</a:t>
            </a:r>
            <a:endParaRPr lang="tr-TR" sz="1600" smtClean="0"/>
          </a:p>
        </p:txBody>
      </p:sp>
      <p:sp>
        <p:nvSpPr>
          <p:cNvPr id="292868" name="Text Placeholder 3"/>
          <p:cNvSpPr>
            <a:spLocks noGrp="1"/>
          </p:cNvSpPr>
          <p:nvPr>
            <p:ph type="body" sz="quarter" idx="12"/>
            <p:custDataLst>
              <p:tags r:id="rId4"/>
            </p:custDataLst>
          </p:nvPr>
        </p:nvSpPr>
        <p:spPr bwMode="auto">
          <a:xfrm>
            <a:off x="396875" y="1219200"/>
            <a:ext cx="81375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800" smtClean="0"/>
              <a:t> Tek kişi ile kurulabilecek.</a:t>
            </a:r>
          </a:p>
          <a:p>
            <a:pPr eaLnBrk="1" hangingPunct="1">
              <a:spcBef>
                <a:spcPct val="0"/>
              </a:spcBef>
              <a:spcAft>
                <a:spcPct val="0"/>
              </a:spcAft>
            </a:pPr>
            <a:endParaRPr lang="tr-TR" sz="1800" smtClean="0"/>
          </a:p>
          <a:p>
            <a:pPr eaLnBrk="1" hangingPunct="1">
              <a:spcBef>
                <a:spcPct val="0"/>
              </a:spcBef>
              <a:spcAft>
                <a:spcPct val="0"/>
              </a:spcAft>
            </a:pPr>
            <a:r>
              <a:rPr lang="tr-TR" sz="1800" smtClean="0"/>
              <a:t> Ortakların sorumluluğu: Sermaye borcu+yan edim yükümlülükleri+ek ödeme yükümlülükleri</a:t>
            </a:r>
          </a:p>
          <a:p>
            <a:pPr eaLnBrk="1" hangingPunct="1">
              <a:spcBef>
                <a:spcPct val="0"/>
              </a:spcBef>
              <a:spcAft>
                <a:spcPct val="0"/>
              </a:spcAft>
            </a:pPr>
            <a:endParaRPr lang="tr-TR" sz="1800" smtClean="0"/>
          </a:p>
          <a:p>
            <a:pPr eaLnBrk="1" hangingPunct="1">
              <a:spcBef>
                <a:spcPct val="0"/>
              </a:spcBef>
              <a:spcAft>
                <a:spcPct val="0"/>
              </a:spcAft>
            </a:pPr>
            <a:r>
              <a:rPr lang="tr-TR" sz="1800" smtClean="0"/>
              <a:t> Kamu borçlarından doğan sorumluluk sürüyor.</a:t>
            </a:r>
          </a:p>
          <a:p>
            <a:pPr eaLnBrk="1" hangingPunct="1">
              <a:spcBef>
                <a:spcPct val="0"/>
              </a:spcBef>
              <a:spcAft>
                <a:spcPct val="0"/>
              </a:spcAft>
            </a:pPr>
            <a:endParaRPr lang="tr-TR" sz="1800" smtClean="0"/>
          </a:p>
          <a:p>
            <a:pPr eaLnBrk="1" hangingPunct="1">
              <a:spcBef>
                <a:spcPct val="0"/>
              </a:spcBef>
              <a:spcAft>
                <a:spcPct val="0"/>
              </a:spcAft>
            </a:pPr>
            <a:r>
              <a:rPr lang="tr-TR" sz="1800" smtClean="0"/>
              <a:t> Her ortağın müdür olması (özden organ) kuralı kaldırılıyor. En az bir ortağın şirketi yönetim ve temsil yetkilerinin bulunması gerekiyor. Bu şartla, yönetim ve temsil yetkileri, ortak olmayan üçüncü kişilere bırakılabilecek.</a:t>
            </a:r>
          </a:p>
          <a:p>
            <a:pPr eaLnBrk="1" hangingPunct="1">
              <a:spcBef>
                <a:spcPct val="0"/>
              </a:spcBef>
              <a:spcAft>
                <a:spcPct val="0"/>
              </a:spcAft>
              <a:buFont typeface="Arial" pitchFamily="34" charset="0"/>
              <a:buNone/>
            </a:pPr>
            <a:endParaRPr lang="tr-TR" sz="1800" smtClean="0"/>
          </a:p>
          <a:p>
            <a:pPr eaLnBrk="1" hangingPunct="1">
              <a:spcBef>
                <a:spcPct val="0"/>
              </a:spcBef>
              <a:spcAft>
                <a:spcPct val="0"/>
              </a:spcAft>
            </a:pPr>
            <a:r>
              <a:rPr lang="tr-TR" sz="1800" smtClean="0"/>
              <a:t>Şirket müdürlerinden en az birinin yerleşim yerinin Türkiye’de bulunması ve bu müdürün şirketi tek başına temsile yetkili olması gerekir. </a:t>
            </a:r>
          </a:p>
          <a:p>
            <a:pPr eaLnBrk="1" hangingPunct="1">
              <a:spcBef>
                <a:spcPct val="0"/>
              </a:spcBef>
              <a:spcAft>
                <a:spcPct val="0"/>
              </a:spcAft>
              <a:buFont typeface="Arial" pitchFamily="34" charset="0"/>
              <a:buNone/>
            </a:pPr>
            <a:r>
              <a:rPr lang="tr-TR" sz="1800" smtClean="0"/>
              <a:t> </a:t>
            </a:r>
          </a:p>
          <a:p>
            <a:pPr eaLnBrk="1" hangingPunct="1">
              <a:spcBef>
                <a:spcPct val="0"/>
              </a:spcBef>
              <a:spcAft>
                <a:spcPct val="0"/>
              </a:spcAft>
            </a:pPr>
            <a:r>
              <a:rPr lang="tr-TR" sz="1800" smtClean="0"/>
              <a:t>İşletme konusu dışındaki işlemler de geçerli oluyor. </a:t>
            </a:r>
          </a:p>
          <a:p>
            <a:pPr eaLnBrk="1" hangingPunct="1">
              <a:spcBef>
                <a:spcPct val="0"/>
              </a:spcBef>
              <a:spcAft>
                <a:spcPct val="0"/>
              </a:spcAft>
            </a:pPr>
            <a:endParaRPr lang="tr-TR" sz="1800" smtClean="0"/>
          </a:p>
          <a:p>
            <a:pPr eaLnBrk="1" hangingPunct="1">
              <a:spcBef>
                <a:spcPct val="0"/>
              </a:spcBef>
              <a:spcAft>
                <a:spcPct val="0"/>
              </a:spcAft>
            </a:pPr>
            <a:endParaRPr sz="1200" smtClean="0"/>
          </a:p>
        </p:txBody>
      </p:sp>
      <p:sp>
        <p:nvSpPr>
          <p:cNvPr id="292869" name="Slide Number Placeholder 6"/>
          <p:cNvSpPr>
            <a:spLocks noGrp="1"/>
          </p:cNvSpPr>
          <p:nvPr>
            <p:ph type="sldNum" sz="quarter" idx="13"/>
          </p:nvPr>
        </p:nvSpPr>
        <p:spPr bwMode="auto">
          <a:noFill/>
          <a:ln>
            <a:miter lim="800000"/>
            <a:headEnd/>
            <a:tailEnd/>
          </a:ln>
        </p:spPr>
        <p:txBody>
          <a:bodyPr/>
          <a:lstStyle/>
          <a:p>
            <a:fld id="{1A5B95AD-E1E0-41C5-95AE-38F091CBE2F1}" type="slidenum">
              <a:rPr lang="en-US" smtClean="0">
                <a:latin typeface="Arial" pitchFamily="34" charset="0"/>
                <a:cs typeface="Arial" pitchFamily="34" charset="0"/>
              </a:rPr>
              <a:pPr/>
              <a:t>27</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389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498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3891" name="Title 2"/>
          <p:cNvSpPr>
            <a:spLocks noGrp="1"/>
          </p:cNvSpPr>
          <p:nvPr>
            <p:ph type="title"/>
            <p:custDataLst>
              <p:tags r:id="rId3"/>
            </p:custDataLst>
          </p:nvPr>
        </p:nvSpPr>
        <p:spPr>
          <a:xfrm>
            <a:off x="396875" y="300038"/>
            <a:ext cx="8350250" cy="595312"/>
          </a:xfrm>
        </p:spPr>
        <p:txBody>
          <a:bodyPr/>
          <a:lstStyle/>
          <a:p>
            <a:pPr eaLnBrk="1" hangingPunct="1"/>
            <a:r>
              <a:rPr lang="tr-TR" b="0" smtClean="0"/>
              <a:t>Limited Ortaklıklar Hukuku</a:t>
            </a:r>
            <a:r>
              <a:rPr lang="tr-TR" smtClean="0"/>
              <a:t/>
            </a:r>
            <a:br>
              <a:rPr lang="tr-TR" smtClean="0"/>
            </a:br>
            <a:r>
              <a:rPr lang="tr-TR" sz="1800" smtClean="0"/>
              <a:t>Yeni bir dönem</a:t>
            </a:r>
            <a:endParaRPr lang="tr-TR" sz="1600" smtClean="0"/>
          </a:p>
        </p:txBody>
      </p:sp>
      <p:sp>
        <p:nvSpPr>
          <p:cNvPr id="293892" name="Text Placeholder 3"/>
          <p:cNvSpPr>
            <a:spLocks noGrp="1"/>
          </p:cNvSpPr>
          <p:nvPr>
            <p:ph type="body" sz="quarter" idx="12"/>
            <p:custDataLst>
              <p:tags r:id="rId4"/>
            </p:custDataLst>
          </p:nvPr>
        </p:nvSpPr>
        <p:spPr bwMode="auto">
          <a:xfrm>
            <a:off x="396875" y="1219200"/>
            <a:ext cx="81375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800" smtClean="0"/>
              <a:t> Ortaklar, ortaklık sözleşmesini anonim şirkete nazaran daha özgürce  oluşturabilecek. </a:t>
            </a:r>
          </a:p>
          <a:p>
            <a:pPr eaLnBrk="1" hangingPunct="1">
              <a:spcBef>
                <a:spcPct val="0"/>
              </a:spcBef>
              <a:spcAft>
                <a:spcPct val="0"/>
              </a:spcAft>
            </a:pPr>
            <a:endParaRPr lang="tr-TR" sz="1800" smtClean="0"/>
          </a:p>
          <a:p>
            <a:pPr eaLnBrk="1" hangingPunct="1">
              <a:spcBef>
                <a:spcPct val="0"/>
              </a:spcBef>
              <a:spcAft>
                <a:spcPct val="0"/>
              </a:spcAft>
            </a:pPr>
            <a:r>
              <a:rPr lang="tr-TR" sz="1800" smtClean="0"/>
              <a:t> Veto hakları, imtiyazlar, intifa senetleri öngörülebilecek. </a:t>
            </a:r>
          </a:p>
          <a:p>
            <a:pPr eaLnBrk="1" hangingPunct="1">
              <a:spcBef>
                <a:spcPct val="0"/>
              </a:spcBef>
              <a:spcAft>
                <a:spcPct val="0"/>
              </a:spcAft>
            </a:pPr>
            <a:endParaRPr lang="tr-TR" sz="1800" smtClean="0"/>
          </a:p>
          <a:p>
            <a:pPr eaLnBrk="1" hangingPunct="1">
              <a:spcBef>
                <a:spcPct val="0"/>
              </a:spcBef>
              <a:spcAft>
                <a:spcPct val="0"/>
              </a:spcAft>
            </a:pPr>
            <a:r>
              <a:rPr lang="tr-TR" sz="1800" smtClean="0"/>
              <a:t> Pay devri oldukça kolaylaştırıldı. </a:t>
            </a:r>
          </a:p>
          <a:p>
            <a:pPr eaLnBrk="1" hangingPunct="1">
              <a:spcBef>
                <a:spcPct val="0"/>
              </a:spcBef>
              <a:spcAft>
                <a:spcPct val="0"/>
              </a:spcAft>
            </a:pPr>
            <a:endParaRPr lang="tr-TR" sz="1800" smtClean="0"/>
          </a:p>
          <a:p>
            <a:pPr eaLnBrk="1" hangingPunct="1">
              <a:spcBef>
                <a:spcPct val="0"/>
              </a:spcBef>
              <a:spcAft>
                <a:spcPct val="0"/>
              </a:spcAft>
            </a:pPr>
            <a:r>
              <a:rPr lang="tr-TR" sz="1800" smtClean="0"/>
              <a:t> Ortaklık sözleşmesinde yan yükümlülükler ve ek ödeme yükümlülükleri getirilebilecek. </a:t>
            </a:r>
          </a:p>
          <a:p>
            <a:pPr eaLnBrk="1" hangingPunct="1">
              <a:spcBef>
                <a:spcPct val="0"/>
              </a:spcBef>
              <a:spcAft>
                <a:spcPct val="0"/>
              </a:spcAft>
            </a:pPr>
            <a:endParaRPr lang="tr-TR" sz="1800" smtClean="0"/>
          </a:p>
          <a:p>
            <a:pPr eaLnBrk="1" hangingPunct="1">
              <a:spcBef>
                <a:spcPct val="0"/>
              </a:spcBef>
              <a:spcAft>
                <a:spcPct val="0"/>
              </a:spcAft>
            </a:pPr>
            <a:r>
              <a:rPr lang="tr-TR" sz="1800" smtClean="0"/>
              <a:t> Şirketten çıkma ve çıkarılma yeniden düzenlendi. </a:t>
            </a:r>
          </a:p>
        </p:txBody>
      </p:sp>
      <p:sp>
        <p:nvSpPr>
          <p:cNvPr id="293893" name="Slide Number Placeholder 6"/>
          <p:cNvSpPr>
            <a:spLocks noGrp="1"/>
          </p:cNvSpPr>
          <p:nvPr>
            <p:ph type="sldNum" sz="quarter" idx="13"/>
          </p:nvPr>
        </p:nvSpPr>
        <p:spPr bwMode="auto">
          <a:noFill/>
          <a:ln>
            <a:miter lim="800000"/>
            <a:headEnd/>
            <a:tailEnd/>
          </a:ln>
        </p:spPr>
        <p:txBody>
          <a:bodyPr/>
          <a:lstStyle/>
          <a:p>
            <a:fld id="{72AFB230-8D41-4E3B-AF2D-15782FA9FA18}" type="slidenum">
              <a:rPr lang="en-US" smtClean="0">
                <a:solidFill>
                  <a:srgbClr val="002776"/>
                </a:solidFill>
                <a:latin typeface="Arial" pitchFamily="34" charset="0"/>
                <a:cs typeface="Arial" pitchFamily="34" charset="0"/>
              </a:rPr>
              <a:pPr/>
              <a:t>28</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6" name="AutoShape 9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552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custDataLst>
              <p:tags r:id="rId3"/>
            </p:custDataLst>
          </p:nvPr>
        </p:nvGraphicFramePr>
        <p:xfrm>
          <a:off x="396875" y="1001713"/>
          <a:ext cx="5495925" cy="5211767"/>
        </p:xfrm>
        <a:graphic>
          <a:graphicData uri="http://schemas.openxmlformats.org/drawingml/2006/table">
            <a:tbl>
              <a:tblPr/>
              <a:tblGrid>
                <a:gridCol w="4581525"/>
                <a:gridCol w="914400"/>
              </a:tblGrid>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rgbClr val="002060"/>
                          </a:solidFill>
                          <a:effectLst/>
                          <a:latin typeface="Arial" charset="0"/>
                          <a:cs typeface="Arial" charset="0"/>
                        </a:rPr>
                        <a:t>Giriş</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2060"/>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Kuruluş</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Yönetim Kurulu </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Bağımsız Denetim ve İşlem Denetimi</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Genel Kurul ve Paysahipliği Hakları</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Kurumsal Yönetim</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Limited Ortaklıklar Hukuku</a:t>
                      </a:r>
                      <a:endParaRPr kumimoji="0" lang="en-US" sz="1600" b="0" i="0" u="none" strike="noStrike" cap="none" normalizeH="0" baseline="0" smtClean="0">
                        <a:ln>
                          <a:noFill/>
                        </a:ln>
                        <a:solidFill>
                          <a:schemeClr val="tx2"/>
                        </a:solidFill>
                        <a:effectLst/>
                        <a:latin typeface="Arial" charset="0"/>
                        <a:cs typeface="Arial" charset="0"/>
                      </a:endParaRP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Ortağın ve Şirketin Çeşitli Aktörlerle İlişkileri</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Özellikli İşlemler</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Ticari İşletme</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r h="473797">
                <a:tc>
                  <a:txBody>
                    <a:bodyPr/>
                    <a:lstStyle/>
                    <a:p>
                      <a:pPr marL="571500" marR="0" lvl="0" indent="-571500" algn="l" defTabSz="858838" rtl="0" eaLnBrk="1" fontAlgn="base" latinLnBrk="0" hangingPunct="1">
                        <a:lnSpc>
                          <a:spcPct val="150000"/>
                        </a:lnSpc>
                        <a:spcBef>
                          <a:spcPct val="0"/>
                        </a:spcBef>
                        <a:spcAft>
                          <a:spcPct val="0"/>
                        </a:spcAft>
                        <a:buClrTx/>
                        <a:buSzTx/>
                        <a:buFontTx/>
                        <a:buNone/>
                        <a:tabLst/>
                      </a:pPr>
                      <a:r>
                        <a:rPr kumimoji="0" lang="tr-TR" sz="1600" b="0" i="0" u="none" strike="noStrike" cap="none" normalizeH="0" baseline="0" smtClean="0">
                          <a:ln>
                            <a:noFill/>
                          </a:ln>
                          <a:solidFill>
                            <a:schemeClr val="tx2"/>
                          </a:solidFill>
                          <a:effectLst/>
                          <a:latin typeface="Arial" charset="0"/>
                          <a:cs typeface="Arial" charset="0"/>
                        </a:rPr>
                        <a:t>Özet</a:t>
                      </a:r>
                    </a:p>
                  </a:txBody>
                  <a:tcPr marL="49846" marR="49846" marT="54007" marB="54007" anchor="ctr" horzOverflow="overflow">
                    <a:lnL>
                      <a:noFill/>
                    </a:lnL>
                    <a:lnR>
                      <a:noFill/>
                    </a:lnR>
                    <a:lnT>
                      <a:noFill/>
                    </a:lnT>
                    <a:lnB>
                      <a:noFill/>
                    </a:lnB>
                    <a:lnTlToBr>
                      <a:noFill/>
                    </a:lnTlToBr>
                    <a:lnBlToTr>
                      <a:noFill/>
                    </a:lnBlToTr>
                    <a:noFill/>
                  </a:tcPr>
                </a:tc>
                <a:tc>
                  <a:txBody>
                    <a:bodyPr/>
                    <a:lstStyle/>
                    <a:p>
                      <a:pPr marL="0" marR="0" lvl="0" indent="0" algn="ctr" defTabSz="858838"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2"/>
                        </a:solidFill>
                        <a:effectLst/>
                        <a:latin typeface="Arial" charset="0"/>
                        <a:cs typeface="Arial" charset="0"/>
                      </a:endParaRPr>
                    </a:p>
                  </a:txBody>
                  <a:tcPr marL="84406" marR="84406" marT="45727" marB="45727" anchor="ctr" horzOverflow="overflow">
                    <a:lnL>
                      <a:noFill/>
                    </a:lnL>
                    <a:lnR>
                      <a:noFill/>
                    </a:lnR>
                    <a:lnT>
                      <a:noFill/>
                    </a:lnT>
                    <a:lnB>
                      <a:noFill/>
                    </a:lnB>
                    <a:lnTlToBr>
                      <a:noFill/>
                    </a:lnTlToBr>
                    <a:lnBlToTr>
                      <a:noFill/>
                    </a:lnBlToTr>
                    <a:noFill/>
                  </a:tcPr>
                </a:tc>
              </a:tr>
            </a:tbl>
          </a:graphicData>
        </a:graphic>
      </p:graphicFrame>
      <p:sp>
        <p:nvSpPr>
          <p:cNvPr id="267290" name="Rectangle 2"/>
          <p:cNvSpPr>
            <a:spLocks noGrp="1"/>
          </p:cNvSpPr>
          <p:nvPr>
            <p:ph type="title"/>
            <p:custDataLst>
              <p:tags r:id="rId4"/>
            </p:custDataLst>
          </p:nvPr>
        </p:nvSpPr>
        <p:spPr/>
        <p:txBody>
          <a:bodyPr/>
          <a:lstStyle/>
          <a:p>
            <a:pPr eaLnBrk="1" hangingPunct="1"/>
            <a:r>
              <a:rPr lang="tr-TR" smtClean="0"/>
              <a:t>Gündem</a:t>
            </a:r>
            <a:endParaRPr lang="en-US" smtClean="0"/>
          </a:p>
        </p:txBody>
      </p:sp>
      <p:sp>
        <p:nvSpPr>
          <p:cNvPr id="267291" name="Slide Number Placeholder 7"/>
          <p:cNvSpPr>
            <a:spLocks noGrp="1"/>
          </p:cNvSpPr>
          <p:nvPr>
            <p:ph type="sldNum" sz="quarter" idx="10"/>
          </p:nvPr>
        </p:nvSpPr>
        <p:spPr bwMode="auto">
          <a:noFill/>
          <a:ln>
            <a:miter lim="800000"/>
            <a:headEnd/>
            <a:tailEnd/>
          </a:ln>
        </p:spPr>
        <p:txBody>
          <a:bodyPr/>
          <a:lstStyle/>
          <a:p>
            <a:fld id="{55E77A13-7904-4265-A876-7F48FF3BC1D8}" type="slidenum">
              <a:rPr lang="en-US" smtClean="0">
                <a:solidFill>
                  <a:srgbClr val="002776"/>
                </a:solidFill>
                <a:latin typeface="Arial" pitchFamily="34" charset="0"/>
                <a:cs typeface="Arial" pitchFamily="34" charset="0"/>
              </a:rPr>
              <a:pPr/>
              <a:t>2</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14"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600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4915" name="Title 2"/>
          <p:cNvSpPr>
            <a:spLocks noGrp="1"/>
          </p:cNvSpPr>
          <p:nvPr>
            <p:ph type="title"/>
            <p:custDataLst>
              <p:tags r:id="rId3"/>
            </p:custDataLst>
          </p:nvPr>
        </p:nvSpPr>
        <p:spPr>
          <a:xfrm>
            <a:off x="396875" y="300038"/>
            <a:ext cx="8350250" cy="595312"/>
          </a:xfrm>
        </p:spPr>
        <p:txBody>
          <a:bodyPr/>
          <a:lstStyle/>
          <a:p>
            <a:pPr eaLnBrk="1" hangingPunct="1"/>
            <a:r>
              <a:rPr lang="tr-TR" b="0" smtClean="0"/>
              <a:t>Limited Ortaklıklar Hukuku</a:t>
            </a:r>
            <a:r>
              <a:rPr lang="tr-TR" smtClean="0"/>
              <a:t/>
            </a:r>
            <a:br>
              <a:rPr lang="tr-TR" smtClean="0"/>
            </a:br>
            <a:r>
              <a:rPr lang="tr-TR" sz="1800" smtClean="0"/>
              <a:t>Yeni bir dönem</a:t>
            </a:r>
            <a:endParaRPr lang="tr-TR" sz="1600" smtClean="0"/>
          </a:p>
        </p:txBody>
      </p:sp>
      <p:sp>
        <p:nvSpPr>
          <p:cNvPr id="294916" name="Slide Number Placeholder 6"/>
          <p:cNvSpPr>
            <a:spLocks noGrp="1"/>
          </p:cNvSpPr>
          <p:nvPr>
            <p:ph type="sldNum" sz="quarter" idx="13"/>
          </p:nvPr>
        </p:nvSpPr>
        <p:spPr bwMode="auto">
          <a:noFill/>
          <a:ln>
            <a:miter lim="800000"/>
            <a:headEnd/>
            <a:tailEnd/>
          </a:ln>
        </p:spPr>
        <p:txBody>
          <a:bodyPr/>
          <a:lstStyle/>
          <a:p>
            <a:fld id="{EC61A12F-E3BA-4D12-A30B-3B58B9F39AF0}" type="slidenum">
              <a:rPr lang="en-US" smtClean="0">
                <a:solidFill>
                  <a:srgbClr val="002776"/>
                </a:solidFill>
                <a:latin typeface="Arial" pitchFamily="34" charset="0"/>
                <a:cs typeface="Arial" pitchFamily="34" charset="0"/>
              </a:rPr>
              <a:pPr/>
              <a:t>29</a:t>
            </a:fld>
            <a:endParaRPr lang="en-US" smtClean="0">
              <a:solidFill>
                <a:srgbClr val="002776"/>
              </a:solidFill>
              <a:latin typeface="Arial" pitchFamily="34" charset="0"/>
              <a:cs typeface="Arial" pitchFamily="34" charset="0"/>
            </a:endParaRPr>
          </a:p>
        </p:txBody>
      </p:sp>
      <p:sp>
        <p:nvSpPr>
          <p:cNvPr id="294917" name="Text Placeholder 3"/>
          <p:cNvSpPr txBox="1">
            <a:spLocks/>
          </p:cNvSpPr>
          <p:nvPr>
            <p:custDataLst>
              <p:tags r:id="rId4"/>
            </p:custDataLst>
          </p:nvPr>
        </p:nvSpPr>
        <p:spPr bwMode="auto">
          <a:xfrm>
            <a:off x="320675" y="1096963"/>
            <a:ext cx="5788025" cy="325437"/>
          </a:xfrm>
          <a:prstGeom prst="rect">
            <a:avLst/>
          </a:prstGeom>
          <a:noFill/>
          <a:ln w="9525">
            <a:noFill/>
            <a:miter lim="800000"/>
            <a:headEnd/>
            <a:tailEnd/>
          </a:ln>
        </p:spPr>
        <p:txBody>
          <a:bodyPr/>
          <a:lstStyle/>
          <a:p>
            <a:pPr marL="179388" lvl="1" indent="-179388" defTabSz="957263">
              <a:buFont typeface="Arial" pitchFamily="34" charset="0"/>
              <a:buNone/>
            </a:pPr>
            <a:r>
              <a:rPr lang="tr-TR" sz="1600" b="1">
                <a:solidFill>
                  <a:srgbClr val="00B0F0"/>
                </a:solidFill>
              </a:rPr>
              <a:t>Yatırımcı (Z), Anonim Şirket mi kursun, Limited Şirket mi?</a:t>
            </a:r>
          </a:p>
        </p:txBody>
      </p:sp>
      <p:sp>
        <p:nvSpPr>
          <p:cNvPr id="9" name="Rectangle 5"/>
          <p:cNvSpPr>
            <a:spLocks noGrp="1" noChangeArrowheads="1"/>
          </p:cNvSpPr>
          <p:nvPr>
            <p:ph type="body" sz="half" idx="4294967295"/>
          </p:nvPr>
        </p:nvSpPr>
        <p:spPr bwMode="auto">
          <a:xfrm>
            <a:off x="717550" y="1617663"/>
            <a:ext cx="3824288" cy="4264025"/>
          </a:xfrm>
          <a:prstGeom prst="rect">
            <a:avLst/>
          </a:prstGeom>
          <a:noFill/>
          <a:ln>
            <a:miter lim="800000"/>
            <a:headEnd/>
            <a:tailEnd/>
          </a:ln>
        </p:spPr>
        <p:txBody>
          <a:bodyPr/>
          <a:lstStyle/>
          <a:p>
            <a:pPr marL="0" indent="0">
              <a:lnSpc>
                <a:spcPct val="100000"/>
              </a:lnSpc>
              <a:spcBef>
                <a:spcPct val="0"/>
              </a:spcBef>
              <a:buFontTx/>
              <a:buNone/>
            </a:pPr>
            <a:r>
              <a:rPr lang="tr-TR" sz="1600" b="1" smtClean="0">
                <a:solidFill>
                  <a:srgbClr val="002060"/>
                </a:solidFill>
                <a:cs typeface="Arial" pitchFamily="34" charset="0"/>
              </a:rPr>
              <a:t>Anonim Şirket</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50.000 TL esas sermaye/100.000 TL kayıtlı </a:t>
            </a:r>
          </a:p>
          <a:p>
            <a:pPr marL="0" indent="0">
              <a:lnSpc>
                <a:spcPct val="100000"/>
              </a:lnSpc>
              <a:spcBef>
                <a:spcPct val="0"/>
              </a:spcBef>
              <a:buFont typeface="Arial" pitchFamily="34" charset="0"/>
              <a:buNone/>
            </a:pPr>
            <a:r>
              <a:rPr lang="tr-TR" smtClean="0">
                <a:solidFill>
                  <a:srgbClr val="002060"/>
                </a:solidFill>
                <a:cs typeface="Arial" pitchFamily="34" charset="0"/>
              </a:rPr>
              <a:t>sermaye ile kuruluyor. </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Bağımsız denetim ve işlem denetimi var. </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Halka açılma imkanı var.</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Pay devri gayet kolayca gerçekleştirilebilir. </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Pay devrini sınırlandırma imkanları daraltıldı. </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Esas sözleşmeye konulan opsiyon hakları, </a:t>
            </a:r>
          </a:p>
          <a:p>
            <a:pPr marL="0" indent="0">
              <a:lnSpc>
                <a:spcPct val="100000"/>
              </a:lnSpc>
              <a:spcBef>
                <a:spcPct val="0"/>
              </a:spcBef>
              <a:buFont typeface="Arial" pitchFamily="34" charset="0"/>
              <a:buNone/>
            </a:pPr>
            <a:r>
              <a:rPr lang="tr-TR" smtClean="0">
                <a:solidFill>
                  <a:srgbClr val="002060"/>
                </a:solidFill>
                <a:cs typeface="Arial" pitchFamily="34" charset="0"/>
              </a:rPr>
              <a:t>üçüncü kişiye karşı ileri sürülemiyor. </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Esas sözleşmede pay sahiplerine yan borçlar </a:t>
            </a:r>
          </a:p>
          <a:p>
            <a:pPr marL="0" indent="0">
              <a:lnSpc>
                <a:spcPct val="100000"/>
              </a:lnSpc>
              <a:spcBef>
                <a:spcPct val="0"/>
              </a:spcBef>
              <a:buFont typeface="Arial" pitchFamily="34" charset="0"/>
              <a:buNone/>
            </a:pPr>
            <a:r>
              <a:rPr lang="tr-TR" smtClean="0">
                <a:solidFill>
                  <a:srgbClr val="002060"/>
                </a:solidFill>
                <a:cs typeface="Arial" pitchFamily="34" charset="0"/>
              </a:rPr>
              <a:t>yüklenemez. </a:t>
            </a:r>
          </a:p>
          <a:p>
            <a:pPr marL="0" indent="0">
              <a:lnSpc>
                <a:spcPct val="100000"/>
              </a:lnSpc>
              <a:spcBef>
                <a:spcPct val="0"/>
              </a:spcBef>
              <a:buFont typeface="Arial" pitchFamily="34" charset="0"/>
              <a:buNone/>
            </a:pPr>
            <a:endParaRPr lang="tr-TR" smtClean="0">
              <a:solidFill>
                <a:srgbClr val="002060"/>
              </a:solidFill>
              <a:cs typeface="Arial" pitchFamily="34" charset="0"/>
            </a:endParaRPr>
          </a:p>
          <a:p>
            <a:pPr marL="0" indent="0">
              <a:lnSpc>
                <a:spcPct val="100000"/>
              </a:lnSpc>
              <a:spcBef>
                <a:spcPct val="0"/>
              </a:spcBef>
              <a:buFont typeface="Arial" pitchFamily="34" charset="0"/>
              <a:buNone/>
            </a:pPr>
            <a:r>
              <a:rPr lang="tr-TR" smtClean="0">
                <a:solidFill>
                  <a:srgbClr val="002060"/>
                </a:solidFill>
                <a:cs typeface="Arial" pitchFamily="34" charset="0"/>
              </a:rPr>
              <a:t>Ortağın kamu borçlarından sorumluluğu yok. </a:t>
            </a:r>
          </a:p>
          <a:p>
            <a:pPr marL="0" indent="0">
              <a:lnSpc>
                <a:spcPct val="100000"/>
              </a:lnSpc>
              <a:spcBef>
                <a:spcPct val="0"/>
              </a:spcBef>
              <a:buFontTx/>
              <a:buNone/>
            </a:pPr>
            <a:endParaRPr lang="tr-TR" sz="1200" smtClean="0">
              <a:solidFill>
                <a:srgbClr val="002060"/>
              </a:solidFill>
              <a:cs typeface="Arial" pitchFamily="34" charset="0"/>
            </a:endParaRPr>
          </a:p>
          <a:p>
            <a:pPr marL="0" indent="0">
              <a:lnSpc>
                <a:spcPct val="100000"/>
              </a:lnSpc>
              <a:spcBef>
                <a:spcPct val="0"/>
              </a:spcBef>
              <a:buFontTx/>
              <a:buNone/>
            </a:pPr>
            <a:endParaRPr lang="tr-TR" sz="1200" smtClean="0">
              <a:solidFill>
                <a:srgbClr val="002060"/>
              </a:solidFill>
              <a:cs typeface="Arial" pitchFamily="34" charset="0"/>
            </a:endParaRPr>
          </a:p>
        </p:txBody>
      </p:sp>
      <p:sp>
        <p:nvSpPr>
          <p:cNvPr id="10" name="Rectangle 6"/>
          <p:cNvSpPr>
            <a:spLocks noGrp="1" noChangeArrowheads="1"/>
          </p:cNvSpPr>
          <p:nvPr>
            <p:ph type="body" sz="half" idx="4294967295"/>
          </p:nvPr>
        </p:nvSpPr>
        <p:spPr bwMode="auto">
          <a:xfrm>
            <a:off x="4789488" y="1600200"/>
            <a:ext cx="3824287" cy="4525963"/>
          </a:xfrm>
          <a:prstGeom prst="rect">
            <a:avLst/>
          </a:prstGeom>
          <a:noFill/>
          <a:ln>
            <a:miter lim="800000"/>
            <a:headEnd/>
            <a:tailEnd/>
          </a:ln>
        </p:spPr>
        <p:txBody>
          <a:bodyPr/>
          <a:lstStyle/>
          <a:p>
            <a:pPr marL="0" indent="0">
              <a:lnSpc>
                <a:spcPct val="100000"/>
              </a:lnSpc>
              <a:spcBef>
                <a:spcPct val="0"/>
              </a:spcBef>
              <a:buFont typeface="Arial" pitchFamily="34" charset="0"/>
              <a:buNone/>
            </a:pPr>
            <a:r>
              <a:rPr lang="tr-TR" sz="1600" b="1" smtClean="0">
                <a:cs typeface="Arial" pitchFamily="34" charset="0"/>
              </a:rPr>
              <a:t>Limited Şirket</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10.000 TL esas sermaye ile kuruluyor.</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Bağımsız denetim ve işlem denetimi var.</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Halka açılma imkanı yok. </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Pay devri, yeni sistemde oldukça </a:t>
            </a:r>
          </a:p>
          <a:p>
            <a:pPr marL="0" indent="0">
              <a:lnSpc>
                <a:spcPct val="100000"/>
              </a:lnSpc>
              <a:spcBef>
                <a:spcPct val="0"/>
              </a:spcBef>
              <a:buFont typeface="Arial" pitchFamily="34" charset="0"/>
              <a:buNone/>
            </a:pPr>
            <a:r>
              <a:rPr lang="tr-TR" smtClean="0">
                <a:cs typeface="Arial" pitchFamily="34" charset="0"/>
              </a:rPr>
              <a:t>kolaylaştırıldı. </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Pay devrini olabildiğince kısıtlamak </a:t>
            </a:r>
          </a:p>
          <a:p>
            <a:pPr marL="0" indent="0">
              <a:lnSpc>
                <a:spcPct val="100000"/>
              </a:lnSpc>
              <a:spcBef>
                <a:spcPct val="0"/>
              </a:spcBef>
              <a:buFont typeface="Arial" pitchFamily="34" charset="0"/>
              <a:buNone/>
            </a:pPr>
            <a:r>
              <a:rPr lang="tr-TR" smtClean="0">
                <a:cs typeface="Arial" pitchFamily="34" charset="0"/>
              </a:rPr>
              <a:t>mümkündür. </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Esas sözleşmeye konulan opsiyon hakları, </a:t>
            </a:r>
          </a:p>
          <a:p>
            <a:pPr marL="0" indent="0">
              <a:lnSpc>
                <a:spcPct val="100000"/>
              </a:lnSpc>
              <a:spcBef>
                <a:spcPct val="0"/>
              </a:spcBef>
              <a:buFont typeface="Arial" pitchFamily="34" charset="0"/>
              <a:buNone/>
            </a:pPr>
            <a:r>
              <a:rPr lang="tr-TR" smtClean="0">
                <a:cs typeface="Arial" pitchFamily="34" charset="0"/>
              </a:rPr>
              <a:t>üçüncü kişiye karşı ileri sürülebiliyor. </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Esas sözleşmede, yan borçlar kolaylıkla </a:t>
            </a:r>
          </a:p>
          <a:p>
            <a:pPr marL="0" indent="0">
              <a:lnSpc>
                <a:spcPct val="100000"/>
              </a:lnSpc>
              <a:spcBef>
                <a:spcPct val="0"/>
              </a:spcBef>
              <a:buFont typeface="Arial" pitchFamily="34" charset="0"/>
              <a:buNone/>
            </a:pPr>
            <a:r>
              <a:rPr lang="tr-TR" smtClean="0">
                <a:cs typeface="Arial" pitchFamily="34" charset="0"/>
              </a:rPr>
              <a:t>öngörülebilir. </a:t>
            </a:r>
          </a:p>
          <a:p>
            <a:pPr marL="0" indent="0">
              <a:lnSpc>
                <a:spcPct val="100000"/>
              </a:lnSpc>
              <a:spcBef>
                <a:spcPct val="0"/>
              </a:spcBef>
              <a:buFont typeface="Arial" pitchFamily="34" charset="0"/>
              <a:buNone/>
            </a:pPr>
            <a:endParaRPr lang="tr-TR" smtClean="0">
              <a:cs typeface="Arial" pitchFamily="34" charset="0"/>
            </a:endParaRPr>
          </a:p>
          <a:p>
            <a:pPr marL="0" indent="0">
              <a:lnSpc>
                <a:spcPct val="100000"/>
              </a:lnSpc>
              <a:spcBef>
                <a:spcPct val="0"/>
              </a:spcBef>
              <a:buFont typeface="Arial" pitchFamily="34" charset="0"/>
              <a:buNone/>
            </a:pPr>
            <a:r>
              <a:rPr lang="tr-TR" smtClean="0">
                <a:cs typeface="Arial" pitchFamily="34" charset="0"/>
              </a:rPr>
              <a:t>Ortağın kamu borçlarından sorumluluğu var. </a:t>
            </a:r>
          </a:p>
          <a:p>
            <a:pPr marL="0" indent="0">
              <a:lnSpc>
                <a:spcPct val="100000"/>
              </a:lnSpc>
              <a:spcBef>
                <a:spcPct val="0"/>
              </a:spcBef>
              <a:buFont typeface="Arial" pitchFamily="34" charset="0"/>
              <a:buNone/>
            </a:pPr>
            <a:endParaRPr lang="tr-TR" sz="2000" smtClean="0"/>
          </a:p>
        </p:txBody>
      </p:sp>
      <p:sp>
        <p:nvSpPr>
          <p:cNvPr id="11" name="Rectangle 10"/>
          <p:cNvSpPr/>
          <p:nvPr/>
        </p:nvSpPr>
        <p:spPr>
          <a:xfrm>
            <a:off x="684213" y="1597025"/>
            <a:ext cx="3786187" cy="4803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600">
              <a:solidFill>
                <a:srgbClr val="FFFFFF"/>
              </a:solidFill>
            </a:endParaRPr>
          </a:p>
        </p:txBody>
      </p:sp>
      <p:sp>
        <p:nvSpPr>
          <p:cNvPr id="12" name="Rectangle 11"/>
          <p:cNvSpPr/>
          <p:nvPr/>
        </p:nvSpPr>
        <p:spPr>
          <a:xfrm>
            <a:off x="4756150" y="1597025"/>
            <a:ext cx="3786188" cy="48037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tr-TR" sz="1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heckerboard(across)">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ox(out)">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ox(out)">
                                      <p:cBhvr>
                                        <p:cTn id="22" dur="500"/>
                                        <p:tgtEl>
                                          <p:spTgt spid="9">
                                            <p:txEl>
                                              <p:pRg st="3" end="3"/>
                                            </p:txEl>
                                          </p:spTgt>
                                        </p:tgtEl>
                                      </p:cBhvr>
                                    </p:animEffect>
                                  </p:childTnLst>
                                </p:cTn>
                              </p:par>
                              <p:par>
                                <p:cTn id="23" presetID="4" presetClass="entr" presetSubtype="32"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Effect transition="in" filter="box(out)">
                                      <p:cBhvr>
                                        <p:cTn id="25" dur="500"/>
                                        <p:tgtEl>
                                          <p:spTgt spid="9">
                                            <p:txEl>
                                              <p:pRg st="5" end="5"/>
                                            </p:txEl>
                                          </p:spTgt>
                                        </p:tgtEl>
                                      </p:cBhvr>
                                    </p:animEffect>
                                  </p:childTnLst>
                                </p:cTn>
                              </p:par>
                              <p:par>
                                <p:cTn id="26" presetID="4" presetClass="entr" presetSubtype="32"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box(out)">
                                      <p:cBhvr>
                                        <p:cTn id="28" dur="500"/>
                                        <p:tgtEl>
                                          <p:spTgt spid="9">
                                            <p:txEl>
                                              <p:pRg st="7" end="7"/>
                                            </p:txEl>
                                          </p:spTgt>
                                        </p:tgtEl>
                                      </p:cBhvr>
                                    </p:animEffect>
                                  </p:childTnLst>
                                </p:cTn>
                              </p:par>
                              <p:par>
                                <p:cTn id="29" presetID="4" presetClass="entr" presetSubtype="32"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Effect transition="in" filter="box(out)">
                                      <p:cBhvr>
                                        <p:cTn id="31" dur="500"/>
                                        <p:tgtEl>
                                          <p:spTgt spid="9">
                                            <p:txEl>
                                              <p:pRg st="9" end="9"/>
                                            </p:txEl>
                                          </p:spTgt>
                                        </p:tgtEl>
                                      </p:cBhvr>
                                    </p:animEffect>
                                  </p:childTnLst>
                                </p:cTn>
                              </p:par>
                              <p:par>
                                <p:cTn id="32" presetID="4" presetClass="entr" presetSubtype="32" fill="hold" nodeType="withEffect">
                                  <p:stCondLst>
                                    <p:cond delay="0"/>
                                  </p:stCondLst>
                                  <p:childTnLst>
                                    <p:set>
                                      <p:cBhvr>
                                        <p:cTn id="33" dur="1" fill="hold">
                                          <p:stCondLst>
                                            <p:cond delay="0"/>
                                          </p:stCondLst>
                                        </p:cTn>
                                        <p:tgtEl>
                                          <p:spTgt spid="9">
                                            <p:txEl>
                                              <p:pRg st="11" end="11"/>
                                            </p:txEl>
                                          </p:spTgt>
                                        </p:tgtEl>
                                        <p:attrNameLst>
                                          <p:attrName>style.visibility</p:attrName>
                                        </p:attrNameLst>
                                      </p:cBhvr>
                                      <p:to>
                                        <p:strVal val="visible"/>
                                      </p:to>
                                    </p:set>
                                    <p:animEffect transition="in" filter="box(out)">
                                      <p:cBhvr>
                                        <p:cTn id="34" dur="500"/>
                                        <p:tgtEl>
                                          <p:spTgt spid="9">
                                            <p:txEl>
                                              <p:pRg st="11" end="11"/>
                                            </p:txEl>
                                          </p:spTgt>
                                        </p:tgtEl>
                                      </p:cBhvr>
                                    </p:animEffect>
                                  </p:childTnLst>
                                </p:cTn>
                              </p:par>
                              <p:par>
                                <p:cTn id="35" presetID="4" presetClass="entr" presetSubtype="32" fill="hold" nodeType="withEffect">
                                  <p:stCondLst>
                                    <p:cond delay="0"/>
                                  </p:stCondLst>
                                  <p:childTnLst>
                                    <p:set>
                                      <p:cBhvr>
                                        <p:cTn id="36" dur="1" fill="hold">
                                          <p:stCondLst>
                                            <p:cond delay="0"/>
                                          </p:stCondLst>
                                        </p:cTn>
                                        <p:tgtEl>
                                          <p:spTgt spid="9">
                                            <p:txEl>
                                              <p:pRg st="13" end="13"/>
                                            </p:txEl>
                                          </p:spTgt>
                                        </p:tgtEl>
                                        <p:attrNameLst>
                                          <p:attrName>style.visibility</p:attrName>
                                        </p:attrNameLst>
                                      </p:cBhvr>
                                      <p:to>
                                        <p:strVal val="visible"/>
                                      </p:to>
                                    </p:set>
                                    <p:animEffect transition="in" filter="box(out)">
                                      <p:cBhvr>
                                        <p:cTn id="37" dur="500"/>
                                        <p:tgtEl>
                                          <p:spTgt spid="9">
                                            <p:txEl>
                                              <p:pRg st="13" end="13"/>
                                            </p:txEl>
                                          </p:spTgt>
                                        </p:tgtEl>
                                      </p:cBhvr>
                                    </p:animEffect>
                                  </p:childTnLst>
                                </p:cTn>
                              </p:par>
                              <p:par>
                                <p:cTn id="38" presetID="4" presetClass="entr" presetSubtype="32" fill="hold" nodeType="withEffect">
                                  <p:stCondLst>
                                    <p:cond delay="0"/>
                                  </p:stCondLst>
                                  <p:childTnLst>
                                    <p:set>
                                      <p:cBhvr>
                                        <p:cTn id="39" dur="1" fill="hold">
                                          <p:stCondLst>
                                            <p:cond delay="0"/>
                                          </p:stCondLst>
                                        </p:cTn>
                                        <p:tgtEl>
                                          <p:spTgt spid="9">
                                            <p:txEl>
                                              <p:pRg st="14" end="14"/>
                                            </p:txEl>
                                          </p:spTgt>
                                        </p:tgtEl>
                                        <p:attrNameLst>
                                          <p:attrName>style.visibility</p:attrName>
                                        </p:attrNameLst>
                                      </p:cBhvr>
                                      <p:to>
                                        <p:strVal val="visible"/>
                                      </p:to>
                                    </p:set>
                                    <p:animEffect transition="in" filter="box(out)">
                                      <p:cBhvr>
                                        <p:cTn id="40" dur="500"/>
                                        <p:tgtEl>
                                          <p:spTgt spid="9">
                                            <p:txEl>
                                              <p:pRg st="14" end="14"/>
                                            </p:txEl>
                                          </p:spTgt>
                                        </p:tgtEl>
                                      </p:cBhvr>
                                    </p:animEffect>
                                  </p:childTnLst>
                                </p:cTn>
                              </p:par>
                              <p:par>
                                <p:cTn id="41" presetID="4" presetClass="entr" presetSubtype="32" fill="hold" nodeType="withEffect">
                                  <p:stCondLst>
                                    <p:cond delay="0"/>
                                  </p:stCondLst>
                                  <p:childTnLst>
                                    <p:set>
                                      <p:cBhvr>
                                        <p:cTn id="42" dur="1" fill="hold">
                                          <p:stCondLst>
                                            <p:cond delay="0"/>
                                          </p:stCondLst>
                                        </p:cTn>
                                        <p:tgtEl>
                                          <p:spTgt spid="9">
                                            <p:txEl>
                                              <p:pRg st="16" end="16"/>
                                            </p:txEl>
                                          </p:spTgt>
                                        </p:tgtEl>
                                        <p:attrNameLst>
                                          <p:attrName>style.visibility</p:attrName>
                                        </p:attrNameLst>
                                      </p:cBhvr>
                                      <p:to>
                                        <p:strVal val="visible"/>
                                      </p:to>
                                    </p:set>
                                    <p:animEffect transition="in" filter="box(out)">
                                      <p:cBhvr>
                                        <p:cTn id="43" dur="500"/>
                                        <p:tgtEl>
                                          <p:spTgt spid="9">
                                            <p:txEl>
                                              <p:pRg st="16" end="16"/>
                                            </p:txEl>
                                          </p:spTgt>
                                        </p:tgtEl>
                                      </p:cBhvr>
                                    </p:animEffect>
                                  </p:childTnLst>
                                </p:cTn>
                              </p:par>
                              <p:par>
                                <p:cTn id="44" presetID="4" presetClass="entr" presetSubtype="32" fill="hold" nodeType="withEffect">
                                  <p:stCondLst>
                                    <p:cond delay="0"/>
                                  </p:stCondLst>
                                  <p:childTnLst>
                                    <p:set>
                                      <p:cBhvr>
                                        <p:cTn id="45" dur="1" fill="hold">
                                          <p:stCondLst>
                                            <p:cond delay="0"/>
                                          </p:stCondLst>
                                        </p:cTn>
                                        <p:tgtEl>
                                          <p:spTgt spid="9">
                                            <p:txEl>
                                              <p:pRg st="17" end="17"/>
                                            </p:txEl>
                                          </p:spTgt>
                                        </p:tgtEl>
                                        <p:attrNameLst>
                                          <p:attrName>style.visibility</p:attrName>
                                        </p:attrNameLst>
                                      </p:cBhvr>
                                      <p:to>
                                        <p:strVal val="visible"/>
                                      </p:to>
                                    </p:set>
                                    <p:animEffect transition="in" filter="box(out)">
                                      <p:cBhvr>
                                        <p:cTn id="46" dur="500"/>
                                        <p:tgtEl>
                                          <p:spTgt spid="9">
                                            <p:txEl>
                                              <p:pRg st="17" end="17"/>
                                            </p:txEl>
                                          </p:spTgt>
                                        </p:tgtEl>
                                      </p:cBhvr>
                                    </p:animEffect>
                                  </p:childTnLst>
                                </p:cTn>
                              </p:par>
                              <p:par>
                                <p:cTn id="47" presetID="4" presetClass="entr" presetSubtype="32" fill="hold" nodeType="withEffect">
                                  <p:stCondLst>
                                    <p:cond delay="0"/>
                                  </p:stCondLst>
                                  <p:childTnLst>
                                    <p:set>
                                      <p:cBhvr>
                                        <p:cTn id="48" dur="1" fill="hold">
                                          <p:stCondLst>
                                            <p:cond delay="0"/>
                                          </p:stCondLst>
                                        </p:cTn>
                                        <p:tgtEl>
                                          <p:spTgt spid="9">
                                            <p:txEl>
                                              <p:pRg st="19" end="19"/>
                                            </p:txEl>
                                          </p:spTgt>
                                        </p:tgtEl>
                                        <p:attrNameLst>
                                          <p:attrName>style.visibility</p:attrName>
                                        </p:attrNameLst>
                                      </p:cBhvr>
                                      <p:to>
                                        <p:strVal val="visible"/>
                                      </p:to>
                                    </p:set>
                                    <p:animEffect transition="in" filter="box(out)">
                                      <p:cBhvr>
                                        <p:cTn id="49" dur="500"/>
                                        <p:tgtEl>
                                          <p:spTgt spid="9">
                                            <p:txEl>
                                              <p:pRg st="19" end="19"/>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edge">
                                      <p:cBhvr>
                                        <p:cTn id="54" dur="20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0">
                                            <p:txEl>
                                              <p:pRg st="0" end="0"/>
                                            </p:txEl>
                                          </p:spTgt>
                                        </p:tgtEl>
                                        <p:attrNameLst>
                                          <p:attrName>style.visibility</p:attrName>
                                        </p:attrNameLst>
                                      </p:cBhvr>
                                      <p:to>
                                        <p:strVal val="visible"/>
                                      </p:to>
                                    </p:set>
                                    <p:animEffect transition="in" filter="checkerboard(across)">
                                      <p:cBhvr>
                                        <p:cTn id="59" dur="500"/>
                                        <p:tgtEl>
                                          <p:spTgt spid="10">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nodeType="clickEffect">
                                  <p:stCondLst>
                                    <p:cond delay="0"/>
                                  </p:stCondLst>
                                  <p:childTnLst>
                                    <p:set>
                                      <p:cBhvr>
                                        <p:cTn id="63" dur="1" fill="hold">
                                          <p:stCondLst>
                                            <p:cond delay="0"/>
                                          </p:stCondLst>
                                        </p:cTn>
                                        <p:tgtEl>
                                          <p:spTgt spid="10">
                                            <p:txEl>
                                              <p:pRg st="2" end="2"/>
                                            </p:txEl>
                                          </p:spTgt>
                                        </p:tgtEl>
                                        <p:attrNameLst>
                                          <p:attrName>style.visibility</p:attrName>
                                        </p:attrNameLst>
                                      </p:cBhvr>
                                      <p:to>
                                        <p:strVal val="visible"/>
                                      </p:to>
                                    </p:set>
                                    <p:animEffect transition="in" filter="box(out)">
                                      <p:cBhvr>
                                        <p:cTn id="64" dur="500"/>
                                        <p:tgtEl>
                                          <p:spTgt spid="10">
                                            <p:txEl>
                                              <p:pRg st="2" end="2"/>
                                            </p:txEl>
                                          </p:spTgt>
                                        </p:tgtEl>
                                      </p:cBhvr>
                                    </p:animEffect>
                                  </p:childTnLst>
                                </p:cTn>
                              </p:par>
                              <p:par>
                                <p:cTn id="65" presetID="4" presetClass="entr" presetSubtype="32" fill="hold" nodeType="with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box(out)">
                                      <p:cBhvr>
                                        <p:cTn id="67" dur="500"/>
                                        <p:tgtEl>
                                          <p:spTgt spid="10">
                                            <p:txEl>
                                              <p:pRg st="4" end="4"/>
                                            </p:txEl>
                                          </p:spTgt>
                                        </p:tgtEl>
                                      </p:cBhvr>
                                    </p:animEffect>
                                  </p:childTnLst>
                                </p:cTn>
                              </p:par>
                              <p:par>
                                <p:cTn id="68" presetID="4" presetClass="entr" presetSubtype="32" fill="hold" nodeType="withEffect">
                                  <p:stCondLst>
                                    <p:cond delay="0"/>
                                  </p:stCondLst>
                                  <p:childTnLst>
                                    <p:set>
                                      <p:cBhvr>
                                        <p:cTn id="69" dur="1" fill="hold">
                                          <p:stCondLst>
                                            <p:cond delay="0"/>
                                          </p:stCondLst>
                                        </p:cTn>
                                        <p:tgtEl>
                                          <p:spTgt spid="10">
                                            <p:txEl>
                                              <p:pRg st="6" end="6"/>
                                            </p:txEl>
                                          </p:spTgt>
                                        </p:tgtEl>
                                        <p:attrNameLst>
                                          <p:attrName>style.visibility</p:attrName>
                                        </p:attrNameLst>
                                      </p:cBhvr>
                                      <p:to>
                                        <p:strVal val="visible"/>
                                      </p:to>
                                    </p:set>
                                    <p:animEffect transition="in" filter="box(out)">
                                      <p:cBhvr>
                                        <p:cTn id="70" dur="500"/>
                                        <p:tgtEl>
                                          <p:spTgt spid="10">
                                            <p:txEl>
                                              <p:pRg st="6" end="6"/>
                                            </p:txEl>
                                          </p:spTgt>
                                        </p:tgtEl>
                                      </p:cBhvr>
                                    </p:animEffect>
                                  </p:childTnLst>
                                </p:cTn>
                              </p:par>
                              <p:par>
                                <p:cTn id="71" presetID="4" presetClass="entr" presetSubtype="32" fill="hold" nodeType="withEffect">
                                  <p:stCondLst>
                                    <p:cond delay="0"/>
                                  </p:stCondLst>
                                  <p:childTnLst>
                                    <p:set>
                                      <p:cBhvr>
                                        <p:cTn id="72" dur="1" fill="hold">
                                          <p:stCondLst>
                                            <p:cond delay="0"/>
                                          </p:stCondLst>
                                        </p:cTn>
                                        <p:tgtEl>
                                          <p:spTgt spid="10">
                                            <p:txEl>
                                              <p:pRg st="8" end="8"/>
                                            </p:txEl>
                                          </p:spTgt>
                                        </p:tgtEl>
                                        <p:attrNameLst>
                                          <p:attrName>style.visibility</p:attrName>
                                        </p:attrNameLst>
                                      </p:cBhvr>
                                      <p:to>
                                        <p:strVal val="visible"/>
                                      </p:to>
                                    </p:set>
                                    <p:animEffect transition="in" filter="box(out)">
                                      <p:cBhvr>
                                        <p:cTn id="73" dur="500"/>
                                        <p:tgtEl>
                                          <p:spTgt spid="10">
                                            <p:txEl>
                                              <p:pRg st="8" end="8"/>
                                            </p:txEl>
                                          </p:spTgt>
                                        </p:tgtEl>
                                      </p:cBhvr>
                                    </p:animEffect>
                                  </p:childTnLst>
                                </p:cTn>
                              </p:par>
                              <p:par>
                                <p:cTn id="74" presetID="4" presetClass="entr" presetSubtype="32" fill="hold" nodeType="withEffect">
                                  <p:stCondLst>
                                    <p:cond delay="0"/>
                                  </p:stCondLst>
                                  <p:childTnLst>
                                    <p:set>
                                      <p:cBhvr>
                                        <p:cTn id="75" dur="1" fill="hold">
                                          <p:stCondLst>
                                            <p:cond delay="0"/>
                                          </p:stCondLst>
                                        </p:cTn>
                                        <p:tgtEl>
                                          <p:spTgt spid="10">
                                            <p:txEl>
                                              <p:pRg st="9" end="9"/>
                                            </p:txEl>
                                          </p:spTgt>
                                        </p:tgtEl>
                                        <p:attrNameLst>
                                          <p:attrName>style.visibility</p:attrName>
                                        </p:attrNameLst>
                                      </p:cBhvr>
                                      <p:to>
                                        <p:strVal val="visible"/>
                                      </p:to>
                                    </p:set>
                                    <p:animEffect transition="in" filter="box(out)">
                                      <p:cBhvr>
                                        <p:cTn id="76" dur="500"/>
                                        <p:tgtEl>
                                          <p:spTgt spid="10">
                                            <p:txEl>
                                              <p:pRg st="9" end="9"/>
                                            </p:txEl>
                                          </p:spTgt>
                                        </p:tgtEl>
                                      </p:cBhvr>
                                    </p:animEffect>
                                  </p:childTnLst>
                                </p:cTn>
                              </p:par>
                              <p:par>
                                <p:cTn id="77" presetID="4" presetClass="entr" presetSubtype="32" fill="hold" nodeType="withEffect">
                                  <p:stCondLst>
                                    <p:cond delay="0"/>
                                  </p:stCondLst>
                                  <p:childTnLst>
                                    <p:set>
                                      <p:cBhvr>
                                        <p:cTn id="78" dur="1" fill="hold">
                                          <p:stCondLst>
                                            <p:cond delay="0"/>
                                          </p:stCondLst>
                                        </p:cTn>
                                        <p:tgtEl>
                                          <p:spTgt spid="10">
                                            <p:txEl>
                                              <p:pRg st="11" end="11"/>
                                            </p:txEl>
                                          </p:spTgt>
                                        </p:tgtEl>
                                        <p:attrNameLst>
                                          <p:attrName>style.visibility</p:attrName>
                                        </p:attrNameLst>
                                      </p:cBhvr>
                                      <p:to>
                                        <p:strVal val="visible"/>
                                      </p:to>
                                    </p:set>
                                    <p:animEffect transition="in" filter="box(out)">
                                      <p:cBhvr>
                                        <p:cTn id="79" dur="500"/>
                                        <p:tgtEl>
                                          <p:spTgt spid="10">
                                            <p:txEl>
                                              <p:pRg st="11" end="11"/>
                                            </p:txEl>
                                          </p:spTgt>
                                        </p:tgtEl>
                                      </p:cBhvr>
                                    </p:animEffect>
                                  </p:childTnLst>
                                </p:cTn>
                              </p:par>
                              <p:par>
                                <p:cTn id="80" presetID="4" presetClass="entr" presetSubtype="32" fill="hold" nodeType="withEffect">
                                  <p:stCondLst>
                                    <p:cond delay="0"/>
                                  </p:stCondLst>
                                  <p:childTnLst>
                                    <p:set>
                                      <p:cBhvr>
                                        <p:cTn id="81" dur="1" fill="hold">
                                          <p:stCondLst>
                                            <p:cond delay="0"/>
                                          </p:stCondLst>
                                        </p:cTn>
                                        <p:tgtEl>
                                          <p:spTgt spid="10">
                                            <p:txEl>
                                              <p:pRg st="12" end="12"/>
                                            </p:txEl>
                                          </p:spTgt>
                                        </p:tgtEl>
                                        <p:attrNameLst>
                                          <p:attrName>style.visibility</p:attrName>
                                        </p:attrNameLst>
                                      </p:cBhvr>
                                      <p:to>
                                        <p:strVal val="visible"/>
                                      </p:to>
                                    </p:set>
                                    <p:animEffect transition="in" filter="box(out)">
                                      <p:cBhvr>
                                        <p:cTn id="82" dur="500"/>
                                        <p:tgtEl>
                                          <p:spTgt spid="10">
                                            <p:txEl>
                                              <p:pRg st="12" end="12"/>
                                            </p:txEl>
                                          </p:spTgt>
                                        </p:tgtEl>
                                      </p:cBhvr>
                                    </p:animEffect>
                                  </p:childTnLst>
                                </p:cTn>
                              </p:par>
                              <p:par>
                                <p:cTn id="83" presetID="4" presetClass="entr" presetSubtype="32" fill="hold" nodeType="withEffect">
                                  <p:stCondLst>
                                    <p:cond delay="0"/>
                                  </p:stCondLst>
                                  <p:childTnLst>
                                    <p:set>
                                      <p:cBhvr>
                                        <p:cTn id="84" dur="1" fill="hold">
                                          <p:stCondLst>
                                            <p:cond delay="0"/>
                                          </p:stCondLst>
                                        </p:cTn>
                                        <p:tgtEl>
                                          <p:spTgt spid="10">
                                            <p:txEl>
                                              <p:pRg st="14" end="14"/>
                                            </p:txEl>
                                          </p:spTgt>
                                        </p:tgtEl>
                                        <p:attrNameLst>
                                          <p:attrName>style.visibility</p:attrName>
                                        </p:attrNameLst>
                                      </p:cBhvr>
                                      <p:to>
                                        <p:strVal val="visible"/>
                                      </p:to>
                                    </p:set>
                                    <p:animEffect transition="in" filter="box(out)">
                                      <p:cBhvr>
                                        <p:cTn id="85" dur="500"/>
                                        <p:tgtEl>
                                          <p:spTgt spid="10">
                                            <p:txEl>
                                              <p:pRg st="14" end="14"/>
                                            </p:txEl>
                                          </p:spTgt>
                                        </p:tgtEl>
                                      </p:cBhvr>
                                    </p:animEffect>
                                  </p:childTnLst>
                                </p:cTn>
                              </p:par>
                              <p:par>
                                <p:cTn id="86" presetID="4" presetClass="entr" presetSubtype="32" fill="hold" nodeType="withEffect">
                                  <p:stCondLst>
                                    <p:cond delay="0"/>
                                  </p:stCondLst>
                                  <p:childTnLst>
                                    <p:set>
                                      <p:cBhvr>
                                        <p:cTn id="87" dur="1" fill="hold">
                                          <p:stCondLst>
                                            <p:cond delay="0"/>
                                          </p:stCondLst>
                                        </p:cTn>
                                        <p:tgtEl>
                                          <p:spTgt spid="10">
                                            <p:txEl>
                                              <p:pRg st="15" end="15"/>
                                            </p:txEl>
                                          </p:spTgt>
                                        </p:tgtEl>
                                        <p:attrNameLst>
                                          <p:attrName>style.visibility</p:attrName>
                                        </p:attrNameLst>
                                      </p:cBhvr>
                                      <p:to>
                                        <p:strVal val="visible"/>
                                      </p:to>
                                    </p:set>
                                    <p:animEffect transition="in" filter="box(out)">
                                      <p:cBhvr>
                                        <p:cTn id="88" dur="500"/>
                                        <p:tgtEl>
                                          <p:spTgt spid="10">
                                            <p:txEl>
                                              <p:pRg st="15" end="15"/>
                                            </p:txEl>
                                          </p:spTgt>
                                        </p:tgtEl>
                                      </p:cBhvr>
                                    </p:animEffect>
                                  </p:childTnLst>
                                </p:cTn>
                              </p:par>
                              <p:par>
                                <p:cTn id="89" presetID="4" presetClass="entr" presetSubtype="32" fill="hold" nodeType="withEffect">
                                  <p:stCondLst>
                                    <p:cond delay="0"/>
                                  </p:stCondLst>
                                  <p:childTnLst>
                                    <p:set>
                                      <p:cBhvr>
                                        <p:cTn id="90" dur="1" fill="hold">
                                          <p:stCondLst>
                                            <p:cond delay="0"/>
                                          </p:stCondLst>
                                        </p:cTn>
                                        <p:tgtEl>
                                          <p:spTgt spid="10">
                                            <p:txEl>
                                              <p:pRg st="17" end="17"/>
                                            </p:txEl>
                                          </p:spTgt>
                                        </p:tgtEl>
                                        <p:attrNameLst>
                                          <p:attrName>style.visibility</p:attrName>
                                        </p:attrNameLst>
                                      </p:cBhvr>
                                      <p:to>
                                        <p:strVal val="visible"/>
                                      </p:to>
                                    </p:set>
                                    <p:animEffect transition="in" filter="box(out)">
                                      <p:cBhvr>
                                        <p:cTn id="91" dur="500"/>
                                        <p:tgtEl>
                                          <p:spTgt spid="10">
                                            <p:txEl>
                                              <p:pRg st="17" end="17"/>
                                            </p:txEl>
                                          </p:spTgt>
                                        </p:tgtEl>
                                      </p:cBhvr>
                                    </p:animEffect>
                                  </p:childTnLst>
                                </p:cTn>
                              </p:par>
                              <p:par>
                                <p:cTn id="92" presetID="4" presetClass="entr" presetSubtype="32" fill="hold" nodeType="withEffect">
                                  <p:stCondLst>
                                    <p:cond delay="0"/>
                                  </p:stCondLst>
                                  <p:childTnLst>
                                    <p:set>
                                      <p:cBhvr>
                                        <p:cTn id="93" dur="1" fill="hold">
                                          <p:stCondLst>
                                            <p:cond delay="0"/>
                                          </p:stCondLst>
                                        </p:cTn>
                                        <p:tgtEl>
                                          <p:spTgt spid="10">
                                            <p:txEl>
                                              <p:pRg st="18" end="18"/>
                                            </p:txEl>
                                          </p:spTgt>
                                        </p:tgtEl>
                                        <p:attrNameLst>
                                          <p:attrName>style.visibility</p:attrName>
                                        </p:attrNameLst>
                                      </p:cBhvr>
                                      <p:to>
                                        <p:strVal val="visible"/>
                                      </p:to>
                                    </p:set>
                                    <p:animEffect transition="in" filter="box(out)">
                                      <p:cBhvr>
                                        <p:cTn id="94" dur="500"/>
                                        <p:tgtEl>
                                          <p:spTgt spid="10">
                                            <p:txEl>
                                              <p:pRg st="18" end="18"/>
                                            </p:txEl>
                                          </p:spTgt>
                                        </p:tgtEl>
                                      </p:cBhvr>
                                    </p:animEffect>
                                  </p:childTnLst>
                                </p:cTn>
                              </p:par>
                              <p:par>
                                <p:cTn id="95" presetID="4" presetClass="entr" presetSubtype="32" fill="hold" nodeType="withEffect">
                                  <p:stCondLst>
                                    <p:cond delay="0"/>
                                  </p:stCondLst>
                                  <p:childTnLst>
                                    <p:set>
                                      <p:cBhvr>
                                        <p:cTn id="96" dur="1" fill="hold">
                                          <p:stCondLst>
                                            <p:cond delay="0"/>
                                          </p:stCondLst>
                                        </p:cTn>
                                        <p:tgtEl>
                                          <p:spTgt spid="10">
                                            <p:txEl>
                                              <p:pRg st="20" end="20"/>
                                            </p:txEl>
                                          </p:spTgt>
                                        </p:tgtEl>
                                        <p:attrNameLst>
                                          <p:attrName>style.visibility</p:attrName>
                                        </p:attrNameLst>
                                      </p:cBhvr>
                                      <p:to>
                                        <p:strVal val="visible"/>
                                      </p:to>
                                    </p:set>
                                    <p:animEffect transition="in" filter="box(out)">
                                      <p:cBhvr>
                                        <p:cTn id="97" dur="500"/>
                                        <p:tgtEl>
                                          <p:spTgt spid="10">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93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703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5939" name="Title 2"/>
          <p:cNvSpPr>
            <a:spLocks noGrp="1"/>
          </p:cNvSpPr>
          <p:nvPr>
            <p:ph type="title"/>
            <p:custDataLst>
              <p:tags r:id="rId3"/>
            </p:custDataLst>
          </p:nvPr>
        </p:nvSpPr>
        <p:spPr>
          <a:xfrm>
            <a:off x="396875" y="300038"/>
            <a:ext cx="8350250" cy="595312"/>
          </a:xfrm>
        </p:spPr>
        <p:txBody>
          <a:bodyPr/>
          <a:lstStyle/>
          <a:p>
            <a:pPr eaLnBrk="1" hangingPunct="1"/>
            <a:r>
              <a:rPr lang="tr-TR" smtClean="0"/>
              <a:t>Ortağın ve şirketin çeşitli aktörlerle ilişkileri</a:t>
            </a:r>
            <a:endParaRPr lang="tr-TR" sz="1600" smtClean="0"/>
          </a:p>
        </p:txBody>
      </p:sp>
      <p:sp>
        <p:nvSpPr>
          <p:cNvPr id="295940" name="Text Placeholder 3"/>
          <p:cNvSpPr>
            <a:spLocks noGrp="1"/>
          </p:cNvSpPr>
          <p:nvPr>
            <p:ph type="body" sz="quarter" idx="12"/>
            <p:custDataLst>
              <p:tags r:id="rId4"/>
            </p:custDataLst>
          </p:nvPr>
        </p:nvSpPr>
        <p:spPr bwMode="auto">
          <a:xfrm>
            <a:off x="396875" y="1219200"/>
            <a:ext cx="47466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800" smtClean="0"/>
              <a:t> Ortağın ve Şirketin Birbiriyle Olan İlişkisi</a:t>
            </a:r>
          </a:p>
          <a:p>
            <a:pPr eaLnBrk="1" hangingPunct="1">
              <a:spcBef>
                <a:spcPct val="0"/>
              </a:spcBef>
              <a:spcAft>
                <a:spcPct val="0"/>
              </a:spcAft>
            </a:pPr>
            <a:endParaRPr lang="tr-TR" sz="1800" smtClean="0"/>
          </a:p>
          <a:p>
            <a:pPr eaLnBrk="1" hangingPunct="1">
              <a:spcBef>
                <a:spcPct val="0"/>
              </a:spcBef>
              <a:spcAft>
                <a:spcPct val="0"/>
              </a:spcAft>
            </a:pPr>
            <a:r>
              <a:rPr lang="tr-TR" sz="1800" smtClean="0"/>
              <a:t> Ticaret Siciliyle İlişkiler</a:t>
            </a:r>
          </a:p>
          <a:p>
            <a:pPr eaLnBrk="1" hangingPunct="1">
              <a:spcBef>
                <a:spcPct val="0"/>
              </a:spcBef>
              <a:spcAft>
                <a:spcPct val="0"/>
              </a:spcAft>
            </a:pPr>
            <a:endParaRPr lang="tr-TR" sz="1800" smtClean="0"/>
          </a:p>
          <a:p>
            <a:pPr eaLnBrk="1" hangingPunct="1">
              <a:spcBef>
                <a:spcPct val="0"/>
              </a:spcBef>
              <a:spcAft>
                <a:spcPct val="0"/>
              </a:spcAft>
            </a:pPr>
            <a:r>
              <a:rPr lang="tr-TR" sz="1800" smtClean="0"/>
              <a:t> Bankayla İlişkiler</a:t>
            </a:r>
          </a:p>
          <a:p>
            <a:pPr eaLnBrk="1" hangingPunct="1">
              <a:spcBef>
                <a:spcPct val="0"/>
              </a:spcBef>
              <a:spcAft>
                <a:spcPct val="0"/>
              </a:spcAft>
            </a:pPr>
            <a:endParaRPr lang="tr-TR" sz="1800" smtClean="0"/>
          </a:p>
          <a:p>
            <a:pPr eaLnBrk="1" hangingPunct="1">
              <a:spcBef>
                <a:spcPct val="0"/>
              </a:spcBef>
              <a:spcAft>
                <a:spcPct val="0"/>
              </a:spcAft>
            </a:pPr>
            <a:r>
              <a:rPr lang="tr-TR" sz="1800" smtClean="0"/>
              <a:t> Bağımsız Denetçiyle İlişkiler</a:t>
            </a:r>
          </a:p>
          <a:p>
            <a:pPr eaLnBrk="1" hangingPunct="1">
              <a:spcBef>
                <a:spcPct val="0"/>
              </a:spcBef>
              <a:spcAft>
                <a:spcPct val="0"/>
              </a:spcAft>
            </a:pPr>
            <a:endParaRPr lang="tr-TR" sz="1800" smtClean="0"/>
          </a:p>
          <a:p>
            <a:pPr eaLnBrk="1" hangingPunct="1">
              <a:spcBef>
                <a:spcPct val="0"/>
              </a:spcBef>
              <a:spcAft>
                <a:spcPct val="0"/>
              </a:spcAft>
            </a:pPr>
            <a:r>
              <a:rPr lang="tr-TR" sz="1800" smtClean="0"/>
              <a:t> İşlem Denetçisiyle İlişkiler </a:t>
            </a:r>
          </a:p>
          <a:p>
            <a:pPr eaLnBrk="1" hangingPunct="1">
              <a:spcBef>
                <a:spcPct val="0"/>
              </a:spcBef>
              <a:spcAft>
                <a:spcPct val="0"/>
              </a:spcAft>
            </a:pPr>
            <a:endParaRPr lang="tr-TR" sz="1800" smtClean="0"/>
          </a:p>
          <a:p>
            <a:pPr eaLnBrk="1" hangingPunct="1">
              <a:spcBef>
                <a:spcPct val="0"/>
              </a:spcBef>
              <a:spcAft>
                <a:spcPct val="0"/>
              </a:spcAft>
            </a:pPr>
            <a:r>
              <a:rPr lang="tr-TR" sz="1800" smtClean="0"/>
              <a:t> Gümrük ve Ticaret Bakanlığı ile İlişkiler</a:t>
            </a:r>
          </a:p>
          <a:p>
            <a:pPr eaLnBrk="1" hangingPunct="1">
              <a:spcBef>
                <a:spcPct val="0"/>
              </a:spcBef>
              <a:spcAft>
                <a:spcPct val="0"/>
              </a:spcAft>
            </a:pPr>
            <a:endParaRPr lang="tr-TR" sz="1800" smtClean="0"/>
          </a:p>
          <a:p>
            <a:pPr eaLnBrk="1" hangingPunct="1">
              <a:spcBef>
                <a:spcPct val="0"/>
              </a:spcBef>
              <a:spcAft>
                <a:spcPct val="0"/>
              </a:spcAft>
            </a:pPr>
            <a:r>
              <a:rPr lang="tr-TR" sz="1800" smtClean="0"/>
              <a:t> Vergi Dairesi Başkanlığı ile İlişkiler</a:t>
            </a:r>
          </a:p>
        </p:txBody>
      </p:sp>
      <p:sp>
        <p:nvSpPr>
          <p:cNvPr id="295941" name="Slide Number Placeholder 6"/>
          <p:cNvSpPr>
            <a:spLocks noGrp="1"/>
          </p:cNvSpPr>
          <p:nvPr>
            <p:ph type="sldNum" sz="quarter" idx="13"/>
          </p:nvPr>
        </p:nvSpPr>
        <p:spPr bwMode="auto">
          <a:noFill/>
          <a:ln>
            <a:miter lim="800000"/>
            <a:headEnd/>
            <a:tailEnd/>
          </a:ln>
        </p:spPr>
        <p:txBody>
          <a:bodyPr/>
          <a:lstStyle/>
          <a:p>
            <a:fld id="{033EC036-1D41-4620-B3C7-7AA59144E4E5}" type="slidenum">
              <a:rPr lang="en-US" smtClean="0">
                <a:solidFill>
                  <a:srgbClr val="002776"/>
                </a:solidFill>
                <a:latin typeface="Arial" pitchFamily="34" charset="0"/>
                <a:cs typeface="Arial" pitchFamily="34" charset="0"/>
              </a:rPr>
              <a:pPr/>
              <a:t>30</a:t>
            </a:fld>
            <a:endParaRPr lang="en-US" smtClean="0">
              <a:solidFill>
                <a:srgbClr val="002776"/>
              </a:solidFill>
              <a:latin typeface="Arial" pitchFamily="34" charset="0"/>
              <a:cs typeface="Arial" pitchFamily="34" charset="0"/>
            </a:endParaRPr>
          </a:p>
        </p:txBody>
      </p:sp>
      <p:pic>
        <p:nvPicPr>
          <p:cNvPr id="295942" name="Picture 2" descr="\\trist0211\shutterstock.com\shutterstock_1372349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68825" y="3454400"/>
            <a:ext cx="45751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62"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805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963" name="Title 2"/>
          <p:cNvSpPr>
            <a:spLocks noGrp="1"/>
          </p:cNvSpPr>
          <p:nvPr>
            <p:ph type="title"/>
            <p:custDataLst>
              <p:tags r:id="rId3"/>
            </p:custDataLst>
          </p:nvPr>
        </p:nvSpPr>
        <p:spPr>
          <a:xfrm>
            <a:off x="396875" y="300038"/>
            <a:ext cx="8350250" cy="595312"/>
          </a:xfrm>
        </p:spPr>
        <p:txBody>
          <a:bodyPr/>
          <a:lstStyle/>
          <a:p>
            <a:pPr eaLnBrk="1" hangingPunct="1"/>
            <a:r>
              <a:rPr lang="tr-TR" b="0" smtClean="0"/>
              <a:t>Ortağın ve şirketin çeşitli aktörlerle ilişkileri</a:t>
            </a:r>
            <a:br>
              <a:rPr lang="tr-TR" b="0" smtClean="0"/>
            </a:br>
            <a:r>
              <a:rPr lang="tr-TR" sz="1800" smtClean="0"/>
              <a:t>Ortağın ve şirketin birbiriyle olan ilişkisi</a:t>
            </a:r>
            <a:endParaRPr lang="tr-TR" sz="1400" smtClean="0"/>
          </a:p>
        </p:txBody>
      </p:sp>
      <p:sp>
        <p:nvSpPr>
          <p:cNvPr id="296964" name="Text Placeholder 3"/>
          <p:cNvSpPr>
            <a:spLocks noGrp="1"/>
          </p:cNvSpPr>
          <p:nvPr>
            <p:ph type="body" sz="quarter" idx="12"/>
            <p:custDataLst>
              <p:tags r:id="rId4"/>
            </p:custDataLst>
          </p:nvPr>
        </p:nvSpPr>
        <p:spPr bwMode="auto">
          <a:xfrm>
            <a:off x="396875" y="1219200"/>
            <a:ext cx="59404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700" smtClean="0"/>
              <a:t> Ortak, şirketinin kaynaklarından özgürce yararlanamayacaktır. İştirak taahhüdünden doğan borç hariç, pay sahipleri şirkete borçlanamayacaktır, meğerki, borç, şirketle, şirketin işletme konusu ve pay sahibinin işletmesi gereği olarak yapılmış bulunan bir işlemden doğmuş olsun ve emsalleriyle aynı veya benzer şartlara tabi tutulsun.</a:t>
            </a:r>
          </a:p>
          <a:p>
            <a:pPr eaLnBrk="1" hangingPunct="1">
              <a:spcBef>
                <a:spcPct val="0"/>
              </a:spcBef>
              <a:spcAft>
                <a:spcPct val="0"/>
              </a:spcAft>
            </a:pPr>
            <a:endParaRPr lang="tr-TR" sz="1700" smtClean="0"/>
          </a:p>
          <a:p>
            <a:pPr eaLnBrk="1" hangingPunct="1">
              <a:spcBef>
                <a:spcPct val="0"/>
              </a:spcBef>
              <a:spcAft>
                <a:spcPct val="0"/>
              </a:spcAft>
            </a:pPr>
            <a:r>
              <a:rPr lang="tr-TR" sz="1700" smtClean="0"/>
              <a:t> Kâr payı avansı, TTK’da ilk kez yer bulmuş olup Gümrük ve Ticaret Bakanlığı’nın yönetmeliğiyle düzenlenecektir.</a:t>
            </a:r>
          </a:p>
          <a:p>
            <a:pPr eaLnBrk="1" hangingPunct="1">
              <a:spcBef>
                <a:spcPct val="0"/>
              </a:spcBef>
              <a:spcAft>
                <a:spcPct val="0"/>
              </a:spcAft>
            </a:pPr>
            <a:endParaRPr lang="tr-TR" sz="1700" smtClean="0"/>
          </a:p>
          <a:p>
            <a:pPr eaLnBrk="1" hangingPunct="1">
              <a:spcBef>
                <a:spcPct val="0"/>
              </a:spcBef>
              <a:spcAft>
                <a:spcPct val="0"/>
              </a:spcAft>
            </a:pPr>
            <a:r>
              <a:rPr lang="tr-TR" sz="1700" smtClean="0"/>
              <a:t> Pay devri sınırlamaları, ancak şirket menfaatinin korunması ve şirketin bağımsızlığını koruması amacıyla etki doğurabilecektir. Buradaki amaç pay sahibinin paylarını olabildiğince serbestçe devretmesidir. </a:t>
            </a:r>
          </a:p>
          <a:p>
            <a:pPr eaLnBrk="1" hangingPunct="1">
              <a:spcBef>
                <a:spcPct val="0"/>
              </a:spcBef>
              <a:spcAft>
                <a:spcPct val="0"/>
              </a:spcAft>
            </a:pPr>
            <a:endParaRPr lang="tr-TR" sz="1700" smtClean="0"/>
          </a:p>
          <a:p>
            <a:pPr eaLnBrk="1" hangingPunct="1">
              <a:spcBef>
                <a:spcPct val="0"/>
              </a:spcBef>
              <a:spcAft>
                <a:spcPct val="0"/>
              </a:spcAft>
            </a:pPr>
            <a:r>
              <a:rPr lang="tr-TR" sz="1700" smtClean="0"/>
              <a:t> Şirketler topluluğunda, şirketin çalışmasını engelleyen, fark edilir sıkıntı yaratan, “pervasızca hareket eden” küçük ortak, en az %90 paya sahip olan hakim şirket  tarafından şirketten çıkarılabilir.Aynı şekilde, hakimiyetin kötüye kullanılması halinde, paysahibi, payını hakim şirkete satabilecektir. </a:t>
            </a:r>
          </a:p>
        </p:txBody>
      </p:sp>
      <p:sp>
        <p:nvSpPr>
          <p:cNvPr id="296965" name="Slide Number Placeholder 6"/>
          <p:cNvSpPr>
            <a:spLocks noGrp="1"/>
          </p:cNvSpPr>
          <p:nvPr>
            <p:ph type="sldNum" sz="quarter" idx="13"/>
          </p:nvPr>
        </p:nvSpPr>
        <p:spPr bwMode="auto">
          <a:noFill/>
          <a:ln>
            <a:miter lim="800000"/>
            <a:headEnd/>
            <a:tailEnd/>
          </a:ln>
        </p:spPr>
        <p:txBody>
          <a:bodyPr/>
          <a:lstStyle/>
          <a:p>
            <a:fld id="{D68AE243-B335-43F6-9449-09F5F5BD5F8B}" type="slidenum">
              <a:rPr lang="en-US" smtClean="0">
                <a:solidFill>
                  <a:srgbClr val="002776"/>
                </a:solidFill>
                <a:latin typeface="Arial" pitchFamily="34" charset="0"/>
                <a:cs typeface="Arial" pitchFamily="34" charset="0"/>
              </a:rPr>
              <a:pPr/>
              <a:t>31</a:t>
            </a:fld>
            <a:endParaRPr lang="en-US" smtClean="0">
              <a:solidFill>
                <a:srgbClr val="002776"/>
              </a:solidFill>
              <a:latin typeface="Arial" pitchFamily="34" charset="0"/>
              <a:cs typeface="Arial" pitchFamily="34" charset="0"/>
            </a:endParaRPr>
          </a:p>
        </p:txBody>
      </p:sp>
      <p:graphicFrame>
        <p:nvGraphicFramePr>
          <p:cNvPr id="8" name="Group 10"/>
          <p:cNvGraphicFramePr>
            <a:graphicFrameLocks noGrp="1"/>
          </p:cNvGraphicFramePr>
          <p:nvPr/>
        </p:nvGraphicFramePr>
        <p:xfrm>
          <a:off x="6604000" y="1230313"/>
          <a:ext cx="2246313" cy="1554346"/>
        </p:xfrm>
        <a:graphic>
          <a:graphicData uri="http://schemas.openxmlformats.org/drawingml/2006/table">
            <a:tbl>
              <a:tblPr/>
              <a:tblGrid>
                <a:gridCol w="2246313"/>
              </a:tblGrid>
              <a:tr h="1554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Arial" charset="0"/>
                          <a:cs typeface="Arial" charset="0"/>
                        </a:rPr>
                        <a:t>Şirket kaynakları, ortak tarafından keyfî bir biçimde  kullanılmayacak.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txBody>
                  <a:tcPr marT="45653" marB="456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98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99081"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987" name="Title 2"/>
          <p:cNvSpPr>
            <a:spLocks noGrp="1"/>
          </p:cNvSpPr>
          <p:nvPr>
            <p:ph type="title"/>
            <p:custDataLst>
              <p:tags r:id="rId3"/>
            </p:custDataLst>
          </p:nvPr>
        </p:nvSpPr>
        <p:spPr>
          <a:xfrm>
            <a:off x="396875" y="300038"/>
            <a:ext cx="8350250" cy="595312"/>
          </a:xfrm>
        </p:spPr>
        <p:txBody>
          <a:bodyPr/>
          <a:lstStyle/>
          <a:p>
            <a:pPr eaLnBrk="1" hangingPunct="1"/>
            <a:r>
              <a:rPr lang="tr-TR" smtClean="0"/>
              <a:t>Ortağın ve şirketin çeşitli aktörlerle ilişkileri</a:t>
            </a:r>
            <a:r>
              <a:rPr lang="tr-TR" b="0" smtClean="0"/>
              <a:t/>
            </a:r>
            <a:br>
              <a:rPr lang="tr-TR" b="0" smtClean="0"/>
            </a:br>
            <a:endParaRPr lang="tr-TR" sz="1400" smtClean="0"/>
          </a:p>
        </p:txBody>
      </p:sp>
      <p:sp>
        <p:nvSpPr>
          <p:cNvPr id="297988" name="Slide Number Placeholder 6"/>
          <p:cNvSpPr>
            <a:spLocks noGrp="1"/>
          </p:cNvSpPr>
          <p:nvPr>
            <p:ph type="sldNum" sz="quarter" idx="13"/>
          </p:nvPr>
        </p:nvSpPr>
        <p:spPr bwMode="auto">
          <a:noFill/>
          <a:ln>
            <a:miter lim="800000"/>
            <a:headEnd/>
            <a:tailEnd/>
          </a:ln>
        </p:spPr>
        <p:txBody>
          <a:bodyPr/>
          <a:lstStyle/>
          <a:p>
            <a:fld id="{04F4FDED-3187-446C-9F11-6916AA108166}" type="slidenum">
              <a:rPr lang="en-US" smtClean="0">
                <a:solidFill>
                  <a:srgbClr val="002776"/>
                </a:solidFill>
                <a:latin typeface="Arial" pitchFamily="34" charset="0"/>
                <a:cs typeface="Arial" pitchFamily="34" charset="0"/>
              </a:rPr>
              <a:pPr/>
              <a:t>32</a:t>
            </a:fld>
            <a:endParaRPr lang="en-US" smtClean="0">
              <a:solidFill>
                <a:srgbClr val="002776"/>
              </a:solidFill>
              <a:latin typeface="Arial" pitchFamily="34" charset="0"/>
              <a:cs typeface="Arial" pitchFamily="34" charset="0"/>
            </a:endParaRPr>
          </a:p>
        </p:txBody>
      </p:sp>
      <p:grpSp>
        <p:nvGrpSpPr>
          <p:cNvPr id="2" name="Group 12"/>
          <p:cNvGrpSpPr>
            <a:grpSpLocks/>
          </p:cNvGrpSpPr>
          <p:nvPr/>
        </p:nvGrpSpPr>
        <p:grpSpPr bwMode="auto">
          <a:xfrm>
            <a:off x="396875" y="1271588"/>
            <a:ext cx="4095750" cy="2441575"/>
            <a:chOff x="300" y="872"/>
            <a:chExt cx="1847" cy="1840"/>
          </a:xfrm>
        </p:grpSpPr>
        <p:sp>
          <p:nvSpPr>
            <p:cNvPr id="297999"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defTabSz="957263"/>
              <a:r>
                <a:rPr lang="tr-TR" sz="1600" b="1">
                  <a:solidFill>
                    <a:srgbClr val="FFFFFF"/>
                  </a:solidFill>
                </a:rPr>
                <a:t>Ticaret Sicili</a:t>
              </a:r>
              <a:endParaRPr lang="en-US" sz="1600" b="1">
                <a:solidFill>
                  <a:srgbClr val="FFFFFF"/>
                </a:solidFill>
              </a:endParaRPr>
            </a:p>
          </p:txBody>
        </p:sp>
        <p:sp>
          <p:nvSpPr>
            <p:cNvPr id="298000" name="Rectangle 5"/>
            <p:cNvSpPr>
              <a:spLocks noChangeArrowheads="1"/>
            </p:cNvSpPr>
            <p:nvPr/>
          </p:nvSpPr>
          <p:spPr bwMode="auto">
            <a:xfrm>
              <a:off x="300" y="1071"/>
              <a:ext cx="1847" cy="1641"/>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600">
                  <a:solidFill>
                    <a:srgbClr val="002776"/>
                  </a:solidFill>
                </a:rPr>
                <a:t>Ticaret sicili daha güvenli, daha dinamik bir yapıya kavuşturuluyor. </a:t>
              </a:r>
            </a:p>
            <a:p>
              <a:pPr defTabSz="957263">
                <a:lnSpc>
                  <a:spcPct val="106000"/>
                </a:lnSpc>
                <a:spcBef>
                  <a:spcPts val="1350"/>
                </a:spcBef>
              </a:pPr>
              <a:r>
                <a:rPr lang="tr-TR" sz="1600">
                  <a:solidFill>
                    <a:srgbClr val="002776"/>
                  </a:solidFill>
                </a:rPr>
                <a:t>İşlem denetimi, belirli işlemlerin ticaret siciline tescilini daha güvenli hale getirecek.</a:t>
              </a:r>
            </a:p>
            <a:p>
              <a:pPr defTabSz="957263">
                <a:lnSpc>
                  <a:spcPct val="106000"/>
                </a:lnSpc>
                <a:spcBef>
                  <a:spcPts val="1350"/>
                </a:spcBef>
              </a:pPr>
              <a:r>
                <a:rPr lang="tr-TR" sz="1600">
                  <a:solidFill>
                    <a:srgbClr val="002776"/>
                  </a:solidFill>
                </a:rPr>
                <a:t>Bakanlık ve TOBB nezdinde elektronik veri bankası kuruluyor. </a:t>
              </a:r>
              <a:endParaRPr lang="nl-NL" sz="1600">
                <a:solidFill>
                  <a:srgbClr val="002776"/>
                </a:solidFill>
              </a:endParaRPr>
            </a:p>
            <a:p>
              <a:pPr defTabSz="957263">
                <a:lnSpc>
                  <a:spcPct val="106000"/>
                </a:lnSpc>
                <a:spcBef>
                  <a:spcPts val="1350"/>
                </a:spcBef>
              </a:pPr>
              <a:endParaRPr lang="nl-NL" sz="1600">
                <a:solidFill>
                  <a:srgbClr val="002776"/>
                </a:solidFill>
              </a:endParaRPr>
            </a:p>
          </p:txBody>
        </p:sp>
      </p:grpSp>
      <p:grpSp>
        <p:nvGrpSpPr>
          <p:cNvPr id="3" name="Group 12"/>
          <p:cNvGrpSpPr>
            <a:grpSpLocks/>
          </p:cNvGrpSpPr>
          <p:nvPr/>
        </p:nvGrpSpPr>
        <p:grpSpPr bwMode="auto">
          <a:xfrm>
            <a:off x="4692650" y="1271588"/>
            <a:ext cx="4068763" cy="2427287"/>
            <a:chOff x="300" y="872"/>
            <a:chExt cx="1847" cy="1840"/>
          </a:xfrm>
        </p:grpSpPr>
        <p:sp>
          <p:nvSpPr>
            <p:cNvPr id="297997"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defTabSz="957263"/>
              <a:r>
                <a:rPr lang="tr-TR" sz="1600" b="1">
                  <a:solidFill>
                    <a:srgbClr val="FFFFFF"/>
                  </a:solidFill>
                </a:rPr>
                <a:t>Banka</a:t>
              </a:r>
              <a:endParaRPr lang="en-US" sz="1600" b="1">
                <a:solidFill>
                  <a:srgbClr val="FFFFFF"/>
                </a:solidFill>
              </a:endParaRPr>
            </a:p>
          </p:txBody>
        </p:sp>
        <p:sp>
          <p:nvSpPr>
            <p:cNvPr id="297998" name="Rectangle 8"/>
            <p:cNvSpPr>
              <a:spLocks noChangeArrowheads="1"/>
            </p:cNvSpPr>
            <p:nvPr/>
          </p:nvSpPr>
          <p:spPr bwMode="auto">
            <a:xfrm>
              <a:off x="300" y="1071"/>
              <a:ext cx="1847" cy="1641"/>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600">
                  <a:solidFill>
                    <a:srgbClr val="002776"/>
                  </a:solidFill>
                </a:rPr>
                <a:t> </a:t>
              </a:r>
            </a:p>
            <a:p>
              <a:pPr defTabSz="957263">
                <a:lnSpc>
                  <a:spcPct val="106000"/>
                </a:lnSpc>
                <a:spcBef>
                  <a:spcPts val="1350"/>
                </a:spcBef>
              </a:pPr>
              <a:r>
                <a:rPr lang="tr-TR" sz="1600">
                  <a:solidFill>
                    <a:srgbClr val="002776"/>
                  </a:solidFill>
                </a:rPr>
                <a:t>Şirketin kuruluşunda ve sermaye artırımlarında tüm ödemeler banka üzerinden gerçekleştirilecek. </a:t>
              </a:r>
              <a:endParaRPr lang="nl-NL" sz="1600">
                <a:solidFill>
                  <a:srgbClr val="002776"/>
                </a:solidFill>
              </a:endParaRPr>
            </a:p>
          </p:txBody>
        </p:sp>
      </p:grpSp>
      <p:grpSp>
        <p:nvGrpSpPr>
          <p:cNvPr id="4" name="Group 12"/>
          <p:cNvGrpSpPr>
            <a:grpSpLocks/>
          </p:cNvGrpSpPr>
          <p:nvPr/>
        </p:nvGrpSpPr>
        <p:grpSpPr bwMode="auto">
          <a:xfrm>
            <a:off x="396875" y="3871913"/>
            <a:ext cx="4054475" cy="2332037"/>
            <a:chOff x="300" y="872"/>
            <a:chExt cx="1847" cy="1840"/>
          </a:xfrm>
        </p:grpSpPr>
        <p:sp>
          <p:nvSpPr>
            <p:cNvPr id="297995"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defTabSz="957263"/>
              <a:r>
                <a:rPr lang="tr-TR" sz="1600" b="1">
                  <a:solidFill>
                    <a:srgbClr val="FFFFFF"/>
                  </a:solidFill>
                </a:rPr>
                <a:t>Bağımsız Denetçi ve İşlem Denetçisi</a:t>
              </a:r>
              <a:endParaRPr lang="en-US" sz="1600" b="1">
                <a:solidFill>
                  <a:srgbClr val="FFFFFF"/>
                </a:solidFill>
              </a:endParaRPr>
            </a:p>
          </p:txBody>
        </p:sp>
        <p:sp>
          <p:nvSpPr>
            <p:cNvPr id="297996" name="Rectangle 17"/>
            <p:cNvSpPr>
              <a:spLocks noChangeArrowheads="1"/>
            </p:cNvSpPr>
            <p:nvPr/>
          </p:nvSpPr>
          <p:spPr bwMode="auto">
            <a:xfrm>
              <a:off x="300" y="1071"/>
              <a:ext cx="1847" cy="1641"/>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600">
                  <a:solidFill>
                    <a:srgbClr val="002776"/>
                  </a:solidFill>
                </a:rPr>
                <a:t>Bağımsız denetim ve işlem denetimi şeffaflığın ve kurumsal yönetimin hayata geçirilmesine büyük katkı sağlayacak. </a:t>
              </a:r>
            </a:p>
            <a:p>
              <a:pPr defTabSz="957263">
                <a:lnSpc>
                  <a:spcPct val="106000"/>
                </a:lnSpc>
                <a:spcBef>
                  <a:spcPts val="1350"/>
                </a:spcBef>
              </a:pPr>
              <a:r>
                <a:rPr lang="tr-TR" sz="1600">
                  <a:solidFill>
                    <a:srgbClr val="002776"/>
                  </a:solidFill>
                </a:rPr>
                <a:t>Şirketin bu süreçlerden fayda sağlaması için, iç denetim biriminin mutlaka kurulması gerekmektedir. </a:t>
              </a:r>
              <a:endParaRPr lang="nl-NL" sz="1600">
                <a:solidFill>
                  <a:srgbClr val="002776"/>
                </a:solidFill>
              </a:endParaRPr>
            </a:p>
          </p:txBody>
        </p:sp>
      </p:grpSp>
      <p:grpSp>
        <p:nvGrpSpPr>
          <p:cNvPr id="5" name="Group 12"/>
          <p:cNvGrpSpPr>
            <a:grpSpLocks/>
          </p:cNvGrpSpPr>
          <p:nvPr/>
        </p:nvGrpSpPr>
        <p:grpSpPr bwMode="auto">
          <a:xfrm>
            <a:off x="4692650" y="3871913"/>
            <a:ext cx="4054475" cy="2332037"/>
            <a:chOff x="300" y="872"/>
            <a:chExt cx="1847" cy="1840"/>
          </a:xfrm>
        </p:grpSpPr>
        <p:sp>
          <p:nvSpPr>
            <p:cNvPr id="297993"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defTabSz="957263"/>
              <a:r>
                <a:rPr lang="tr-TR" sz="1600" b="1">
                  <a:solidFill>
                    <a:srgbClr val="FFFFFF"/>
                  </a:solidFill>
                </a:rPr>
                <a:t>Vergi Dairesi Başkanlığı</a:t>
              </a:r>
              <a:endParaRPr lang="en-US" sz="1600" b="1">
                <a:solidFill>
                  <a:srgbClr val="FFFFFF"/>
                </a:solidFill>
              </a:endParaRPr>
            </a:p>
          </p:txBody>
        </p:sp>
        <p:sp>
          <p:nvSpPr>
            <p:cNvPr id="297994" name="Rectangle 20"/>
            <p:cNvSpPr>
              <a:spLocks noChangeArrowheads="1"/>
            </p:cNvSpPr>
            <p:nvPr/>
          </p:nvSpPr>
          <p:spPr bwMode="auto">
            <a:xfrm>
              <a:off x="300" y="1071"/>
              <a:ext cx="1847" cy="1641"/>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600">
                  <a:solidFill>
                    <a:srgbClr val="002776"/>
                  </a:solidFill>
                </a:rPr>
                <a:t> Yeni TTK, vergi muhasebesine son veriyor. Vergi matrahı, TMS’ye göre tutulan hesaplardan yararlanılarak belirlenecek. TMS, vergi denetimine de şeffaflık anlamında katkı sağlayacak. </a:t>
              </a:r>
              <a:endParaRPr lang="nl-NL" sz="1600">
                <a:solidFill>
                  <a:srgbClr val="002776"/>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1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01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9011" name="Title 2"/>
          <p:cNvSpPr>
            <a:spLocks noGrp="1"/>
          </p:cNvSpPr>
          <p:nvPr>
            <p:ph type="title"/>
            <p:custDataLst>
              <p:tags r:id="rId3"/>
            </p:custDataLst>
          </p:nvPr>
        </p:nvSpPr>
        <p:spPr>
          <a:xfrm>
            <a:off x="396875" y="300038"/>
            <a:ext cx="8350250" cy="595312"/>
          </a:xfrm>
        </p:spPr>
        <p:txBody>
          <a:bodyPr/>
          <a:lstStyle/>
          <a:p>
            <a:pPr eaLnBrk="1" hangingPunct="1"/>
            <a:r>
              <a:rPr lang="tr-TR" smtClean="0"/>
              <a:t>Özellikli işlemler</a:t>
            </a:r>
            <a:endParaRPr lang="tr-TR" sz="1600" smtClean="0"/>
          </a:p>
        </p:txBody>
      </p:sp>
      <p:sp>
        <p:nvSpPr>
          <p:cNvPr id="299012" name="Text Placeholder 3"/>
          <p:cNvSpPr>
            <a:spLocks noGrp="1"/>
          </p:cNvSpPr>
          <p:nvPr>
            <p:ph type="body" sz="quarter" idx="12"/>
            <p:custDataLst>
              <p:tags r:id="rId4"/>
            </p:custDataLst>
          </p:nvPr>
        </p:nvSpPr>
        <p:spPr bwMode="auto">
          <a:xfrm>
            <a:off x="396875" y="1219200"/>
            <a:ext cx="8197850"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pPr>
            <a:r>
              <a:rPr lang="tr-TR" sz="1800" smtClean="0"/>
              <a:t> Yeni TTK, yeniden yapılanma modellerini ve tek kişilik ortaklıkları ayrıntılı bir biçimde düzenledi. Bu özellikli işlemler, şirketlerin yapılanmasında etkili olacak, girişimcilere alternatif modeller sunacak. </a:t>
            </a:r>
          </a:p>
          <a:p>
            <a:pPr eaLnBrk="1" hangingPunct="1">
              <a:spcBef>
                <a:spcPct val="0"/>
              </a:spcBef>
              <a:spcAft>
                <a:spcPct val="0"/>
              </a:spcAft>
            </a:pPr>
            <a:endParaRPr lang="tr-TR" sz="1800" smtClean="0"/>
          </a:p>
          <a:p>
            <a:pPr eaLnBrk="1" hangingPunct="1">
              <a:spcBef>
                <a:spcPct val="0"/>
              </a:spcBef>
              <a:spcAft>
                <a:spcPct val="0"/>
              </a:spcAft>
            </a:pPr>
            <a:r>
              <a:rPr lang="tr-TR" sz="1800" smtClean="0"/>
              <a:t> Özellikli İşlemler:</a:t>
            </a:r>
          </a:p>
          <a:p>
            <a:pPr eaLnBrk="1" hangingPunct="1">
              <a:spcBef>
                <a:spcPct val="0"/>
              </a:spcBef>
              <a:spcAft>
                <a:spcPct val="0"/>
              </a:spcAft>
            </a:pPr>
            <a:endParaRPr lang="tr-TR" sz="1800" smtClean="0"/>
          </a:p>
          <a:p>
            <a:pPr marL="522288" lvl="1" indent="-342900" eaLnBrk="1" hangingPunct="1">
              <a:spcBef>
                <a:spcPct val="0"/>
              </a:spcBef>
              <a:spcAft>
                <a:spcPct val="0"/>
              </a:spcAft>
              <a:buFont typeface="Arial" pitchFamily="34" charset="0"/>
              <a:buAutoNum type="arabicPeriod"/>
            </a:pPr>
            <a:r>
              <a:rPr lang="tr-TR" sz="1800" smtClean="0"/>
              <a:t>Tek Kişilik Ortaklıklar</a:t>
            </a:r>
          </a:p>
          <a:p>
            <a:pPr marL="522288" lvl="1" indent="-342900" eaLnBrk="1" hangingPunct="1">
              <a:spcBef>
                <a:spcPct val="0"/>
              </a:spcBef>
              <a:spcAft>
                <a:spcPct val="0"/>
              </a:spcAft>
              <a:buFont typeface="Arial" pitchFamily="34" charset="0"/>
              <a:buAutoNum type="arabicPeriod"/>
            </a:pPr>
            <a:endParaRPr lang="tr-TR" sz="1800" smtClean="0"/>
          </a:p>
          <a:p>
            <a:pPr marL="522288" lvl="1" indent="-342900" eaLnBrk="1" hangingPunct="1">
              <a:spcBef>
                <a:spcPct val="0"/>
              </a:spcBef>
              <a:spcAft>
                <a:spcPct val="0"/>
              </a:spcAft>
              <a:buFont typeface="Arial" pitchFamily="34" charset="0"/>
              <a:buAutoNum type="arabicPeriod"/>
            </a:pPr>
            <a:r>
              <a:rPr lang="tr-TR" sz="1800" smtClean="0"/>
              <a:t>Şirketler Topluluğu</a:t>
            </a:r>
          </a:p>
          <a:p>
            <a:pPr marL="522288" lvl="1" indent="-342900" eaLnBrk="1" hangingPunct="1">
              <a:spcBef>
                <a:spcPct val="0"/>
              </a:spcBef>
              <a:spcAft>
                <a:spcPct val="0"/>
              </a:spcAft>
              <a:buFont typeface="Arial" pitchFamily="34" charset="0"/>
              <a:buAutoNum type="arabicPeriod"/>
            </a:pPr>
            <a:endParaRPr lang="tr-TR" sz="1800" smtClean="0"/>
          </a:p>
          <a:p>
            <a:pPr marL="522288" lvl="1" indent="-342900" eaLnBrk="1" hangingPunct="1">
              <a:spcBef>
                <a:spcPct val="0"/>
              </a:spcBef>
              <a:spcAft>
                <a:spcPct val="0"/>
              </a:spcAft>
              <a:buFont typeface="Arial" pitchFamily="34" charset="0"/>
              <a:buAutoNum type="arabicPeriod"/>
            </a:pPr>
            <a:r>
              <a:rPr lang="tr-TR" sz="1800" smtClean="0"/>
              <a:t>Birleşmeler </a:t>
            </a:r>
          </a:p>
          <a:p>
            <a:pPr marL="522288" lvl="1" indent="-342900" eaLnBrk="1" hangingPunct="1">
              <a:spcBef>
                <a:spcPct val="0"/>
              </a:spcBef>
              <a:spcAft>
                <a:spcPct val="0"/>
              </a:spcAft>
              <a:buFont typeface="Arial" pitchFamily="34" charset="0"/>
              <a:buAutoNum type="arabicPeriod"/>
            </a:pPr>
            <a:endParaRPr lang="tr-TR" sz="1800" smtClean="0"/>
          </a:p>
          <a:p>
            <a:pPr marL="522288" lvl="1" indent="-342900" eaLnBrk="1" hangingPunct="1">
              <a:spcBef>
                <a:spcPct val="0"/>
              </a:spcBef>
              <a:spcAft>
                <a:spcPct val="0"/>
              </a:spcAft>
              <a:buFont typeface="Arial" pitchFamily="34" charset="0"/>
              <a:buAutoNum type="arabicPeriod"/>
            </a:pPr>
            <a:r>
              <a:rPr lang="tr-TR" sz="1800" smtClean="0"/>
              <a:t>Bölünmeler</a:t>
            </a:r>
          </a:p>
        </p:txBody>
      </p:sp>
      <p:sp>
        <p:nvSpPr>
          <p:cNvPr id="299013" name="Slide Number Placeholder 6"/>
          <p:cNvSpPr>
            <a:spLocks noGrp="1"/>
          </p:cNvSpPr>
          <p:nvPr>
            <p:ph type="sldNum" sz="quarter" idx="13"/>
          </p:nvPr>
        </p:nvSpPr>
        <p:spPr bwMode="auto">
          <a:noFill/>
          <a:ln>
            <a:miter lim="800000"/>
            <a:headEnd/>
            <a:tailEnd/>
          </a:ln>
        </p:spPr>
        <p:txBody>
          <a:bodyPr/>
          <a:lstStyle/>
          <a:p>
            <a:fld id="{43886EE7-3E03-447E-A285-28A8863E355D}" type="slidenum">
              <a:rPr lang="en-US" smtClean="0">
                <a:solidFill>
                  <a:srgbClr val="002776"/>
                </a:solidFill>
                <a:latin typeface="Arial" pitchFamily="34" charset="0"/>
                <a:cs typeface="Arial" pitchFamily="34" charset="0"/>
              </a:rPr>
              <a:pPr/>
              <a:t>33</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0034"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112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35"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Tek kişilik ortaklık</a:t>
            </a:r>
            <a:endParaRPr lang="tr-TR" sz="1600" smtClean="0"/>
          </a:p>
        </p:txBody>
      </p:sp>
      <p:sp>
        <p:nvSpPr>
          <p:cNvPr id="300036" name="Slide Number Placeholder 6"/>
          <p:cNvSpPr>
            <a:spLocks noGrp="1"/>
          </p:cNvSpPr>
          <p:nvPr>
            <p:ph type="sldNum" sz="quarter" idx="13"/>
          </p:nvPr>
        </p:nvSpPr>
        <p:spPr bwMode="auto">
          <a:noFill/>
          <a:ln>
            <a:miter lim="800000"/>
            <a:headEnd/>
            <a:tailEnd/>
          </a:ln>
        </p:spPr>
        <p:txBody>
          <a:bodyPr/>
          <a:lstStyle/>
          <a:p>
            <a:fld id="{C3FCBA92-0FAB-4DB9-B812-67509F4BC2CE}" type="slidenum">
              <a:rPr lang="en-US" smtClean="0">
                <a:solidFill>
                  <a:srgbClr val="002776"/>
                </a:solidFill>
                <a:latin typeface="Arial" pitchFamily="34" charset="0"/>
                <a:cs typeface="Arial" pitchFamily="34" charset="0"/>
              </a:rPr>
              <a:pPr/>
              <a:t>34</a:t>
            </a:fld>
            <a:endParaRPr lang="en-US" smtClean="0">
              <a:solidFill>
                <a:srgbClr val="002776"/>
              </a:solidFill>
              <a:latin typeface="Arial" pitchFamily="34" charset="0"/>
              <a:cs typeface="Arial" pitchFamily="34" charset="0"/>
            </a:endParaRPr>
          </a:p>
        </p:txBody>
      </p:sp>
      <p:sp>
        <p:nvSpPr>
          <p:cNvPr id="300037" name="Text Placeholder 3"/>
          <p:cNvSpPr txBox="1">
            <a:spLocks/>
          </p:cNvSpPr>
          <p:nvPr>
            <p:custDataLst>
              <p:tags r:id="rId4"/>
            </p:custDataLst>
          </p:nvPr>
        </p:nvSpPr>
        <p:spPr bwMode="auto">
          <a:xfrm>
            <a:off x="320675" y="1006475"/>
            <a:ext cx="5424488" cy="325438"/>
          </a:xfrm>
          <a:prstGeom prst="rect">
            <a:avLst/>
          </a:prstGeom>
          <a:noFill/>
          <a:ln w="9525">
            <a:noFill/>
            <a:miter lim="800000"/>
            <a:headEnd/>
            <a:tailEnd/>
          </a:ln>
        </p:spPr>
        <p:txBody>
          <a:bodyPr/>
          <a:lstStyle/>
          <a:p>
            <a:pPr marL="179388" lvl="1" indent="-179388" defTabSz="957263">
              <a:buFont typeface="Arial" pitchFamily="34" charset="0"/>
              <a:buNone/>
            </a:pPr>
            <a:r>
              <a:rPr lang="tr-TR" sz="1600" b="1">
                <a:solidFill>
                  <a:srgbClr val="00B0F0"/>
                </a:solidFill>
              </a:rPr>
              <a:t>Uygulama alanları aşağıdaki gibidir: </a:t>
            </a:r>
          </a:p>
        </p:txBody>
      </p:sp>
      <p:grpSp>
        <p:nvGrpSpPr>
          <p:cNvPr id="2" name="Group 15359"/>
          <p:cNvGrpSpPr>
            <a:grpSpLocks/>
          </p:cNvGrpSpPr>
          <p:nvPr/>
        </p:nvGrpSpPr>
        <p:grpSpPr bwMode="auto">
          <a:xfrm>
            <a:off x="371475" y="1331913"/>
            <a:ext cx="8537575" cy="5005387"/>
            <a:chOff x="285750" y="1285875"/>
            <a:chExt cx="8715375" cy="5143500"/>
          </a:xfrm>
        </p:grpSpPr>
        <p:cxnSp>
          <p:nvCxnSpPr>
            <p:cNvPr id="10" name="4 Düz Bağlayıcı"/>
            <p:cNvCxnSpPr/>
            <p:nvPr/>
          </p:nvCxnSpPr>
          <p:spPr>
            <a:xfrm rot="5400000">
              <a:off x="214525" y="3857626"/>
              <a:ext cx="51435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7 Düz Bağlayıcı"/>
            <p:cNvCxnSpPr/>
            <p:nvPr/>
          </p:nvCxnSpPr>
          <p:spPr>
            <a:xfrm rot="5400000">
              <a:off x="3501022" y="3857626"/>
              <a:ext cx="51435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0041" name="8 Metin kutusu"/>
            <p:cNvSpPr txBox="1">
              <a:spLocks noChangeArrowheads="1"/>
            </p:cNvSpPr>
            <p:nvPr/>
          </p:nvSpPr>
          <p:spPr bwMode="auto">
            <a:xfrm>
              <a:off x="404184" y="1452563"/>
              <a:ext cx="2082473" cy="600758"/>
            </a:xfrm>
            <a:prstGeom prst="rect">
              <a:avLst/>
            </a:prstGeom>
            <a:noFill/>
            <a:ln w="9525">
              <a:noFill/>
              <a:miter lim="800000"/>
              <a:headEnd/>
              <a:tailEnd/>
            </a:ln>
          </p:spPr>
          <p:txBody>
            <a:bodyPr wrap="none">
              <a:spAutoFit/>
            </a:bodyPr>
            <a:lstStyle/>
            <a:p>
              <a:pPr algn="ctr"/>
              <a:r>
                <a:rPr lang="tr-TR" sz="1600" b="1">
                  <a:solidFill>
                    <a:srgbClr val="002060"/>
                  </a:solidFill>
                </a:rPr>
                <a:t>Şirketler Topluluğu</a:t>
              </a:r>
            </a:p>
            <a:p>
              <a:pPr algn="ctr"/>
              <a:r>
                <a:rPr lang="tr-TR" sz="1600" b="1">
                  <a:solidFill>
                    <a:srgbClr val="002060"/>
                  </a:solidFill>
                </a:rPr>
                <a:t> (Holding)</a:t>
              </a:r>
            </a:p>
          </p:txBody>
        </p:sp>
        <p:sp>
          <p:nvSpPr>
            <p:cNvPr id="300042" name="9 Metin kutusu"/>
            <p:cNvSpPr txBox="1">
              <a:spLocks noChangeArrowheads="1"/>
            </p:cNvSpPr>
            <p:nvPr/>
          </p:nvSpPr>
          <p:spPr bwMode="auto">
            <a:xfrm>
              <a:off x="357188" y="2071688"/>
              <a:ext cx="2286000" cy="369887"/>
            </a:xfrm>
            <a:prstGeom prst="rect">
              <a:avLst/>
            </a:prstGeom>
            <a:noFill/>
            <a:ln w="9525">
              <a:solidFill>
                <a:srgbClr val="002060"/>
              </a:solidFill>
              <a:miter lim="800000"/>
              <a:headEnd/>
              <a:tailEnd/>
            </a:ln>
          </p:spPr>
          <p:txBody>
            <a:bodyPr>
              <a:spAutoFit/>
            </a:bodyPr>
            <a:lstStyle/>
            <a:p>
              <a:pPr algn="ctr"/>
              <a:r>
                <a:rPr lang="tr-TR" sz="1800">
                  <a:solidFill>
                    <a:srgbClr val="002060"/>
                  </a:solidFill>
                </a:rPr>
                <a:t>Etkin Holding A.Ş.</a:t>
              </a:r>
            </a:p>
          </p:txBody>
        </p:sp>
        <p:sp>
          <p:nvSpPr>
            <p:cNvPr id="300043" name="10 Metin kutusu"/>
            <p:cNvSpPr txBox="1">
              <a:spLocks noChangeArrowheads="1"/>
            </p:cNvSpPr>
            <p:nvPr/>
          </p:nvSpPr>
          <p:spPr bwMode="auto">
            <a:xfrm>
              <a:off x="428625" y="3000375"/>
              <a:ext cx="523875" cy="554038"/>
            </a:xfrm>
            <a:prstGeom prst="rect">
              <a:avLst/>
            </a:prstGeom>
            <a:noFill/>
            <a:ln w="9525">
              <a:solidFill>
                <a:srgbClr val="002060"/>
              </a:solidFill>
              <a:miter lim="800000"/>
              <a:headEnd/>
              <a:tailEnd/>
            </a:ln>
          </p:spPr>
          <p:txBody>
            <a:bodyPr wrap="none">
              <a:spAutoFit/>
            </a:bodyPr>
            <a:lstStyle/>
            <a:p>
              <a:pPr algn="ctr"/>
              <a:r>
                <a:rPr lang="tr-TR" sz="1600">
                  <a:solidFill>
                    <a:srgbClr val="002060"/>
                  </a:solidFill>
                </a:rPr>
                <a:t>E1</a:t>
              </a:r>
            </a:p>
            <a:p>
              <a:pPr algn="ctr"/>
              <a:r>
                <a:rPr lang="tr-TR" sz="1400">
                  <a:solidFill>
                    <a:srgbClr val="002060"/>
                  </a:solidFill>
                </a:rPr>
                <a:t>A.Ş.</a:t>
              </a:r>
            </a:p>
          </p:txBody>
        </p:sp>
        <p:sp>
          <p:nvSpPr>
            <p:cNvPr id="300044" name="11 Metin kutusu"/>
            <p:cNvSpPr txBox="1">
              <a:spLocks noChangeArrowheads="1"/>
            </p:cNvSpPr>
            <p:nvPr/>
          </p:nvSpPr>
          <p:spPr bwMode="auto">
            <a:xfrm>
              <a:off x="1238250" y="3000375"/>
              <a:ext cx="523875" cy="554038"/>
            </a:xfrm>
            <a:prstGeom prst="rect">
              <a:avLst/>
            </a:prstGeom>
            <a:noFill/>
            <a:ln w="9525">
              <a:solidFill>
                <a:srgbClr val="002060"/>
              </a:solidFill>
              <a:miter lim="800000"/>
              <a:headEnd/>
              <a:tailEnd/>
            </a:ln>
          </p:spPr>
          <p:txBody>
            <a:bodyPr wrap="none">
              <a:spAutoFit/>
            </a:bodyPr>
            <a:lstStyle/>
            <a:p>
              <a:pPr algn="ctr"/>
              <a:r>
                <a:rPr lang="tr-TR" sz="1600">
                  <a:solidFill>
                    <a:srgbClr val="002060"/>
                  </a:solidFill>
                </a:rPr>
                <a:t>E2</a:t>
              </a:r>
            </a:p>
            <a:p>
              <a:pPr algn="ctr"/>
              <a:r>
                <a:rPr lang="tr-TR" sz="1400">
                  <a:solidFill>
                    <a:srgbClr val="002060"/>
                  </a:solidFill>
                </a:rPr>
                <a:t>A.Ş.</a:t>
              </a:r>
            </a:p>
          </p:txBody>
        </p:sp>
        <p:sp>
          <p:nvSpPr>
            <p:cNvPr id="300045" name="12 Metin kutusu"/>
            <p:cNvSpPr txBox="1">
              <a:spLocks noChangeArrowheads="1"/>
            </p:cNvSpPr>
            <p:nvPr/>
          </p:nvSpPr>
          <p:spPr bwMode="auto">
            <a:xfrm>
              <a:off x="2047875" y="3000375"/>
              <a:ext cx="523875" cy="554038"/>
            </a:xfrm>
            <a:prstGeom prst="rect">
              <a:avLst/>
            </a:prstGeom>
            <a:noFill/>
            <a:ln w="9525">
              <a:solidFill>
                <a:srgbClr val="002060"/>
              </a:solidFill>
              <a:miter lim="800000"/>
              <a:headEnd/>
              <a:tailEnd/>
            </a:ln>
          </p:spPr>
          <p:txBody>
            <a:bodyPr wrap="none">
              <a:spAutoFit/>
            </a:bodyPr>
            <a:lstStyle/>
            <a:p>
              <a:pPr algn="ctr"/>
              <a:r>
                <a:rPr lang="tr-TR" sz="1600">
                  <a:solidFill>
                    <a:srgbClr val="002060"/>
                  </a:solidFill>
                </a:rPr>
                <a:t>E3</a:t>
              </a:r>
            </a:p>
            <a:p>
              <a:pPr algn="ctr"/>
              <a:r>
                <a:rPr lang="tr-TR" sz="1400">
                  <a:solidFill>
                    <a:srgbClr val="002060"/>
                  </a:solidFill>
                </a:rPr>
                <a:t>A.Ş.</a:t>
              </a:r>
            </a:p>
          </p:txBody>
        </p:sp>
        <p:sp>
          <p:nvSpPr>
            <p:cNvPr id="17" name="13 Oval"/>
            <p:cNvSpPr/>
            <p:nvPr/>
          </p:nvSpPr>
          <p:spPr>
            <a:xfrm>
              <a:off x="428359" y="3786663"/>
              <a:ext cx="142609" cy="141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sp>
          <p:nvSpPr>
            <p:cNvPr id="18" name="14 Oval"/>
            <p:cNvSpPr/>
            <p:nvPr/>
          </p:nvSpPr>
          <p:spPr>
            <a:xfrm>
              <a:off x="642273" y="3786663"/>
              <a:ext cx="144230" cy="141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sp>
          <p:nvSpPr>
            <p:cNvPr id="19" name="15 Oval"/>
            <p:cNvSpPr/>
            <p:nvPr/>
          </p:nvSpPr>
          <p:spPr>
            <a:xfrm>
              <a:off x="857808" y="3786663"/>
              <a:ext cx="142609" cy="141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cxnSp>
          <p:nvCxnSpPr>
            <p:cNvPr id="20" name="17 Düz Bağlayıcı"/>
            <p:cNvCxnSpPr/>
            <p:nvPr/>
          </p:nvCxnSpPr>
          <p:spPr>
            <a:xfrm rot="5400000">
              <a:off x="391188" y="3679818"/>
              <a:ext cx="215332" cy="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18 Düz Bağlayıcı"/>
            <p:cNvCxnSpPr/>
            <p:nvPr/>
          </p:nvCxnSpPr>
          <p:spPr>
            <a:xfrm rot="5400000">
              <a:off x="606722" y="3678186"/>
              <a:ext cx="215332" cy="1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19 Düz Bağlayıcı"/>
            <p:cNvCxnSpPr/>
            <p:nvPr/>
          </p:nvCxnSpPr>
          <p:spPr>
            <a:xfrm rot="5400000">
              <a:off x="819821" y="3679002"/>
              <a:ext cx="216964" cy="1621"/>
            </a:xfrm>
            <a:prstGeom prst="line">
              <a:avLst/>
            </a:prstGeom>
          </p:spPr>
          <p:style>
            <a:lnRef idx="1">
              <a:schemeClr val="accent1"/>
            </a:lnRef>
            <a:fillRef idx="0">
              <a:schemeClr val="accent1"/>
            </a:fillRef>
            <a:effectRef idx="0">
              <a:schemeClr val="accent1"/>
            </a:effectRef>
            <a:fontRef idx="minor">
              <a:schemeClr val="tx1"/>
            </a:fontRef>
          </p:style>
        </p:cxnSp>
        <p:sp>
          <p:nvSpPr>
            <p:cNvPr id="23" name="20 İkizkenar Üçgen"/>
            <p:cNvSpPr/>
            <p:nvPr/>
          </p:nvSpPr>
          <p:spPr>
            <a:xfrm>
              <a:off x="1214332" y="3786663"/>
              <a:ext cx="142609" cy="1419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sp>
          <p:nvSpPr>
            <p:cNvPr id="24" name="21 İkizkenar Üçgen"/>
            <p:cNvSpPr/>
            <p:nvPr/>
          </p:nvSpPr>
          <p:spPr>
            <a:xfrm>
              <a:off x="1428246" y="3786663"/>
              <a:ext cx="142609" cy="1419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sp>
          <p:nvSpPr>
            <p:cNvPr id="25" name="22 İkizkenar Üçgen"/>
            <p:cNvSpPr/>
            <p:nvPr/>
          </p:nvSpPr>
          <p:spPr>
            <a:xfrm>
              <a:off x="1643780" y="3786663"/>
              <a:ext cx="142609" cy="1419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cxnSp>
          <p:nvCxnSpPr>
            <p:cNvPr id="26" name="25 Düz Bağlayıcı"/>
            <p:cNvCxnSpPr/>
            <p:nvPr/>
          </p:nvCxnSpPr>
          <p:spPr>
            <a:xfrm rot="5400000">
              <a:off x="1178781" y="3678186"/>
              <a:ext cx="215332" cy="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rot="5400000">
              <a:off x="1391074" y="3678186"/>
              <a:ext cx="215332" cy="1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rot="5400000">
              <a:off x="1606609" y="3678186"/>
              <a:ext cx="215332" cy="16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Yuvarlatılmış Dikdörtgen"/>
            <p:cNvSpPr/>
            <p:nvPr/>
          </p:nvSpPr>
          <p:spPr>
            <a:xfrm>
              <a:off x="2000303" y="3786663"/>
              <a:ext cx="142609" cy="141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sp>
          <p:nvSpPr>
            <p:cNvPr id="30" name="29 Yuvarlatılmış Dikdörtgen"/>
            <p:cNvSpPr/>
            <p:nvPr/>
          </p:nvSpPr>
          <p:spPr>
            <a:xfrm>
              <a:off x="2214217" y="3786663"/>
              <a:ext cx="142609" cy="141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sp>
          <p:nvSpPr>
            <p:cNvPr id="31" name="30 Yuvarlatılmış Dikdörtgen"/>
            <p:cNvSpPr/>
            <p:nvPr/>
          </p:nvSpPr>
          <p:spPr>
            <a:xfrm>
              <a:off x="2428131" y="3786663"/>
              <a:ext cx="144230" cy="141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cxnSp>
          <p:nvCxnSpPr>
            <p:cNvPr id="32" name="31 Düz Bağlayıcı"/>
            <p:cNvCxnSpPr/>
            <p:nvPr/>
          </p:nvCxnSpPr>
          <p:spPr>
            <a:xfrm rot="5400000">
              <a:off x="1963132" y="3678186"/>
              <a:ext cx="215332" cy="1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rot="5400000">
              <a:off x="2178666" y="3678186"/>
              <a:ext cx="215332" cy="1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rot="5400000">
              <a:off x="2392580" y="3678186"/>
              <a:ext cx="215332" cy="1621"/>
            </a:xfrm>
            <a:prstGeom prst="line">
              <a:avLst/>
            </a:prstGeom>
          </p:spPr>
          <p:style>
            <a:lnRef idx="1">
              <a:schemeClr val="accent1"/>
            </a:lnRef>
            <a:fillRef idx="0">
              <a:schemeClr val="accent1"/>
            </a:fillRef>
            <a:effectRef idx="0">
              <a:schemeClr val="accent1"/>
            </a:effectRef>
            <a:fontRef idx="minor">
              <a:schemeClr val="tx1"/>
            </a:fontRef>
          </p:style>
        </p:cxnSp>
        <p:sp>
          <p:nvSpPr>
            <p:cNvPr id="300064" name="34 Metin kutusu"/>
            <p:cNvSpPr txBox="1">
              <a:spLocks noChangeArrowheads="1"/>
            </p:cNvSpPr>
            <p:nvPr/>
          </p:nvSpPr>
          <p:spPr bwMode="auto">
            <a:xfrm>
              <a:off x="285750" y="4500563"/>
              <a:ext cx="2286000" cy="1155700"/>
            </a:xfrm>
            <a:prstGeom prst="rect">
              <a:avLst/>
            </a:prstGeom>
            <a:noFill/>
            <a:ln w="9525">
              <a:noFill/>
              <a:miter lim="800000"/>
              <a:headEnd/>
              <a:tailEnd/>
            </a:ln>
          </p:spPr>
          <p:txBody>
            <a:bodyPr>
              <a:spAutoFit/>
            </a:bodyPr>
            <a:lstStyle/>
            <a:p>
              <a:pPr algn="ctr"/>
              <a:r>
                <a:rPr lang="tr-TR" sz="1400">
                  <a:solidFill>
                    <a:srgbClr val="002060"/>
                  </a:solidFill>
                </a:rPr>
                <a:t>Hakim şirket, tek kişilik ortaklık sayesinde, bağlı şirketleri kurarken başka bir ortağa ihtiyaç duymayacaktır.</a:t>
              </a:r>
            </a:p>
          </p:txBody>
        </p:sp>
        <p:sp>
          <p:nvSpPr>
            <p:cNvPr id="300065" name="35 Metin kutusu"/>
            <p:cNvSpPr txBox="1">
              <a:spLocks noChangeArrowheads="1"/>
            </p:cNvSpPr>
            <p:nvPr/>
          </p:nvSpPr>
          <p:spPr bwMode="auto">
            <a:xfrm>
              <a:off x="3317575" y="1508125"/>
              <a:ext cx="2250094" cy="347807"/>
            </a:xfrm>
            <a:prstGeom prst="rect">
              <a:avLst/>
            </a:prstGeom>
            <a:noFill/>
            <a:ln w="9525">
              <a:noFill/>
              <a:miter lim="800000"/>
              <a:headEnd/>
              <a:tailEnd/>
            </a:ln>
          </p:spPr>
          <p:txBody>
            <a:bodyPr wrap="none">
              <a:spAutoFit/>
            </a:bodyPr>
            <a:lstStyle/>
            <a:p>
              <a:pPr algn="just"/>
              <a:r>
                <a:rPr lang="tr-TR" sz="1600" b="1">
                  <a:solidFill>
                    <a:srgbClr val="002060"/>
                  </a:solidFill>
                </a:rPr>
                <a:t>Dernekler ve Vakıflar</a:t>
              </a:r>
            </a:p>
          </p:txBody>
        </p:sp>
        <p:sp>
          <p:nvSpPr>
            <p:cNvPr id="300066" name="37 Metin kutusu"/>
            <p:cNvSpPr txBox="1">
              <a:spLocks noChangeArrowheads="1"/>
            </p:cNvSpPr>
            <p:nvPr/>
          </p:nvSpPr>
          <p:spPr bwMode="auto">
            <a:xfrm>
              <a:off x="2928938" y="2071688"/>
              <a:ext cx="2949575" cy="369887"/>
            </a:xfrm>
            <a:prstGeom prst="rect">
              <a:avLst/>
            </a:prstGeom>
            <a:noFill/>
            <a:ln w="9525">
              <a:solidFill>
                <a:srgbClr val="002060"/>
              </a:solidFill>
              <a:miter lim="800000"/>
              <a:headEnd/>
              <a:tailEnd/>
            </a:ln>
          </p:spPr>
          <p:txBody>
            <a:bodyPr wrap="none">
              <a:spAutoFit/>
            </a:bodyPr>
            <a:lstStyle/>
            <a:p>
              <a:r>
                <a:rPr lang="tr-TR" sz="1800">
                  <a:solidFill>
                    <a:srgbClr val="002060"/>
                  </a:solidFill>
                </a:rPr>
                <a:t>Güzel Sanatlar Kültür Vakfı</a:t>
              </a:r>
            </a:p>
          </p:txBody>
        </p:sp>
        <p:sp>
          <p:nvSpPr>
            <p:cNvPr id="300067" name="38 Metin kutusu"/>
            <p:cNvSpPr txBox="1">
              <a:spLocks noChangeArrowheads="1"/>
            </p:cNvSpPr>
            <p:nvPr/>
          </p:nvSpPr>
          <p:spPr bwMode="auto">
            <a:xfrm>
              <a:off x="2927350" y="3005138"/>
              <a:ext cx="2930525" cy="923925"/>
            </a:xfrm>
            <a:prstGeom prst="rect">
              <a:avLst/>
            </a:prstGeom>
            <a:noFill/>
            <a:ln w="9525">
              <a:solidFill>
                <a:srgbClr val="002060"/>
              </a:solidFill>
              <a:miter lim="800000"/>
              <a:headEnd/>
              <a:tailEnd/>
            </a:ln>
          </p:spPr>
          <p:txBody>
            <a:bodyPr>
              <a:spAutoFit/>
            </a:bodyPr>
            <a:lstStyle/>
            <a:p>
              <a:pPr algn="ctr"/>
              <a:r>
                <a:rPr lang="tr-TR" sz="1800">
                  <a:solidFill>
                    <a:srgbClr val="002060"/>
                  </a:solidFill>
                </a:rPr>
                <a:t>İzmir Güzel Sanatlar Müzecilik</a:t>
              </a:r>
            </a:p>
            <a:p>
              <a:pPr algn="ctr"/>
              <a:r>
                <a:rPr lang="tr-TR" sz="1800">
                  <a:solidFill>
                    <a:srgbClr val="002060"/>
                  </a:solidFill>
                </a:rPr>
                <a:t>Ticaret A.Ş.</a:t>
              </a:r>
            </a:p>
          </p:txBody>
        </p:sp>
        <p:sp>
          <p:nvSpPr>
            <p:cNvPr id="300068" name="39 Metin kutusu"/>
            <p:cNvSpPr txBox="1">
              <a:spLocks noChangeArrowheads="1"/>
            </p:cNvSpPr>
            <p:nvPr/>
          </p:nvSpPr>
          <p:spPr bwMode="auto">
            <a:xfrm>
              <a:off x="3214688" y="4500563"/>
              <a:ext cx="2286000" cy="954087"/>
            </a:xfrm>
            <a:prstGeom prst="rect">
              <a:avLst/>
            </a:prstGeom>
            <a:noFill/>
            <a:ln w="9525">
              <a:noFill/>
              <a:miter lim="800000"/>
              <a:headEnd/>
              <a:tailEnd/>
            </a:ln>
          </p:spPr>
          <p:txBody>
            <a:bodyPr>
              <a:spAutoFit/>
            </a:bodyPr>
            <a:lstStyle/>
            <a:p>
              <a:pPr algn="ctr"/>
              <a:r>
                <a:rPr lang="tr-TR" sz="1400">
                  <a:solidFill>
                    <a:srgbClr val="002060"/>
                  </a:solidFill>
                </a:rPr>
                <a:t>Derneğin veya vakfın, şirket kurarken başka bir ortağa gereksinimi olmayacaktır.</a:t>
              </a:r>
            </a:p>
          </p:txBody>
        </p:sp>
        <p:cxnSp>
          <p:nvCxnSpPr>
            <p:cNvPr id="40" name="41 Düz Bağlayıcı"/>
            <p:cNvCxnSpPr/>
            <p:nvPr/>
          </p:nvCxnSpPr>
          <p:spPr>
            <a:xfrm>
              <a:off x="428359" y="3000375"/>
              <a:ext cx="2144002" cy="16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43 Düz Bağlayıcı"/>
            <p:cNvCxnSpPr>
              <a:stCxn id="300042" idx="2"/>
              <a:endCxn id="300044" idx="0"/>
            </p:cNvCxnSpPr>
            <p:nvPr/>
          </p:nvCxnSpPr>
          <p:spPr>
            <a:xfrm rot="16200000" flipH="1">
              <a:off x="1219782" y="2720606"/>
              <a:ext cx="55953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47 Düz Bağlayıcı"/>
            <p:cNvCxnSpPr>
              <a:stCxn id="300066" idx="2"/>
              <a:endCxn id="300067" idx="0"/>
            </p:cNvCxnSpPr>
            <p:nvPr/>
          </p:nvCxnSpPr>
          <p:spPr>
            <a:xfrm rot="5400000">
              <a:off x="4115707" y="2717381"/>
              <a:ext cx="564431" cy="11344"/>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0072" name="48 Metin kutusu"/>
            <p:cNvSpPr txBox="1">
              <a:spLocks noChangeArrowheads="1"/>
            </p:cNvSpPr>
            <p:nvPr/>
          </p:nvSpPr>
          <p:spPr bwMode="auto">
            <a:xfrm>
              <a:off x="6697312" y="1466850"/>
              <a:ext cx="1716795" cy="347807"/>
            </a:xfrm>
            <a:prstGeom prst="rect">
              <a:avLst/>
            </a:prstGeom>
            <a:noFill/>
            <a:ln w="9525">
              <a:noFill/>
              <a:miter lim="800000"/>
              <a:headEnd/>
              <a:tailEnd/>
            </a:ln>
          </p:spPr>
          <p:txBody>
            <a:bodyPr wrap="none">
              <a:spAutoFit/>
            </a:bodyPr>
            <a:lstStyle/>
            <a:p>
              <a:pPr algn="just"/>
              <a:r>
                <a:rPr lang="tr-TR" sz="1600" b="1">
                  <a:solidFill>
                    <a:srgbClr val="002060"/>
                  </a:solidFill>
                </a:rPr>
                <a:t>Gerçek kişi (K)</a:t>
              </a:r>
            </a:p>
          </p:txBody>
        </p:sp>
        <p:sp>
          <p:nvSpPr>
            <p:cNvPr id="300073" name="58 Metin kutusu"/>
            <p:cNvSpPr txBox="1">
              <a:spLocks noChangeArrowheads="1"/>
            </p:cNvSpPr>
            <p:nvPr/>
          </p:nvSpPr>
          <p:spPr bwMode="auto">
            <a:xfrm>
              <a:off x="7075488" y="2058988"/>
              <a:ext cx="968375" cy="376237"/>
            </a:xfrm>
            <a:prstGeom prst="rect">
              <a:avLst/>
            </a:prstGeom>
            <a:noFill/>
            <a:ln w="9525">
              <a:solidFill>
                <a:srgbClr val="002060"/>
              </a:solidFill>
              <a:miter lim="800000"/>
              <a:headEnd/>
              <a:tailEnd/>
            </a:ln>
          </p:spPr>
          <p:txBody>
            <a:bodyPr wrap="none">
              <a:spAutoFit/>
            </a:bodyPr>
            <a:lstStyle/>
            <a:p>
              <a:r>
                <a:rPr lang="tr-TR" sz="1800">
                  <a:solidFill>
                    <a:srgbClr val="002060"/>
                  </a:solidFill>
                </a:rPr>
                <a:t>(L) A.Ş.</a:t>
              </a:r>
            </a:p>
          </p:txBody>
        </p:sp>
        <p:sp>
          <p:nvSpPr>
            <p:cNvPr id="300074" name="61 Metin kutusu"/>
            <p:cNvSpPr txBox="1">
              <a:spLocks noChangeArrowheads="1"/>
            </p:cNvSpPr>
            <p:nvPr/>
          </p:nvSpPr>
          <p:spPr bwMode="auto">
            <a:xfrm>
              <a:off x="6143625" y="2571750"/>
              <a:ext cx="2857500" cy="738188"/>
            </a:xfrm>
            <a:prstGeom prst="rect">
              <a:avLst/>
            </a:prstGeom>
            <a:noFill/>
            <a:ln w="9525">
              <a:noFill/>
              <a:miter lim="800000"/>
              <a:headEnd/>
              <a:tailEnd/>
            </a:ln>
          </p:spPr>
          <p:txBody>
            <a:bodyPr>
              <a:spAutoFit/>
            </a:bodyPr>
            <a:lstStyle/>
            <a:p>
              <a:r>
                <a:rPr lang="tr-TR" sz="1400">
                  <a:solidFill>
                    <a:srgbClr val="002060"/>
                  </a:solidFill>
                </a:rPr>
                <a:t>Gerçek Kişi (K), (L) A.Ş.’yi tek başına kurabilir, Hatta tek başına yönetebilir.</a:t>
              </a:r>
            </a:p>
          </p:txBody>
        </p:sp>
        <p:cxnSp>
          <p:nvCxnSpPr>
            <p:cNvPr id="46" name="63 Düz Bağlayıcı"/>
            <p:cNvCxnSpPr/>
            <p:nvPr/>
          </p:nvCxnSpPr>
          <p:spPr>
            <a:xfrm>
              <a:off x="6072772" y="3928587"/>
              <a:ext cx="2928353" cy="163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00076" name="64 Metin kutusu"/>
            <p:cNvSpPr txBox="1">
              <a:spLocks noChangeArrowheads="1"/>
            </p:cNvSpPr>
            <p:nvPr/>
          </p:nvSpPr>
          <p:spPr bwMode="auto">
            <a:xfrm>
              <a:off x="6192838" y="4000500"/>
              <a:ext cx="2736850" cy="307975"/>
            </a:xfrm>
            <a:prstGeom prst="rect">
              <a:avLst/>
            </a:prstGeom>
            <a:noFill/>
            <a:ln w="9525">
              <a:noFill/>
              <a:miter lim="800000"/>
              <a:headEnd/>
              <a:tailEnd/>
            </a:ln>
          </p:spPr>
          <p:txBody>
            <a:bodyPr wrap="none">
              <a:spAutoFit/>
            </a:bodyPr>
            <a:lstStyle/>
            <a:p>
              <a:pPr algn="just"/>
              <a:r>
                <a:rPr lang="tr-TR" sz="1400">
                  <a:solidFill>
                    <a:srgbClr val="002060"/>
                  </a:solidFill>
                </a:rPr>
                <a:t>Special Purpose Vehicles (SPV)</a:t>
              </a:r>
            </a:p>
          </p:txBody>
        </p:sp>
        <p:sp>
          <p:nvSpPr>
            <p:cNvPr id="300077" name="66 Metin kutusu"/>
            <p:cNvSpPr txBox="1">
              <a:spLocks noChangeArrowheads="1"/>
            </p:cNvSpPr>
            <p:nvPr/>
          </p:nvSpPr>
          <p:spPr bwMode="auto">
            <a:xfrm>
              <a:off x="7162800" y="4478338"/>
              <a:ext cx="766763" cy="277812"/>
            </a:xfrm>
            <a:prstGeom prst="rect">
              <a:avLst/>
            </a:prstGeom>
            <a:noFill/>
            <a:ln w="9525">
              <a:solidFill>
                <a:srgbClr val="002060"/>
              </a:solidFill>
              <a:miter lim="800000"/>
              <a:headEnd/>
              <a:tailEnd/>
            </a:ln>
          </p:spPr>
          <p:txBody>
            <a:bodyPr wrap="none">
              <a:spAutoFit/>
            </a:bodyPr>
            <a:lstStyle/>
            <a:p>
              <a:pPr algn="just"/>
              <a:r>
                <a:rPr lang="tr-TR" sz="1200">
                  <a:solidFill>
                    <a:srgbClr val="002060"/>
                  </a:solidFill>
                </a:rPr>
                <a:t>(M) SPV</a:t>
              </a:r>
            </a:p>
          </p:txBody>
        </p:sp>
        <p:sp>
          <p:nvSpPr>
            <p:cNvPr id="300078" name="67 Metin kutusu"/>
            <p:cNvSpPr txBox="1">
              <a:spLocks noChangeArrowheads="1"/>
            </p:cNvSpPr>
            <p:nvPr/>
          </p:nvSpPr>
          <p:spPr bwMode="auto">
            <a:xfrm>
              <a:off x="7205663" y="5000625"/>
              <a:ext cx="723900" cy="276225"/>
            </a:xfrm>
            <a:prstGeom prst="rect">
              <a:avLst/>
            </a:prstGeom>
            <a:noFill/>
            <a:ln w="9525">
              <a:solidFill>
                <a:srgbClr val="002060"/>
              </a:solidFill>
              <a:miter lim="800000"/>
              <a:headEnd/>
              <a:tailEnd/>
            </a:ln>
          </p:spPr>
          <p:txBody>
            <a:bodyPr wrap="none">
              <a:spAutoFit/>
            </a:bodyPr>
            <a:lstStyle/>
            <a:p>
              <a:pPr algn="just"/>
              <a:r>
                <a:rPr lang="tr-TR" sz="1200">
                  <a:solidFill>
                    <a:srgbClr val="002060"/>
                  </a:solidFill>
                </a:rPr>
                <a:t>(N) A.Ş.</a:t>
              </a:r>
            </a:p>
          </p:txBody>
        </p:sp>
        <p:sp>
          <p:nvSpPr>
            <p:cNvPr id="300079" name="68 Metin kutusu"/>
            <p:cNvSpPr txBox="1">
              <a:spLocks noChangeArrowheads="1"/>
            </p:cNvSpPr>
            <p:nvPr/>
          </p:nvSpPr>
          <p:spPr bwMode="auto">
            <a:xfrm>
              <a:off x="8215313" y="4456113"/>
              <a:ext cx="785812" cy="830262"/>
            </a:xfrm>
            <a:prstGeom prst="rect">
              <a:avLst/>
            </a:prstGeom>
            <a:noFill/>
            <a:ln w="9525">
              <a:solidFill>
                <a:srgbClr val="002060"/>
              </a:solidFill>
              <a:miter lim="800000"/>
              <a:headEnd/>
              <a:tailEnd/>
            </a:ln>
          </p:spPr>
          <p:txBody>
            <a:bodyPr>
              <a:spAutoFit/>
            </a:bodyPr>
            <a:lstStyle/>
            <a:p>
              <a:pPr algn="ctr"/>
              <a:r>
                <a:rPr lang="tr-TR" sz="1200">
                  <a:solidFill>
                    <a:srgbClr val="002060"/>
                  </a:solidFill>
                </a:rPr>
                <a:t>(MN)</a:t>
              </a:r>
            </a:p>
            <a:p>
              <a:pPr algn="ctr"/>
              <a:r>
                <a:rPr lang="tr-TR" sz="1200">
                  <a:solidFill>
                    <a:srgbClr val="002060"/>
                  </a:solidFill>
                </a:rPr>
                <a:t>Joint Venture</a:t>
              </a:r>
            </a:p>
            <a:p>
              <a:pPr algn="ctr"/>
              <a:r>
                <a:rPr lang="tr-TR" sz="1200">
                  <a:solidFill>
                    <a:srgbClr val="002060"/>
                  </a:solidFill>
                </a:rPr>
                <a:t>A.Ş.</a:t>
              </a:r>
            </a:p>
          </p:txBody>
        </p:sp>
        <p:sp>
          <p:nvSpPr>
            <p:cNvPr id="300080" name="82 Metin kutusu"/>
            <p:cNvSpPr txBox="1">
              <a:spLocks noChangeArrowheads="1"/>
            </p:cNvSpPr>
            <p:nvPr/>
          </p:nvSpPr>
          <p:spPr bwMode="auto">
            <a:xfrm>
              <a:off x="6000750" y="5475288"/>
              <a:ext cx="3000375" cy="954087"/>
            </a:xfrm>
            <a:prstGeom prst="rect">
              <a:avLst/>
            </a:prstGeom>
            <a:noFill/>
            <a:ln w="9525">
              <a:noFill/>
              <a:miter lim="800000"/>
              <a:headEnd/>
              <a:tailEnd/>
            </a:ln>
          </p:spPr>
          <p:txBody>
            <a:bodyPr>
              <a:spAutoFit/>
            </a:bodyPr>
            <a:lstStyle/>
            <a:p>
              <a:pPr algn="ctr"/>
              <a:r>
                <a:rPr lang="tr-TR" sz="1400">
                  <a:solidFill>
                    <a:srgbClr val="002060"/>
                  </a:solidFill>
                </a:rPr>
                <a:t>(M) A.Ş., (N) A.Ş. ile doğrudan ortaklık kurmak yerine, kendisinin tek başına olduğu (M) SPV’yi kurarak bu şirketi devreye sokabilir.</a:t>
              </a:r>
            </a:p>
          </p:txBody>
        </p:sp>
        <p:cxnSp>
          <p:nvCxnSpPr>
            <p:cNvPr id="52" name="Elbow Connector 51"/>
            <p:cNvCxnSpPr>
              <a:stCxn id="300077" idx="3"/>
              <a:endCxn id="300079" idx="1"/>
            </p:cNvCxnSpPr>
            <p:nvPr/>
          </p:nvCxnSpPr>
          <p:spPr>
            <a:xfrm>
              <a:off x="7929935" y="4616997"/>
              <a:ext cx="285219" cy="25285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300078" idx="3"/>
              <a:endCxn id="300079" idx="1"/>
            </p:cNvCxnSpPr>
            <p:nvPr/>
          </p:nvCxnSpPr>
          <p:spPr>
            <a:xfrm flipV="1">
              <a:off x="7929935" y="4869849"/>
              <a:ext cx="285219" cy="26916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0083" name="66 Metin kutusu"/>
            <p:cNvSpPr txBox="1">
              <a:spLocks noChangeArrowheads="1"/>
            </p:cNvSpPr>
            <p:nvPr/>
          </p:nvSpPr>
          <p:spPr bwMode="auto">
            <a:xfrm>
              <a:off x="6072188" y="4510088"/>
              <a:ext cx="741362" cy="276225"/>
            </a:xfrm>
            <a:prstGeom prst="rect">
              <a:avLst/>
            </a:prstGeom>
            <a:noFill/>
            <a:ln w="9525">
              <a:solidFill>
                <a:srgbClr val="002060"/>
              </a:solidFill>
              <a:miter lim="800000"/>
              <a:headEnd/>
              <a:tailEnd/>
            </a:ln>
          </p:spPr>
          <p:txBody>
            <a:bodyPr wrap="none">
              <a:spAutoFit/>
            </a:bodyPr>
            <a:lstStyle/>
            <a:p>
              <a:pPr algn="just"/>
              <a:r>
                <a:rPr lang="tr-TR" sz="1200">
                  <a:solidFill>
                    <a:srgbClr val="002060"/>
                  </a:solidFill>
                </a:rPr>
                <a:t>(M) A.Ş.</a:t>
              </a:r>
            </a:p>
          </p:txBody>
        </p:sp>
        <p:cxnSp>
          <p:nvCxnSpPr>
            <p:cNvPr id="55" name="Straight Arrow Connector 54"/>
            <p:cNvCxnSpPr>
              <a:stCxn id="300083" idx="3"/>
            </p:cNvCxnSpPr>
            <p:nvPr/>
          </p:nvCxnSpPr>
          <p:spPr>
            <a:xfrm flipV="1">
              <a:off x="6813368" y="4643098"/>
              <a:ext cx="259290" cy="4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105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0215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1059"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Şirketler Topluluğu</a:t>
            </a:r>
            <a:endParaRPr lang="tr-TR" sz="1600" smtClean="0"/>
          </a:p>
        </p:txBody>
      </p:sp>
      <p:sp>
        <p:nvSpPr>
          <p:cNvPr id="301060" name="Text Placeholder 3"/>
          <p:cNvSpPr>
            <a:spLocks noGrp="1"/>
          </p:cNvSpPr>
          <p:nvPr>
            <p:ph type="body" sz="quarter" idx="12"/>
            <p:custDataLst>
              <p:tags r:id="rId4"/>
            </p:custDataLst>
          </p:nvPr>
        </p:nvSpPr>
        <p:spPr bwMode="auto">
          <a:xfrm>
            <a:off x="396875" y="1219200"/>
            <a:ext cx="1249363" cy="288925"/>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buFont typeface="Arial" pitchFamily="34" charset="0"/>
              <a:buNone/>
            </a:pPr>
            <a:r>
              <a:rPr lang="tr-TR" sz="1600" b="1" smtClean="0">
                <a:solidFill>
                  <a:srgbClr val="00B0F0"/>
                </a:solidFill>
              </a:rPr>
              <a:t>Genel bakış</a:t>
            </a:r>
          </a:p>
        </p:txBody>
      </p:sp>
      <p:sp>
        <p:nvSpPr>
          <p:cNvPr id="301061" name="Slide Number Placeholder 6"/>
          <p:cNvSpPr>
            <a:spLocks noGrp="1"/>
          </p:cNvSpPr>
          <p:nvPr>
            <p:ph type="sldNum" sz="quarter" idx="13"/>
          </p:nvPr>
        </p:nvSpPr>
        <p:spPr bwMode="auto">
          <a:noFill/>
          <a:ln>
            <a:miter lim="800000"/>
            <a:headEnd/>
            <a:tailEnd/>
          </a:ln>
        </p:spPr>
        <p:txBody>
          <a:bodyPr/>
          <a:lstStyle/>
          <a:p>
            <a:fld id="{BB50A98D-B0BF-443C-83FD-BF8B67E97C7C}" type="slidenum">
              <a:rPr lang="en-US" smtClean="0">
                <a:solidFill>
                  <a:srgbClr val="002776"/>
                </a:solidFill>
                <a:latin typeface="Arial" pitchFamily="34" charset="0"/>
                <a:cs typeface="Arial" pitchFamily="34" charset="0"/>
              </a:rPr>
              <a:pPr/>
              <a:t>35</a:t>
            </a:fld>
            <a:endParaRPr lang="en-US" smtClean="0">
              <a:solidFill>
                <a:srgbClr val="002776"/>
              </a:solidFill>
              <a:latin typeface="Arial" pitchFamily="34" charset="0"/>
              <a:cs typeface="Arial" pitchFamily="34" charset="0"/>
            </a:endParaRPr>
          </a:p>
        </p:txBody>
      </p:sp>
      <p:grpSp>
        <p:nvGrpSpPr>
          <p:cNvPr id="2" name="Group 1"/>
          <p:cNvGrpSpPr>
            <a:grpSpLocks/>
          </p:cNvGrpSpPr>
          <p:nvPr/>
        </p:nvGrpSpPr>
        <p:grpSpPr bwMode="auto">
          <a:xfrm>
            <a:off x="142875" y="1931988"/>
            <a:ext cx="8929688" cy="3357562"/>
            <a:chOff x="142875" y="1428750"/>
            <a:chExt cx="8929688" cy="3357563"/>
          </a:xfrm>
        </p:grpSpPr>
        <p:sp>
          <p:nvSpPr>
            <p:cNvPr id="7" name="Rectangle 6"/>
            <p:cNvSpPr/>
            <p:nvPr/>
          </p:nvSpPr>
          <p:spPr>
            <a:xfrm>
              <a:off x="214313" y="2643187"/>
              <a:ext cx="128587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00">
                  <a:solidFill>
                    <a:srgbClr val="FFFFFF"/>
                  </a:solidFill>
                  <a:cs typeface="Arial" pitchFamily="34" charset="0"/>
                </a:rPr>
                <a:t>Etkin Otomotiv San. ve Tic. A.Ş.</a:t>
              </a:r>
            </a:p>
          </p:txBody>
        </p:sp>
        <p:sp>
          <p:nvSpPr>
            <p:cNvPr id="8" name="Rectangle 7"/>
            <p:cNvSpPr/>
            <p:nvPr/>
          </p:nvSpPr>
          <p:spPr>
            <a:xfrm>
              <a:off x="1714500" y="2643187"/>
              <a:ext cx="128587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solidFill>
                    <a:srgbClr val="FFFFFF"/>
                  </a:solidFill>
                </a:rPr>
                <a:t>Etkin Gıda San. ve Tic. A.Ş.</a:t>
              </a:r>
            </a:p>
          </p:txBody>
        </p:sp>
        <p:sp>
          <p:nvSpPr>
            <p:cNvPr id="9" name="Rectangle 8"/>
            <p:cNvSpPr/>
            <p:nvPr/>
          </p:nvSpPr>
          <p:spPr>
            <a:xfrm>
              <a:off x="3214688" y="2643187"/>
              <a:ext cx="128587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solidFill>
                    <a:srgbClr val="FFFFFF"/>
                  </a:solidFill>
                </a:rPr>
                <a:t>Etkin Finans Yatırımları A.Ş.</a:t>
              </a:r>
            </a:p>
          </p:txBody>
        </p:sp>
        <p:sp>
          <p:nvSpPr>
            <p:cNvPr id="10" name="Rectangle 9"/>
            <p:cNvSpPr/>
            <p:nvPr/>
          </p:nvSpPr>
          <p:spPr>
            <a:xfrm>
              <a:off x="4714875" y="2643187"/>
              <a:ext cx="128587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solidFill>
                    <a:srgbClr val="FFFFFF"/>
                  </a:solidFill>
                </a:rPr>
                <a:t>Etkin İnşaat San. ve Tic. A.Ş.</a:t>
              </a:r>
            </a:p>
          </p:txBody>
        </p:sp>
        <p:sp>
          <p:nvSpPr>
            <p:cNvPr id="11" name="Rectangle 10"/>
            <p:cNvSpPr/>
            <p:nvPr/>
          </p:nvSpPr>
          <p:spPr>
            <a:xfrm>
              <a:off x="6215063" y="2643187"/>
              <a:ext cx="128587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300">
                  <a:solidFill>
                    <a:srgbClr val="FFFFFF"/>
                  </a:solidFill>
                  <a:cs typeface="Arial" pitchFamily="34" charset="0"/>
                </a:rPr>
                <a:t>Etkin Turizm Yatırımları San. ve Tic A.Ş.</a:t>
              </a:r>
            </a:p>
          </p:txBody>
        </p:sp>
        <p:sp>
          <p:nvSpPr>
            <p:cNvPr id="12" name="Rectangle 11"/>
            <p:cNvSpPr/>
            <p:nvPr/>
          </p:nvSpPr>
          <p:spPr>
            <a:xfrm>
              <a:off x="7715250" y="2643187"/>
              <a:ext cx="1285875" cy="7143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a:solidFill>
                    <a:srgbClr val="FFFFFF"/>
                  </a:solidFill>
                  <a:cs typeface="Arial" charset="0"/>
                </a:rPr>
                <a:t>Etkin Ulaşım San. ve Tic A.Ş.</a:t>
              </a:r>
            </a:p>
          </p:txBody>
        </p:sp>
        <p:sp>
          <p:nvSpPr>
            <p:cNvPr id="13" name="Rectangle 12"/>
            <p:cNvSpPr/>
            <p:nvPr/>
          </p:nvSpPr>
          <p:spPr>
            <a:xfrm>
              <a:off x="3500438" y="1428750"/>
              <a:ext cx="2000250" cy="714375"/>
            </a:xfrm>
            <a:prstGeom prst="rect">
              <a:avLst/>
            </a:prstGeom>
            <a:solidFill>
              <a:srgbClr val="00B0F0"/>
            </a:solidFill>
            <a:ln>
              <a:solidFill>
                <a:srgbClr val="002776"/>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1800" dirty="0">
                  <a:solidFill>
                    <a:srgbClr val="FFFFFF"/>
                  </a:solidFill>
                </a:rPr>
                <a:t>ETKİN HOLDİNG A.Ş.</a:t>
              </a:r>
            </a:p>
          </p:txBody>
        </p:sp>
        <p:sp>
          <p:nvSpPr>
            <p:cNvPr id="14" name="Rectangle 13"/>
            <p:cNvSpPr/>
            <p:nvPr/>
          </p:nvSpPr>
          <p:spPr>
            <a:xfrm>
              <a:off x="142875"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O-1</a:t>
              </a:r>
            </a:p>
          </p:txBody>
        </p:sp>
        <p:sp>
          <p:nvSpPr>
            <p:cNvPr id="15" name="Rectangle 14"/>
            <p:cNvSpPr/>
            <p:nvPr/>
          </p:nvSpPr>
          <p:spPr>
            <a:xfrm>
              <a:off x="642938"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O-2</a:t>
              </a:r>
            </a:p>
          </p:txBody>
        </p:sp>
        <p:sp>
          <p:nvSpPr>
            <p:cNvPr id="16" name="Rectangle 15"/>
            <p:cNvSpPr/>
            <p:nvPr/>
          </p:nvSpPr>
          <p:spPr>
            <a:xfrm>
              <a:off x="1143000"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O-3</a:t>
              </a:r>
            </a:p>
          </p:txBody>
        </p:sp>
        <p:cxnSp>
          <p:nvCxnSpPr>
            <p:cNvPr id="17" name="Elbow Connector 16"/>
            <p:cNvCxnSpPr/>
            <p:nvPr/>
          </p:nvCxnSpPr>
          <p:spPr>
            <a:xfrm rot="5400000">
              <a:off x="3714750" y="3500438"/>
              <a:ext cx="287338"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hape 69"/>
            <p:cNvCxnSpPr>
              <a:endCxn id="14" idx="0"/>
            </p:cNvCxnSpPr>
            <p:nvPr/>
          </p:nvCxnSpPr>
          <p:spPr>
            <a:xfrm rot="10800000" flipV="1">
              <a:off x="357188" y="3429001"/>
              <a:ext cx="500062" cy="214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hape 71"/>
            <p:cNvCxnSpPr>
              <a:endCxn id="16" idx="0"/>
            </p:cNvCxnSpPr>
            <p:nvPr/>
          </p:nvCxnSpPr>
          <p:spPr>
            <a:xfrm>
              <a:off x="857250" y="3429001"/>
              <a:ext cx="500063" cy="214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357313"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G-1</a:t>
              </a:r>
            </a:p>
          </p:txBody>
        </p:sp>
        <p:sp>
          <p:nvSpPr>
            <p:cNvPr id="21" name="Rectangle 20"/>
            <p:cNvSpPr/>
            <p:nvPr/>
          </p:nvSpPr>
          <p:spPr>
            <a:xfrm>
              <a:off x="1857375"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G-2</a:t>
              </a:r>
            </a:p>
          </p:txBody>
        </p:sp>
        <p:sp>
          <p:nvSpPr>
            <p:cNvPr id="22" name="Rectangle 21"/>
            <p:cNvSpPr/>
            <p:nvPr/>
          </p:nvSpPr>
          <p:spPr>
            <a:xfrm>
              <a:off x="2357438"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G-3</a:t>
              </a:r>
            </a:p>
          </p:txBody>
        </p:sp>
        <p:cxnSp>
          <p:nvCxnSpPr>
            <p:cNvPr id="23" name="Shape 83"/>
            <p:cNvCxnSpPr>
              <a:endCxn id="20" idx="0"/>
            </p:cNvCxnSpPr>
            <p:nvPr/>
          </p:nvCxnSpPr>
          <p:spPr>
            <a:xfrm rot="10800000" flipV="1">
              <a:off x="1571625" y="4214813"/>
              <a:ext cx="642938"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3250"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F-1</a:t>
              </a:r>
            </a:p>
          </p:txBody>
        </p:sp>
        <p:sp>
          <p:nvSpPr>
            <p:cNvPr id="25" name="Rectangle 24"/>
            <p:cNvSpPr/>
            <p:nvPr/>
          </p:nvSpPr>
          <p:spPr>
            <a:xfrm>
              <a:off x="3643313"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F-2</a:t>
              </a:r>
            </a:p>
          </p:txBody>
        </p:sp>
        <p:sp>
          <p:nvSpPr>
            <p:cNvPr id="26" name="Rectangle 25"/>
            <p:cNvSpPr/>
            <p:nvPr/>
          </p:nvSpPr>
          <p:spPr>
            <a:xfrm>
              <a:off x="4143375"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F-3</a:t>
              </a:r>
            </a:p>
          </p:txBody>
        </p:sp>
        <p:cxnSp>
          <p:nvCxnSpPr>
            <p:cNvPr id="27" name="Shape 89"/>
            <p:cNvCxnSpPr>
              <a:endCxn id="24" idx="0"/>
            </p:cNvCxnSpPr>
            <p:nvPr/>
          </p:nvCxnSpPr>
          <p:spPr>
            <a:xfrm rot="10800000" flipV="1">
              <a:off x="3357563" y="3429001"/>
              <a:ext cx="500062" cy="214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90"/>
            <p:cNvCxnSpPr>
              <a:endCxn id="26" idx="0"/>
            </p:cNvCxnSpPr>
            <p:nvPr/>
          </p:nvCxnSpPr>
          <p:spPr>
            <a:xfrm>
              <a:off x="3857625" y="3429001"/>
              <a:ext cx="500063" cy="214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a:off x="712788" y="3500438"/>
              <a:ext cx="287338" cy="158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hape 92"/>
            <p:cNvCxnSpPr>
              <a:endCxn id="21" idx="0"/>
            </p:cNvCxnSpPr>
            <p:nvPr/>
          </p:nvCxnSpPr>
          <p:spPr>
            <a:xfrm rot="10800000" flipV="1">
              <a:off x="2071688" y="4214813"/>
              <a:ext cx="428625"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 idx="2"/>
            </p:cNvCxnSpPr>
            <p:nvPr/>
          </p:nvCxnSpPr>
          <p:spPr>
            <a:xfrm rot="5400000">
              <a:off x="1927225" y="3786188"/>
              <a:ext cx="85883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857500"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G-4</a:t>
              </a:r>
            </a:p>
          </p:txBody>
        </p:sp>
        <p:cxnSp>
          <p:nvCxnSpPr>
            <p:cNvPr id="33" name="Straight Arrow Connector 32"/>
            <p:cNvCxnSpPr/>
            <p:nvPr/>
          </p:nvCxnSpPr>
          <p:spPr>
            <a:xfrm rot="5400000">
              <a:off x="2465388" y="4322763"/>
              <a:ext cx="2143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hape 104"/>
            <p:cNvCxnSpPr>
              <a:endCxn id="32" idx="0"/>
            </p:cNvCxnSpPr>
            <p:nvPr/>
          </p:nvCxnSpPr>
          <p:spPr>
            <a:xfrm>
              <a:off x="2428875" y="4214813"/>
              <a:ext cx="642938"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929982" y="3785394"/>
              <a:ext cx="85725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357938"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T-1</a:t>
              </a:r>
            </a:p>
          </p:txBody>
        </p:sp>
        <p:sp>
          <p:nvSpPr>
            <p:cNvPr id="37" name="Rectangle 36"/>
            <p:cNvSpPr/>
            <p:nvPr/>
          </p:nvSpPr>
          <p:spPr>
            <a:xfrm>
              <a:off x="6929438" y="3643313"/>
              <a:ext cx="428625" cy="35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T-2</a:t>
              </a:r>
            </a:p>
          </p:txBody>
        </p:sp>
        <p:cxnSp>
          <p:nvCxnSpPr>
            <p:cNvPr id="38" name="Elbow Connector 37"/>
            <p:cNvCxnSpPr>
              <a:stCxn id="11" idx="2"/>
              <a:endCxn id="36" idx="0"/>
            </p:cNvCxnSpPr>
            <p:nvPr/>
          </p:nvCxnSpPr>
          <p:spPr>
            <a:xfrm rot="5400000">
              <a:off x="6572250" y="3357563"/>
              <a:ext cx="285750" cy="2857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643813"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U-1</a:t>
              </a:r>
            </a:p>
          </p:txBody>
        </p:sp>
        <p:sp>
          <p:nvSpPr>
            <p:cNvPr id="40" name="Rectangle 39"/>
            <p:cNvSpPr/>
            <p:nvPr/>
          </p:nvSpPr>
          <p:spPr>
            <a:xfrm>
              <a:off x="8143875"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U-2</a:t>
              </a:r>
            </a:p>
          </p:txBody>
        </p:sp>
        <p:sp>
          <p:nvSpPr>
            <p:cNvPr id="41" name="Rectangle 40"/>
            <p:cNvSpPr/>
            <p:nvPr/>
          </p:nvSpPr>
          <p:spPr>
            <a:xfrm>
              <a:off x="8643938"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000" dirty="0">
                  <a:solidFill>
                    <a:srgbClr val="FFFFFF"/>
                  </a:solidFill>
                </a:rPr>
                <a:t>U-3</a:t>
              </a:r>
            </a:p>
          </p:txBody>
        </p:sp>
        <p:cxnSp>
          <p:nvCxnSpPr>
            <p:cNvPr id="42" name="Shape 135"/>
            <p:cNvCxnSpPr>
              <a:endCxn id="39" idx="0"/>
            </p:cNvCxnSpPr>
            <p:nvPr/>
          </p:nvCxnSpPr>
          <p:spPr>
            <a:xfrm rot="10800000" flipV="1">
              <a:off x="7858125" y="4214813"/>
              <a:ext cx="500063"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hape 136"/>
            <p:cNvCxnSpPr>
              <a:endCxn id="41" idx="0"/>
            </p:cNvCxnSpPr>
            <p:nvPr/>
          </p:nvCxnSpPr>
          <p:spPr>
            <a:xfrm>
              <a:off x="8358188" y="4214813"/>
              <a:ext cx="500062"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2" idx="2"/>
            </p:cNvCxnSpPr>
            <p:nvPr/>
          </p:nvCxnSpPr>
          <p:spPr>
            <a:xfrm rot="5400000">
              <a:off x="7821612" y="3892551"/>
              <a:ext cx="1071563"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43438"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İ-2</a:t>
              </a:r>
            </a:p>
          </p:txBody>
        </p:sp>
        <p:sp>
          <p:nvSpPr>
            <p:cNvPr id="46" name="Rectangle 45"/>
            <p:cNvSpPr/>
            <p:nvPr/>
          </p:nvSpPr>
          <p:spPr>
            <a:xfrm>
              <a:off x="5143500"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İ-3</a:t>
              </a:r>
            </a:p>
          </p:txBody>
        </p:sp>
        <p:sp>
          <p:nvSpPr>
            <p:cNvPr id="47" name="Rectangle 46"/>
            <p:cNvSpPr/>
            <p:nvPr/>
          </p:nvSpPr>
          <p:spPr>
            <a:xfrm>
              <a:off x="5643563"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İ-4</a:t>
              </a:r>
            </a:p>
          </p:txBody>
        </p:sp>
        <p:sp>
          <p:nvSpPr>
            <p:cNvPr id="48" name="Rectangle 47"/>
            <p:cNvSpPr/>
            <p:nvPr/>
          </p:nvSpPr>
          <p:spPr>
            <a:xfrm>
              <a:off x="4143375"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İ-1</a:t>
              </a:r>
            </a:p>
          </p:txBody>
        </p:sp>
        <p:sp>
          <p:nvSpPr>
            <p:cNvPr id="49" name="Rectangle 48"/>
            <p:cNvSpPr/>
            <p:nvPr/>
          </p:nvSpPr>
          <p:spPr>
            <a:xfrm>
              <a:off x="6143625" y="4429126"/>
              <a:ext cx="428625"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200" dirty="0">
                  <a:solidFill>
                    <a:srgbClr val="FFFFFF"/>
                  </a:solidFill>
                </a:rPr>
                <a:t>İ-5</a:t>
              </a:r>
            </a:p>
          </p:txBody>
        </p:sp>
        <p:cxnSp>
          <p:nvCxnSpPr>
            <p:cNvPr id="50" name="Shape 155"/>
            <p:cNvCxnSpPr>
              <a:endCxn id="48" idx="0"/>
            </p:cNvCxnSpPr>
            <p:nvPr/>
          </p:nvCxnSpPr>
          <p:spPr>
            <a:xfrm rot="10800000" flipV="1">
              <a:off x="4357688" y="4214813"/>
              <a:ext cx="1000125"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hape 157"/>
            <p:cNvCxnSpPr>
              <a:endCxn id="49" idx="0"/>
            </p:cNvCxnSpPr>
            <p:nvPr/>
          </p:nvCxnSpPr>
          <p:spPr>
            <a:xfrm>
              <a:off x="5357813" y="4214813"/>
              <a:ext cx="1000125"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hape 159"/>
            <p:cNvCxnSpPr>
              <a:endCxn id="45" idx="0"/>
            </p:cNvCxnSpPr>
            <p:nvPr/>
          </p:nvCxnSpPr>
          <p:spPr>
            <a:xfrm rot="10800000" flipV="1">
              <a:off x="4857750" y="4214813"/>
              <a:ext cx="500063"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hape 161"/>
            <p:cNvCxnSpPr/>
            <p:nvPr/>
          </p:nvCxnSpPr>
          <p:spPr>
            <a:xfrm>
              <a:off x="5357813" y="4214813"/>
              <a:ext cx="500062" cy="21431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6" idx="0"/>
            </p:cNvCxnSpPr>
            <p:nvPr/>
          </p:nvCxnSpPr>
          <p:spPr>
            <a:xfrm rot="5400000">
              <a:off x="5251451" y="4322763"/>
              <a:ext cx="214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3" idx="2"/>
              <a:endCxn id="12" idx="0"/>
            </p:cNvCxnSpPr>
            <p:nvPr/>
          </p:nvCxnSpPr>
          <p:spPr>
            <a:xfrm rot="16200000" flipH="1">
              <a:off x="6179345" y="464343"/>
              <a:ext cx="500062" cy="38576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3" idx="2"/>
              <a:endCxn id="7" idx="0"/>
            </p:cNvCxnSpPr>
            <p:nvPr/>
          </p:nvCxnSpPr>
          <p:spPr>
            <a:xfrm rot="5400000">
              <a:off x="2428876" y="571499"/>
              <a:ext cx="500062" cy="364331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3" idx="2"/>
              <a:endCxn id="8" idx="0"/>
            </p:cNvCxnSpPr>
            <p:nvPr/>
          </p:nvCxnSpPr>
          <p:spPr>
            <a:xfrm rot="5400000">
              <a:off x="3178970" y="1321593"/>
              <a:ext cx="500062" cy="21431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13" idx="2"/>
              <a:endCxn id="11" idx="0"/>
            </p:cNvCxnSpPr>
            <p:nvPr/>
          </p:nvCxnSpPr>
          <p:spPr>
            <a:xfrm rot="16200000" flipH="1">
              <a:off x="5429251" y="1214437"/>
              <a:ext cx="500062" cy="235743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3" idx="2"/>
              <a:endCxn id="9" idx="0"/>
            </p:cNvCxnSpPr>
            <p:nvPr/>
          </p:nvCxnSpPr>
          <p:spPr>
            <a:xfrm rot="5400000">
              <a:off x="3929063" y="2071687"/>
              <a:ext cx="500062" cy="64293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3" idx="2"/>
              <a:endCxn id="10" idx="0"/>
            </p:cNvCxnSpPr>
            <p:nvPr/>
          </p:nvCxnSpPr>
          <p:spPr>
            <a:xfrm rot="16200000" flipH="1">
              <a:off x="4679157" y="1964531"/>
              <a:ext cx="500062" cy="8572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1" idx="2"/>
              <a:endCxn id="37" idx="0"/>
            </p:cNvCxnSpPr>
            <p:nvPr/>
          </p:nvCxnSpPr>
          <p:spPr>
            <a:xfrm rot="16200000" flipH="1">
              <a:off x="6858000" y="3357563"/>
              <a:ext cx="285750" cy="2857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Number Placeholder 23"/>
          <p:cNvSpPr txBox="1">
            <a:spLocks noGrp="1"/>
          </p:cNvSpPr>
          <p:nvPr/>
        </p:nvSpPr>
        <p:spPr bwMode="auto">
          <a:xfrm>
            <a:off x="415925" y="6554788"/>
            <a:ext cx="346075" cy="131762"/>
          </a:xfrm>
          <a:prstGeom prst="rect">
            <a:avLst/>
          </a:prstGeom>
          <a:noFill/>
          <a:ln w="9525">
            <a:noFill/>
            <a:miter lim="800000"/>
            <a:headEnd/>
            <a:tailEnd/>
          </a:ln>
        </p:spPr>
        <p:txBody>
          <a:bodyPr lIns="0" tIns="0" rIns="0" bIns="0">
            <a:spAutoFit/>
          </a:bodyPr>
          <a:lstStyle/>
          <a:p>
            <a:pPr>
              <a:lnSpc>
                <a:spcPts val="1125"/>
              </a:lnSpc>
            </a:pPr>
            <a:fld id="{52F70B5E-0344-43F1-A37E-C0C7AEB38D25}" type="slidenum">
              <a:rPr lang="en-US" sz="900" b="1">
                <a:solidFill>
                  <a:srgbClr val="333399"/>
                </a:solidFill>
              </a:rPr>
              <a:pPr>
                <a:lnSpc>
                  <a:spcPts val="1125"/>
                </a:lnSpc>
              </a:pPr>
              <a:t>36</a:t>
            </a:fld>
            <a:endParaRPr lang="en-US" sz="900" b="1">
              <a:solidFill>
                <a:srgbClr val="333399"/>
              </a:solidFill>
            </a:endParaRPr>
          </a:p>
        </p:txBody>
      </p:sp>
      <p:sp>
        <p:nvSpPr>
          <p:cNvPr id="302083" name="Oval 2"/>
          <p:cNvSpPr>
            <a:spLocks noChangeArrowheads="1"/>
          </p:cNvSpPr>
          <p:nvPr/>
        </p:nvSpPr>
        <p:spPr bwMode="auto">
          <a:xfrm>
            <a:off x="3455988" y="3240088"/>
            <a:ext cx="2193925" cy="1017587"/>
          </a:xfrm>
          <a:prstGeom prst="ellipse">
            <a:avLst/>
          </a:prstGeom>
          <a:solidFill>
            <a:schemeClr val="accent2"/>
          </a:solidFill>
          <a:ln w="12700">
            <a:solidFill>
              <a:schemeClr val="bg1"/>
            </a:solidFill>
            <a:round/>
            <a:headEnd/>
            <a:tailEnd/>
          </a:ln>
        </p:spPr>
        <p:txBody>
          <a:bodyPr lIns="36000" tIns="36000" rIns="36000" bIns="36000" anchor="ctr"/>
          <a:lstStyle/>
          <a:p>
            <a:pPr algn="ctr" defTabSz="954088">
              <a:lnSpc>
                <a:spcPct val="95000"/>
              </a:lnSpc>
            </a:pPr>
            <a:r>
              <a:rPr lang="tr-TR" sz="2300" b="1">
                <a:solidFill>
                  <a:srgbClr val="FFFFFF"/>
                </a:solidFill>
              </a:rPr>
              <a:t>Şirketler Topluluğu</a:t>
            </a:r>
            <a:endParaRPr lang="en-US" sz="2300" b="1">
              <a:solidFill>
                <a:srgbClr val="FFFFFF"/>
              </a:solidFill>
            </a:endParaRPr>
          </a:p>
        </p:txBody>
      </p:sp>
      <p:sp>
        <p:nvSpPr>
          <p:cNvPr id="302084" name="Rectangle 3"/>
          <p:cNvSpPr>
            <a:spLocks noChangeArrowheads="1"/>
          </p:cNvSpPr>
          <p:nvPr/>
        </p:nvSpPr>
        <p:spPr bwMode="auto">
          <a:xfrm>
            <a:off x="3343275" y="5224463"/>
            <a:ext cx="2509838" cy="1084262"/>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Squeeze-out</a:t>
            </a:r>
            <a:endParaRPr lang="en-US" sz="2000" b="1">
              <a:solidFill>
                <a:srgbClr val="000000"/>
              </a:solidFill>
            </a:endParaRPr>
          </a:p>
        </p:txBody>
      </p:sp>
      <p:sp>
        <p:nvSpPr>
          <p:cNvPr id="302085" name="Rectangle 4"/>
          <p:cNvSpPr>
            <a:spLocks noChangeArrowheads="1"/>
          </p:cNvSpPr>
          <p:nvPr/>
        </p:nvSpPr>
        <p:spPr bwMode="auto">
          <a:xfrm>
            <a:off x="6286500" y="2281238"/>
            <a:ext cx="2246313" cy="1363662"/>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Şirketler Topluluğunun Denetimi</a:t>
            </a:r>
            <a:endParaRPr lang="en-US" sz="2000" b="1">
              <a:solidFill>
                <a:srgbClr val="000000"/>
              </a:solidFill>
            </a:endParaRPr>
          </a:p>
        </p:txBody>
      </p:sp>
      <p:sp>
        <p:nvSpPr>
          <p:cNvPr id="302086" name="Rectangle 6"/>
          <p:cNvSpPr>
            <a:spLocks noChangeArrowheads="1"/>
          </p:cNvSpPr>
          <p:nvPr/>
        </p:nvSpPr>
        <p:spPr bwMode="auto">
          <a:xfrm>
            <a:off x="611188" y="4292600"/>
            <a:ext cx="2592387" cy="1584325"/>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Hakimiyetin Kötüye Kullanılması</a:t>
            </a:r>
            <a:endParaRPr lang="en-US" sz="2000" b="1">
              <a:solidFill>
                <a:srgbClr val="000000"/>
              </a:solidFill>
            </a:endParaRPr>
          </a:p>
        </p:txBody>
      </p:sp>
      <p:sp>
        <p:nvSpPr>
          <p:cNvPr id="302087" name="Rectangle 7"/>
          <p:cNvSpPr>
            <a:spLocks noChangeArrowheads="1"/>
          </p:cNvSpPr>
          <p:nvPr/>
        </p:nvSpPr>
        <p:spPr bwMode="auto">
          <a:xfrm>
            <a:off x="6084888" y="4292600"/>
            <a:ext cx="2735262" cy="165735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rPr>
              <a:t> </a:t>
            </a:r>
            <a:r>
              <a:rPr lang="tr-TR" sz="2000" b="1">
                <a:solidFill>
                  <a:srgbClr val="000000"/>
                </a:solidFill>
              </a:rPr>
              <a:t>Güven Sorumluluğu</a:t>
            </a:r>
            <a:endParaRPr lang="en-US" sz="2000" b="1">
              <a:solidFill>
                <a:srgbClr val="000000"/>
              </a:solidFill>
            </a:endParaRPr>
          </a:p>
        </p:txBody>
      </p:sp>
      <p:sp>
        <p:nvSpPr>
          <p:cNvPr id="302088" name="Rectangle 8"/>
          <p:cNvSpPr>
            <a:spLocks noChangeArrowheads="1"/>
          </p:cNvSpPr>
          <p:nvPr/>
        </p:nvSpPr>
        <p:spPr bwMode="auto">
          <a:xfrm>
            <a:off x="3276600" y="908050"/>
            <a:ext cx="2519363" cy="1728788"/>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2000" b="1">
                <a:solidFill>
                  <a:srgbClr val="000000"/>
                </a:solidFill>
              </a:rPr>
              <a:t>Kontrolün ve </a:t>
            </a:r>
          </a:p>
          <a:p>
            <a:pPr algn="ctr" defTabSz="954088">
              <a:lnSpc>
                <a:spcPct val="95000"/>
              </a:lnSpc>
            </a:pPr>
            <a:r>
              <a:rPr lang="tr-TR" sz="2000" b="1">
                <a:solidFill>
                  <a:srgbClr val="000000"/>
                </a:solidFill>
              </a:rPr>
              <a:t>Şirketler Topluluğunun</a:t>
            </a:r>
          </a:p>
          <a:p>
            <a:pPr algn="ctr" defTabSz="954088">
              <a:lnSpc>
                <a:spcPct val="95000"/>
              </a:lnSpc>
            </a:pPr>
            <a:r>
              <a:rPr lang="tr-TR" sz="2000" b="1">
                <a:solidFill>
                  <a:srgbClr val="000000"/>
                </a:solidFill>
              </a:rPr>
              <a:t>Oluşumu</a:t>
            </a:r>
            <a:endParaRPr lang="en-US" sz="2000" b="1">
              <a:solidFill>
                <a:srgbClr val="000000"/>
              </a:solidFill>
            </a:endParaRPr>
          </a:p>
        </p:txBody>
      </p:sp>
      <p:sp>
        <p:nvSpPr>
          <p:cNvPr id="302089" name="Rectangle 10"/>
          <p:cNvSpPr>
            <a:spLocks noChangeArrowheads="1"/>
          </p:cNvSpPr>
          <p:nvPr/>
        </p:nvSpPr>
        <p:spPr bwMode="auto">
          <a:xfrm>
            <a:off x="611188" y="2133600"/>
            <a:ext cx="2665412" cy="17272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r>
              <a:rPr lang="tr-TR" sz="1800" b="1">
                <a:solidFill>
                  <a:srgbClr val="000000"/>
                </a:solidFill>
              </a:rPr>
              <a:t>Karşılıklı İştirak</a:t>
            </a:r>
          </a:p>
          <a:p>
            <a:pPr algn="ctr" defTabSz="954088"/>
            <a:r>
              <a:rPr lang="tr-TR" sz="1800" b="1">
                <a:solidFill>
                  <a:srgbClr val="000000"/>
                </a:solidFill>
              </a:rPr>
              <a:t>Ve</a:t>
            </a:r>
          </a:p>
          <a:p>
            <a:pPr algn="ctr" defTabSz="954088"/>
            <a:r>
              <a:rPr lang="tr-TR" sz="1800" b="1">
                <a:solidFill>
                  <a:srgbClr val="000000"/>
                </a:solidFill>
              </a:rPr>
              <a:t>Oy Haklarının Hesaplanması</a:t>
            </a:r>
            <a:endParaRPr lang="en-US" sz="1800" b="1">
              <a:solidFill>
                <a:srgbClr val="000000"/>
              </a:solidFill>
            </a:endParaRPr>
          </a:p>
        </p:txBody>
      </p:sp>
      <p:cxnSp>
        <p:nvCxnSpPr>
          <p:cNvPr id="302090" name="AutoShape 11"/>
          <p:cNvCxnSpPr>
            <a:cxnSpLocks noChangeShapeType="1"/>
            <a:stCxn id="302089" idx="3"/>
            <a:endCxn id="302083" idx="1"/>
          </p:cNvCxnSpPr>
          <p:nvPr/>
        </p:nvCxnSpPr>
        <p:spPr bwMode="auto">
          <a:xfrm>
            <a:off x="3286125" y="2997200"/>
            <a:ext cx="490538" cy="392113"/>
          </a:xfrm>
          <a:prstGeom prst="curvedConnector2">
            <a:avLst/>
          </a:prstGeom>
          <a:noFill/>
          <a:ln w="19050">
            <a:solidFill>
              <a:schemeClr val="accent1"/>
            </a:solidFill>
            <a:round/>
            <a:headEnd/>
            <a:tailEnd type="triangle" w="med" len="med"/>
          </a:ln>
        </p:spPr>
      </p:cxnSp>
      <p:cxnSp>
        <p:nvCxnSpPr>
          <p:cNvPr id="302091" name="AutoShape 12"/>
          <p:cNvCxnSpPr>
            <a:cxnSpLocks noChangeShapeType="1"/>
            <a:stCxn id="302086" idx="3"/>
            <a:endCxn id="302083" idx="3"/>
          </p:cNvCxnSpPr>
          <p:nvPr/>
        </p:nvCxnSpPr>
        <p:spPr bwMode="auto">
          <a:xfrm flipV="1">
            <a:off x="3213100" y="4108450"/>
            <a:ext cx="563563" cy="976313"/>
          </a:xfrm>
          <a:prstGeom prst="curvedConnector2">
            <a:avLst/>
          </a:prstGeom>
          <a:noFill/>
          <a:ln w="19050">
            <a:solidFill>
              <a:schemeClr val="accent1"/>
            </a:solidFill>
            <a:round/>
            <a:headEnd/>
            <a:tailEnd type="triangle" w="med" len="med"/>
          </a:ln>
        </p:spPr>
      </p:cxnSp>
      <p:cxnSp>
        <p:nvCxnSpPr>
          <p:cNvPr id="302092" name="AutoShape 13"/>
          <p:cNvCxnSpPr>
            <a:cxnSpLocks noChangeShapeType="1"/>
            <a:stCxn id="302087" idx="1"/>
            <a:endCxn id="302083" idx="5"/>
          </p:cNvCxnSpPr>
          <p:nvPr/>
        </p:nvCxnSpPr>
        <p:spPr bwMode="auto">
          <a:xfrm rot="10800000">
            <a:off x="5329238" y="4108450"/>
            <a:ext cx="746125" cy="1012825"/>
          </a:xfrm>
          <a:prstGeom prst="curvedConnector2">
            <a:avLst/>
          </a:prstGeom>
          <a:noFill/>
          <a:ln w="19050">
            <a:solidFill>
              <a:schemeClr val="accent1"/>
            </a:solidFill>
            <a:round/>
            <a:headEnd/>
            <a:tailEnd type="triangle" w="med" len="med"/>
          </a:ln>
        </p:spPr>
      </p:cxnSp>
      <p:cxnSp>
        <p:nvCxnSpPr>
          <p:cNvPr id="302093" name="AutoShape 14"/>
          <p:cNvCxnSpPr>
            <a:cxnSpLocks noChangeShapeType="1"/>
            <a:stCxn id="302085" idx="1"/>
            <a:endCxn id="302083" idx="7"/>
          </p:cNvCxnSpPr>
          <p:nvPr/>
        </p:nvCxnSpPr>
        <p:spPr bwMode="auto">
          <a:xfrm rot="10800000" flipV="1">
            <a:off x="5329238" y="2963863"/>
            <a:ext cx="947737" cy="425450"/>
          </a:xfrm>
          <a:prstGeom prst="curvedConnector2">
            <a:avLst/>
          </a:prstGeom>
          <a:noFill/>
          <a:ln w="19050">
            <a:solidFill>
              <a:schemeClr val="accent1"/>
            </a:solidFill>
            <a:round/>
            <a:headEnd/>
            <a:tailEnd type="triangle" w="med" len="med"/>
          </a:ln>
        </p:spPr>
      </p:cxnSp>
      <p:cxnSp>
        <p:nvCxnSpPr>
          <p:cNvPr id="302094" name="AutoShape 15"/>
          <p:cNvCxnSpPr>
            <a:cxnSpLocks noChangeShapeType="1"/>
            <a:stCxn id="302088" idx="2"/>
            <a:endCxn id="302083" idx="0"/>
          </p:cNvCxnSpPr>
          <p:nvPr/>
        </p:nvCxnSpPr>
        <p:spPr bwMode="auto">
          <a:xfrm>
            <a:off x="4537075" y="2646363"/>
            <a:ext cx="15875" cy="593725"/>
          </a:xfrm>
          <a:prstGeom prst="straightConnector1">
            <a:avLst/>
          </a:prstGeom>
          <a:noFill/>
          <a:ln w="19050">
            <a:solidFill>
              <a:schemeClr val="accent1"/>
            </a:solidFill>
            <a:round/>
            <a:headEnd/>
            <a:tailEnd type="triangle" w="med" len="med"/>
          </a:ln>
        </p:spPr>
      </p:cxnSp>
      <p:cxnSp>
        <p:nvCxnSpPr>
          <p:cNvPr id="302095" name="AutoShape 16"/>
          <p:cNvCxnSpPr>
            <a:cxnSpLocks noChangeShapeType="1"/>
            <a:stCxn id="302084" idx="0"/>
            <a:endCxn id="302083" idx="4"/>
          </p:cNvCxnSpPr>
          <p:nvPr/>
        </p:nvCxnSpPr>
        <p:spPr bwMode="auto">
          <a:xfrm flipH="1" flipV="1">
            <a:off x="4552950" y="4257675"/>
            <a:ext cx="44450" cy="966788"/>
          </a:xfrm>
          <a:prstGeom prst="straightConnector1">
            <a:avLst/>
          </a:prstGeom>
          <a:noFill/>
          <a:ln w="19050">
            <a:solidFill>
              <a:schemeClr val="accent1"/>
            </a:solidFill>
            <a:round/>
            <a:headEnd/>
            <a:tailEnd type="triangle" w="med" len="med"/>
          </a:ln>
        </p:spPr>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10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034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3107"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Şirketler Topluluğu</a:t>
            </a:r>
            <a:endParaRPr lang="tr-TR" sz="1600" smtClean="0"/>
          </a:p>
        </p:txBody>
      </p:sp>
      <p:sp>
        <p:nvSpPr>
          <p:cNvPr id="303108" name="Text Placeholder 3"/>
          <p:cNvSpPr>
            <a:spLocks noGrp="1"/>
          </p:cNvSpPr>
          <p:nvPr>
            <p:ph type="body" sz="quarter" idx="12"/>
            <p:custDataLst>
              <p:tags r:id="rId4"/>
            </p:custDataLst>
          </p:nvPr>
        </p:nvSpPr>
        <p:spPr bwMode="auto">
          <a:xfrm>
            <a:off x="396875" y="1219200"/>
            <a:ext cx="5610225" cy="5186363"/>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buFont typeface="Arial" pitchFamily="34" charset="0"/>
              <a:buNone/>
            </a:pPr>
            <a:r>
              <a:rPr lang="tr-TR" sz="1600" b="1" smtClean="0">
                <a:solidFill>
                  <a:srgbClr val="00B0F0"/>
                </a:solidFill>
              </a:rPr>
              <a:t>Hakimiyetin hukuka aykırı kullanılması</a:t>
            </a:r>
          </a:p>
          <a:p>
            <a:pPr eaLnBrk="1" hangingPunct="1">
              <a:spcBef>
                <a:spcPct val="0"/>
              </a:spcBef>
              <a:spcAft>
                <a:spcPct val="0"/>
              </a:spcAft>
              <a:buFont typeface="Arial" pitchFamily="34" charset="0"/>
              <a:buNone/>
            </a:pPr>
            <a:endParaRPr lang="tr-TR" sz="1600" b="1" smtClean="0"/>
          </a:p>
          <a:p>
            <a:pPr eaLnBrk="1" hangingPunct="1">
              <a:spcBef>
                <a:spcPct val="0"/>
              </a:spcBef>
              <a:spcAft>
                <a:spcPct val="0"/>
              </a:spcAft>
              <a:buFont typeface="Arial" pitchFamily="34" charset="0"/>
              <a:buNone/>
            </a:pPr>
            <a:r>
              <a:rPr lang="tr-TR" sz="1800" smtClean="0"/>
              <a:t>Kötüye Kullanma Faaliyetlerine Örnekler: Bağlı şirketi, </a:t>
            </a:r>
          </a:p>
          <a:p>
            <a:pPr eaLnBrk="1" hangingPunct="1">
              <a:spcBef>
                <a:spcPct val="0"/>
              </a:spcBef>
              <a:spcAft>
                <a:spcPct val="0"/>
              </a:spcAft>
              <a:buFont typeface="Arial" pitchFamily="34" charset="0"/>
              <a:buNone/>
            </a:pPr>
            <a:endParaRPr lang="tr-TR" sz="1800" smtClean="0"/>
          </a:p>
          <a:p>
            <a:pPr eaLnBrk="1" hangingPunct="1">
              <a:spcBef>
                <a:spcPct val="0"/>
              </a:spcBef>
              <a:spcAft>
                <a:spcPct val="0"/>
              </a:spcAft>
            </a:pPr>
            <a:r>
              <a:rPr lang="tr-TR" sz="1800" smtClean="0"/>
              <a:t> iş, varlık, fon, personel, alacak ve borç devri gibi hukuki işlemler yapmaya; </a:t>
            </a:r>
          </a:p>
          <a:p>
            <a:pPr eaLnBrk="1" hangingPunct="1">
              <a:spcBef>
                <a:spcPct val="0"/>
              </a:spcBef>
              <a:spcAft>
                <a:spcPct val="0"/>
              </a:spcAft>
            </a:pPr>
            <a:r>
              <a:rPr lang="tr-TR" sz="1800" smtClean="0"/>
              <a:t> kârını azaltmaya ya da aktarmaya; </a:t>
            </a:r>
          </a:p>
          <a:p>
            <a:pPr eaLnBrk="1" hangingPunct="1">
              <a:spcBef>
                <a:spcPct val="0"/>
              </a:spcBef>
              <a:spcAft>
                <a:spcPct val="0"/>
              </a:spcAft>
            </a:pPr>
            <a:r>
              <a:rPr lang="tr-TR" sz="1800" smtClean="0"/>
              <a:t> mal varlığını aynî veya kişisel nitelikte haklarla sınırlandırmaya; </a:t>
            </a:r>
          </a:p>
          <a:p>
            <a:pPr eaLnBrk="1" hangingPunct="1">
              <a:spcBef>
                <a:spcPct val="0"/>
              </a:spcBef>
              <a:spcAft>
                <a:spcPct val="0"/>
              </a:spcAft>
            </a:pPr>
            <a:r>
              <a:rPr lang="tr-TR" sz="1800" smtClean="0"/>
              <a:t> kefalet, garanti ve aval vermek gibi sorumluluklar yüklenmeye; </a:t>
            </a:r>
          </a:p>
          <a:p>
            <a:pPr eaLnBrk="1" hangingPunct="1">
              <a:spcBef>
                <a:spcPct val="0"/>
              </a:spcBef>
              <a:spcAft>
                <a:spcPct val="0"/>
              </a:spcAft>
            </a:pPr>
            <a:r>
              <a:rPr lang="tr-TR" sz="1800" smtClean="0"/>
              <a:t> ödemelerde bulunmaya; </a:t>
            </a:r>
          </a:p>
          <a:p>
            <a:pPr eaLnBrk="1" hangingPunct="1">
              <a:spcBef>
                <a:spcPct val="0"/>
              </a:spcBef>
              <a:spcAft>
                <a:spcPct val="0"/>
              </a:spcAft>
            </a:pPr>
            <a:r>
              <a:rPr lang="tr-TR" sz="1800" smtClean="0"/>
              <a:t> haklı bir sebep olmaksızın tesislerini yenilememeye, </a:t>
            </a:r>
          </a:p>
          <a:p>
            <a:pPr eaLnBrk="1" hangingPunct="1">
              <a:spcBef>
                <a:spcPct val="0"/>
              </a:spcBef>
              <a:spcAft>
                <a:spcPct val="0"/>
              </a:spcAft>
            </a:pPr>
            <a:r>
              <a:rPr lang="tr-TR" sz="1800" smtClean="0"/>
              <a:t> yatırımlarını kısıtlamak, durdurmak gibi verimliliğini ya da faaliyetini  olumsuz etkileyen kararlar veya önlemler almaya </a:t>
            </a:r>
          </a:p>
          <a:p>
            <a:pPr eaLnBrk="1" hangingPunct="1">
              <a:spcBef>
                <a:spcPct val="0"/>
              </a:spcBef>
              <a:spcAft>
                <a:spcPct val="0"/>
              </a:spcAft>
            </a:pPr>
            <a:r>
              <a:rPr lang="tr-TR" sz="1800" smtClean="0"/>
              <a:t> gelişmesini sağlayacak önlemleri almaktan kaçınmaya yöneltmek</a:t>
            </a:r>
          </a:p>
        </p:txBody>
      </p:sp>
      <p:sp>
        <p:nvSpPr>
          <p:cNvPr id="303109" name="Slide Number Placeholder 6"/>
          <p:cNvSpPr>
            <a:spLocks noGrp="1"/>
          </p:cNvSpPr>
          <p:nvPr>
            <p:ph type="sldNum" sz="quarter" idx="13"/>
          </p:nvPr>
        </p:nvSpPr>
        <p:spPr bwMode="auto">
          <a:noFill/>
          <a:ln>
            <a:miter lim="800000"/>
            <a:headEnd/>
            <a:tailEnd/>
          </a:ln>
        </p:spPr>
        <p:txBody>
          <a:bodyPr/>
          <a:lstStyle/>
          <a:p>
            <a:fld id="{2249373D-7989-4187-B5D5-A5380E08B2D8}" type="slidenum">
              <a:rPr lang="en-US" smtClean="0">
                <a:latin typeface="Arial" pitchFamily="34" charset="0"/>
                <a:cs typeface="Arial" pitchFamily="34" charset="0"/>
              </a:rPr>
              <a:pPr/>
              <a:t>37</a:t>
            </a:fld>
            <a:endParaRPr lang="en-US" smtClean="0">
              <a:latin typeface="Arial" pitchFamily="34" charset="0"/>
              <a:cs typeface="Arial" pitchFamily="34" charset="0"/>
            </a:endParaRPr>
          </a:p>
        </p:txBody>
      </p:sp>
      <p:graphicFrame>
        <p:nvGraphicFramePr>
          <p:cNvPr id="7" name="Group 10"/>
          <p:cNvGraphicFramePr>
            <a:graphicFrameLocks noGrp="1"/>
          </p:cNvGraphicFramePr>
          <p:nvPr/>
        </p:nvGraphicFramePr>
        <p:xfrm>
          <a:off x="6207125" y="1230313"/>
          <a:ext cx="2643188" cy="1798637"/>
        </p:xfrm>
        <a:graphic>
          <a:graphicData uri="http://schemas.openxmlformats.org/drawingml/2006/table">
            <a:tbl>
              <a:tblPr/>
              <a:tblGrid>
                <a:gridCol w="2643188"/>
              </a:tblGrid>
              <a:tr h="17986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Arial" charset="0"/>
                          <a:cs typeface="Arial" charset="0"/>
                        </a:rPr>
                        <a:t>Hakimiyeti elinde bulunduran, onu kötüye kullanmaya eğilimlidir.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1" u="none" strike="noStrike" cap="none" normalizeH="0" baseline="0" dirty="0" smtClean="0">
                          <a:ln>
                            <a:noFill/>
                          </a:ln>
                          <a:solidFill>
                            <a:srgbClr val="FFFFFF"/>
                          </a:solidFill>
                          <a:effectLst/>
                          <a:latin typeface="Arial" charset="0"/>
                          <a:cs typeface="Arial" charset="0"/>
                        </a:rPr>
                        <a:t>Montesquieu</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13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136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4131"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Şirketler Topluluğu</a:t>
            </a:r>
            <a:endParaRPr lang="tr-TR" sz="1600" smtClean="0"/>
          </a:p>
        </p:txBody>
      </p:sp>
      <p:sp>
        <p:nvSpPr>
          <p:cNvPr id="304132" name="Text Placeholder 3"/>
          <p:cNvSpPr>
            <a:spLocks noGrp="1"/>
          </p:cNvSpPr>
          <p:nvPr>
            <p:ph type="body" sz="quarter" idx="12"/>
            <p:custDataLst>
              <p:tags r:id="rId4"/>
            </p:custDataLst>
          </p:nvPr>
        </p:nvSpPr>
        <p:spPr bwMode="auto">
          <a:xfrm>
            <a:off x="396875" y="1219200"/>
            <a:ext cx="4797425" cy="884238"/>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buFont typeface="Arial" pitchFamily="34" charset="0"/>
              <a:buNone/>
            </a:pPr>
            <a:r>
              <a:rPr lang="tr-TR" sz="1600" b="1" smtClean="0">
                <a:solidFill>
                  <a:srgbClr val="00B0F0"/>
                </a:solidFill>
              </a:rPr>
              <a:t>Hakimiyetin hukuka aykırı kullanılması</a:t>
            </a:r>
          </a:p>
          <a:p>
            <a:pPr eaLnBrk="1" hangingPunct="1">
              <a:spcBef>
                <a:spcPct val="0"/>
              </a:spcBef>
              <a:spcAft>
                <a:spcPct val="0"/>
              </a:spcAft>
              <a:buFont typeface="Arial" pitchFamily="34" charset="0"/>
              <a:buNone/>
            </a:pPr>
            <a:endParaRPr lang="tr-TR" sz="1600" b="1" smtClean="0"/>
          </a:p>
          <a:p>
            <a:pPr eaLnBrk="1" hangingPunct="1">
              <a:spcBef>
                <a:spcPct val="0"/>
              </a:spcBef>
              <a:spcAft>
                <a:spcPct val="0"/>
              </a:spcAft>
              <a:buFont typeface="Arial" pitchFamily="34" charset="0"/>
              <a:buNone/>
            </a:pPr>
            <a:r>
              <a:rPr lang="tr-TR" altLang="ja-JP" sz="1800" smtClean="0">
                <a:ea typeface="MS PGothic" pitchFamily="34" charset="-128"/>
                <a:cs typeface="Arial" pitchFamily="34" charset="0"/>
              </a:rPr>
              <a:t>Kötüye Kullanmanın Tipik Görünüm Biçimleri</a:t>
            </a:r>
          </a:p>
          <a:p>
            <a:pPr eaLnBrk="1" hangingPunct="1">
              <a:spcBef>
                <a:spcPct val="0"/>
              </a:spcBef>
              <a:spcAft>
                <a:spcPct val="0"/>
              </a:spcAft>
              <a:buFont typeface="Arial" pitchFamily="34" charset="0"/>
              <a:buNone/>
            </a:pPr>
            <a:endParaRPr lang="tr-TR" sz="1600" smtClean="0"/>
          </a:p>
        </p:txBody>
      </p:sp>
      <p:sp>
        <p:nvSpPr>
          <p:cNvPr id="304133" name="Slide Number Placeholder 6"/>
          <p:cNvSpPr>
            <a:spLocks noGrp="1"/>
          </p:cNvSpPr>
          <p:nvPr>
            <p:ph type="sldNum" sz="quarter" idx="13"/>
          </p:nvPr>
        </p:nvSpPr>
        <p:spPr bwMode="auto">
          <a:noFill/>
          <a:ln>
            <a:miter lim="800000"/>
            <a:headEnd/>
            <a:tailEnd/>
          </a:ln>
        </p:spPr>
        <p:txBody>
          <a:bodyPr/>
          <a:lstStyle/>
          <a:p>
            <a:fld id="{DA4E116C-16C4-4A46-834A-BFDFF613B757}" type="slidenum">
              <a:rPr lang="en-US" smtClean="0">
                <a:latin typeface="Arial" pitchFamily="34" charset="0"/>
                <a:cs typeface="Arial" pitchFamily="34" charset="0"/>
              </a:rPr>
              <a:pPr/>
              <a:t>38</a:t>
            </a:fld>
            <a:endParaRPr lang="en-US" smtClean="0">
              <a:latin typeface="Arial" pitchFamily="34" charset="0"/>
              <a:cs typeface="Arial" pitchFamily="34" charset="0"/>
            </a:endParaRPr>
          </a:p>
        </p:txBody>
      </p:sp>
      <p:grpSp>
        <p:nvGrpSpPr>
          <p:cNvPr id="2" name="Group 1"/>
          <p:cNvGrpSpPr>
            <a:grpSpLocks/>
          </p:cNvGrpSpPr>
          <p:nvPr/>
        </p:nvGrpSpPr>
        <p:grpSpPr bwMode="auto">
          <a:xfrm>
            <a:off x="361950" y="1627188"/>
            <a:ext cx="8431213" cy="4789487"/>
            <a:chOff x="225425" y="1428750"/>
            <a:chExt cx="8632825" cy="5000625"/>
          </a:xfrm>
        </p:grpSpPr>
        <p:sp>
          <p:nvSpPr>
            <p:cNvPr id="304135" name="Rectangle 3"/>
            <p:cNvSpPr>
              <a:spLocks noChangeArrowheads="1"/>
            </p:cNvSpPr>
            <p:nvPr/>
          </p:nvSpPr>
          <p:spPr bwMode="auto">
            <a:xfrm>
              <a:off x="225425" y="3411538"/>
              <a:ext cx="1214438" cy="460375"/>
            </a:xfrm>
            <a:prstGeom prst="rect">
              <a:avLst/>
            </a:prstGeom>
            <a:solidFill>
              <a:srgbClr val="00B0F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rPr>
                <a:t>Hakim Şirket</a:t>
              </a:r>
              <a:endParaRPr lang="en-GB" altLang="ja-JP" sz="1400" b="1">
                <a:solidFill>
                  <a:srgbClr val="FFFFFF"/>
                </a:solidFill>
                <a:ea typeface="MS PGothic" pitchFamily="34" charset="-128"/>
              </a:endParaRPr>
            </a:p>
          </p:txBody>
        </p:sp>
        <p:sp>
          <p:nvSpPr>
            <p:cNvPr id="304136" name="Rectangle 4"/>
            <p:cNvSpPr>
              <a:spLocks noChangeArrowheads="1"/>
            </p:cNvSpPr>
            <p:nvPr/>
          </p:nvSpPr>
          <p:spPr bwMode="auto">
            <a:xfrm>
              <a:off x="2014538" y="2405063"/>
              <a:ext cx="1654175" cy="460375"/>
            </a:xfrm>
            <a:prstGeom prst="rect">
              <a:avLst/>
            </a:prstGeom>
            <a:solidFill>
              <a:srgbClr val="00206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Fikri Mülkiyet</a:t>
              </a:r>
            </a:p>
            <a:p>
              <a:pPr algn="ctr"/>
              <a:r>
                <a:rPr lang="tr-TR" altLang="ja-JP" sz="1400" b="1">
                  <a:solidFill>
                    <a:srgbClr val="FFFFFF"/>
                  </a:solidFill>
                  <a:ea typeface="MS PGothic" pitchFamily="34" charset="-128"/>
                </a:rPr>
                <a:t> Yatırımları AŞ</a:t>
              </a:r>
              <a:endParaRPr lang="en-GB" altLang="ja-JP" sz="1400" b="1">
                <a:solidFill>
                  <a:srgbClr val="FFFFFF"/>
                </a:solidFill>
                <a:ea typeface="MS PGothic" pitchFamily="34" charset="-128"/>
              </a:endParaRPr>
            </a:p>
          </p:txBody>
        </p:sp>
        <p:sp>
          <p:nvSpPr>
            <p:cNvPr id="304137" name="Rectangle 5"/>
            <p:cNvSpPr>
              <a:spLocks noChangeArrowheads="1"/>
            </p:cNvSpPr>
            <p:nvPr/>
          </p:nvSpPr>
          <p:spPr bwMode="auto">
            <a:xfrm>
              <a:off x="1943100" y="4419600"/>
              <a:ext cx="1725613" cy="460375"/>
            </a:xfrm>
            <a:prstGeom prst="rect">
              <a:avLst/>
            </a:prstGeom>
            <a:solidFill>
              <a:srgbClr val="00206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Makine Sanayi AŞ</a:t>
              </a:r>
              <a:endParaRPr lang="en-GB" altLang="ja-JP" sz="1400" b="1">
                <a:solidFill>
                  <a:srgbClr val="FFFFFF"/>
                </a:solidFill>
                <a:ea typeface="MS PGothic" pitchFamily="34" charset="-128"/>
              </a:endParaRPr>
            </a:p>
          </p:txBody>
        </p:sp>
        <p:sp>
          <p:nvSpPr>
            <p:cNvPr id="304138" name="Rectangle 6"/>
            <p:cNvSpPr>
              <a:spLocks noChangeArrowheads="1"/>
            </p:cNvSpPr>
            <p:nvPr/>
          </p:nvSpPr>
          <p:spPr bwMode="auto">
            <a:xfrm>
              <a:off x="4214813" y="4419600"/>
              <a:ext cx="1214437" cy="460375"/>
            </a:xfrm>
            <a:prstGeom prst="rect">
              <a:avLst/>
            </a:prstGeom>
            <a:solidFill>
              <a:srgbClr val="0070C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M2</a:t>
              </a:r>
              <a:endParaRPr lang="en-GB" altLang="ja-JP" sz="1400" b="1">
                <a:solidFill>
                  <a:srgbClr val="FFFFFF"/>
                </a:solidFill>
                <a:ea typeface="MS PGothic" pitchFamily="34" charset="-128"/>
              </a:endParaRPr>
            </a:p>
          </p:txBody>
        </p:sp>
        <p:sp>
          <p:nvSpPr>
            <p:cNvPr id="304139" name="Rectangle 7"/>
            <p:cNvSpPr>
              <a:spLocks noChangeArrowheads="1"/>
            </p:cNvSpPr>
            <p:nvPr/>
          </p:nvSpPr>
          <p:spPr bwMode="auto">
            <a:xfrm>
              <a:off x="4214813" y="3484563"/>
              <a:ext cx="1214437" cy="720725"/>
            </a:xfrm>
            <a:prstGeom prst="rect">
              <a:avLst/>
            </a:prstGeom>
            <a:solidFill>
              <a:srgbClr val="0070C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M1</a:t>
              </a:r>
            </a:p>
            <a:p>
              <a:pPr algn="ctr"/>
              <a:r>
                <a:rPr lang="tr-TR" altLang="ja-JP" sz="1400" b="1">
                  <a:solidFill>
                    <a:srgbClr val="FFFFFF"/>
                  </a:solidFill>
                  <a:ea typeface="MS PGothic" pitchFamily="34" charset="-128"/>
                </a:rPr>
                <a:t>Borca batık </a:t>
              </a:r>
            </a:p>
            <a:p>
              <a:pPr algn="ctr"/>
              <a:r>
                <a:rPr lang="tr-TR" altLang="ja-JP" sz="1400" b="1">
                  <a:solidFill>
                    <a:srgbClr val="FFFFFF"/>
                  </a:solidFill>
                  <a:ea typeface="MS PGothic" pitchFamily="34" charset="-128"/>
                </a:rPr>
                <a:t>durumda</a:t>
              </a:r>
              <a:endParaRPr lang="en-GB" altLang="ja-JP" sz="1400" b="1">
                <a:solidFill>
                  <a:srgbClr val="FFFFFF"/>
                </a:solidFill>
                <a:ea typeface="MS PGothic" pitchFamily="34" charset="-128"/>
              </a:endParaRPr>
            </a:p>
          </p:txBody>
        </p:sp>
        <p:cxnSp>
          <p:nvCxnSpPr>
            <p:cNvPr id="304140" name="AutoShape 8"/>
            <p:cNvCxnSpPr>
              <a:cxnSpLocks noChangeShapeType="1"/>
              <a:stCxn id="304135" idx="3"/>
              <a:endCxn id="304136" idx="1"/>
            </p:cNvCxnSpPr>
            <p:nvPr/>
          </p:nvCxnSpPr>
          <p:spPr bwMode="auto">
            <a:xfrm flipV="1">
              <a:off x="1439863" y="2635250"/>
              <a:ext cx="574675" cy="1006475"/>
            </a:xfrm>
            <a:prstGeom prst="bentConnector3">
              <a:avLst>
                <a:gd name="adj1" fmla="val 50000"/>
              </a:avLst>
            </a:prstGeom>
            <a:noFill/>
            <a:ln w="9525">
              <a:solidFill>
                <a:srgbClr val="00B0F0"/>
              </a:solidFill>
              <a:miter lim="800000"/>
              <a:headEnd type="none" w="sm" len="sm"/>
              <a:tailEnd type="none" w="sm" len="sm"/>
            </a:ln>
          </p:spPr>
        </p:cxnSp>
        <p:cxnSp>
          <p:nvCxnSpPr>
            <p:cNvPr id="304141" name="AutoShape 9"/>
            <p:cNvCxnSpPr>
              <a:cxnSpLocks noChangeShapeType="1"/>
              <a:stCxn id="304135" idx="3"/>
              <a:endCxn id="304137" idx="1"/>
            </p:cNvCxnSpPr>
            <p:nvPr/>
          </p:nvCxnSpPr>
          <p:spPr bwMode="auto">
            <a:xfrm>
              <a:off x="1439863" y="3641725"/>
              <a:ext cx="503237" cy="1008063"/>
            </a:xfrm>
            <a:prstGeom prst="bentConnector3">
              <a:avLst>
                <a:gd name="adj1" fmla="val 56745"/>
              </a:avLst>
            </a:prstGeom>
            <a:noFill/>
            <a:ln w="9525">
              <a:solidFill>
                <a:srgbClr val="00B0F0"/>
              </a:solidFill>
              <a:miter lim="800000"/>
              <a:headEnd type="none" w="sm" len="sm"/>
              <a:tailEnd type="none" w="sm" len="sm"/>
            </a:ln>
          </p:spPr>
        </p:cxnSp>
        <p:cxnSp>
          <p:nvCxnSpPr>
            <p:cNvPr id="304142" name="AutoShape 10"/>
            <p:cNvCxnSpPr>
              <a:cxnSpLocks noChangeShapeType="1"/>
              <a:stCxn id="304137" idx="3"/>
              <a:endCxn id="304139" idx="1"/>
            </p:cNvCxnSpPr>
            <p:nvPr/>
          </p:nvCxnSpPr>
          <p:spPr bwMode="auto">
            <a:xfrm flipV="1">
              <a:off x="3668713" y="3844925"/>
              <a:ext cx="546100" cy="804863"/>
            </a:xfrm>
            <a:prstGeom prst="bentConnector3">
              <a:avLst>
                <a:gd name="adj1" fmla="val 50000"/>
              </a:avLst>
            </a:prstGeom>
            <a:noFill/>
            <a:ln w="9525">
              <a:solidFill>
                <a:srgbClr val="00B0F0"/>
              </a:solidFill>
              <a:miter lim="800000"/>
              <a:headEnd type="none" w="sm" len="sm"/>
              <a:tailEnd type="none" w="sm" len="sm"/>
            </a:ln>
          </p:spPr>
        </p:cxnSp>
        <p:cxnSp>
          <p:nvCxnSpPr>
            <p:cNvPr id="304143" name="AutoShape 11"/>
            <p:cNvCxnSpPr>
              <a:cxnSpLocks noChangeShapeType="1"/>
              <a:stCxn id="304137" idx="3"/>
              <a:endCxn id="304138" idx="1"/>
            </p:cNvCxnSpPr>
            <p:nvPr/>
          </p:nvCxnSpPr>
          <p:spPr bwMode="auto">
            <a:xfrm>
              <a:off x="3668713" y="4649788"/>
              <a:ext cx="546100" cy="1587"/>
            </a:xfrm>
            <a:prstGeom prst="straightConnector1">
              <a:avLst/>
            </a:prstGeom>
            <a:noFill/>
            <a:ln w="9525">
              <a:solidFill>
                <a:srgbClr val="00B0F0"/>
              </a:solidFill>
              <a:miter lim="800000"/>
              <a:headEnd type="none" w="sm" len="sm"/>
              <a:tailEnd type="none" w="sm" len="sm"/>
            </a:ln>
          </p:spPr>
        </p:cxnSp>
        <p:sp>
          <p:nvSpPr>
            <p:cNvPr id="304144" name="Rectangle 12"/>
            <p:cNvSpPr>
              <a:spLocks noChangeArrowheads="1"/>
            </p:cNvSpPr>
            <p:nvPr/>
          </p:nvSpPr>
          <p:spPr bwMode="auto">
            <a:xfrm>
              <a:off x="4214813" y="2806700"/>
              <a:ext cx="1214437" cy="460375"/>
            </a:xfrm>
            <a:prstGeom prst="rect">
              <a:avLst/>
            </a:prstGeom>
            <a:solidFill>
              <a:srgbClr val="0070C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F2</a:t>
              </a:r>
              <a:endParaRPr lang="en-GB" altLang="ja-JP" sz="1400" b="1">
                <a:solidFill>
                  <a:srgbClr val="FFFFFF"/>
                </a:solidFill>
                <a:ea typeface="MS PGothic" pitchFamily="34" charset="-128"/>
              </a:endParaRPr>
            </a:p>
          </p:txBody>
        </p:sp>
        <p:sp>
          <p:nvSpPr>
            <p:cNvPr id="304145" name="Rectangle 13"/>
            <p:cNvSpPr>
              <a:spLocks noChangeArrowheads="1"/>
            </p:cNvSpPr>
            <p:nvPr/>
          </p:nvSpPr>
          <p:spPr bwMode="auto">
            <a:xfrm>
              <a:off x="4214813" y="2000250"/>
              <a:ext cx="1214437" cy="461963"/>
            </a:xfrm>
            <a:prstGeom prst="rect">
              <a:avLst/>
            </a:prstGeom>
            <a:solidFill>
              <a:srgbClr val="0070C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F1</a:t>
              </a:r>
              <a:endParaRPr lang="tr-TR" altLang="ja-JP" sz="1400" b="1">
                <a:solidFill>
                  <a:srgbClr val="FFFFFF"/>
                </a:solidFill>
              </a:endParaRPr>
            </a:p>
            <a:p>
              <a:pPr algn="ctr"/>
              <a:r>
                <a:rPr lang="tr-TR" altLang="ja-JP" sz="1400" b="1">
                  <a:solidFill>
                    <a:srgbClr val="FFFFFF"/>
                  </a:solidFill>
                </a:rPr>
                <a:t>Patent Sahibi</a:t>
              </a:r>
              <a:endParaRPr lang="en-GB" altLang="ja-JP" sz="1400" b="1">
                <a:solidFill>
                  <a:srgbClr val="FFFFFF"/>
                </a:solidFill>
                <a:ea typeface="MS PGothic" pitchFamily="34" charset="-128"/>
              </a:endParaRPr>
            </a:p>
          </p:txBody>
        </p:sp>
        <p:cxnSp>
          <p:nvCxnSpPr>
            <p:cNvPr id="304146" name="AutoShape 14"/>
            <p:cNvCxnSpPr>
              <a:cxnSpLocks noChangeShapeType="1"/>
              <a:stCxn id="304136" idx="3"/>
              <a:endCxn id="304145" idx="1"/>
            </p:cNvCxnSpPr>
            <p:nvPr/>
          </p:nvCxnSpPr>
          <p:spPr bwMode="auto">
            <a:xfrm flipV="1">
              <a:off x="3668713" y="2232025"/>
              <a:ext cx="546100" cy="403225"/>
            </a:xfrm>
            <a:prstGeom prst="bentConnector3">
              <a:avLst>
                <a:gd name="adj1" fmla="val 50000"/>
              </a:avLst>
            </a:prstGeom>
            <a:noFill/>
            <a:ln w="9525">
              <a:solidFill>
                <a:srgbClr val="00B0F0"/>
              </a:solidFill>
              <a:miter lim="800000"/>
              <a:headEnd type="none" w="sm" len="sm"/>
              <a:tailEnd type="none" w="sm" len="sm"/>
            </a:ln>
          </p:spPr>
        </p:cxnSp>
        <p:cxnSp>
          <p:nvCxnSpPr>
            <p:cNvPr id="304147" name="AutoShape 15"/>
            <p:cNvCxnSpPr>
              <a:cxnSpLocks noChangeShapeType="1"/>
              <a:stCxn id="304136" idx="3"/>
              <a:endCxn id="304144" idx="1"/>
            </p:cNvCxnSpPr>
            <p:nvPr/>
          </p:nvCxnSpPr>
          <p:spPr bwMode="auto">
            <a:xfrm>
              <a:off x="3668713" y="2635250"/>
              <a:ext cx="546100" cy="401638"/>
            </a:xfrm>
            <a:prstGeom prst="bentConnector3">
              <a:avLst>
                <a:gd name="adj1" fmla="val 50000"/>
              </a:avLst>
            </a:prstGeom>
            <a:noFill/>
            <a:ln w="9525">
              <a:solidFill>
                <a:srgbClr val="00B0F0"/>
              </a:solidFill>
              <a:miter lim="800000"/>
              <a:headEnd type="none" w="sm" len="sm"/>
              <a:tailEnd type="none" w="sm" len="sm"/>
            </a:ln>
          </p:spPr>
        </p:cxnSp>
        <p:sp>
          <p:nvSpPr>
            <p:cNvPr id="304148" name="Rectangle 24"/>
            <p:cNvSpPr>
              <a:spLocks noChangeArrowheads="1"/>
            </p:cNvSpPr>
            <p:nvPr/>
          </p:nvSpPr>
          <p:spPr bwMode="auto">
            <a:xfrm>
              <a:off x="4214813" y="5226050"/>
              <a:ext cx="1214437" cy="460375"/>
            </a:xfrm>
            <a:prstGeom prst="rect">
              <a:avLst/>
            </a:prstGeom>
            <a:solidFill>
              <a:srgbClr val="0070C0"/>
            </a:solidFill>
            <a:ln w="19050" algn="ctr">
              <a:noFill/>
              <a:miter lim="800000"/>
              <a:headEnd type="none" w="sm" len="sm"/>
              <a:tailEnd type="none" w="sm" len="sm"/>
            </a:ln>
          </p:spPr>
          <p:txBody>
            <a:bodyPr wrap="none" lIns="18000" tIns="18000" rIns="18000" bIns="18000" anchor="ctr"/>
            <a:lstStyle/>
            <a:p>
              <a:pPr algn="ctr"/>
              <a:r>
                <a:rPr lang="tr-TR" altLang="ja-JP" sz="1400" b="1">
                  <a:solidFill>
                    <a:srgbClr val="FFFFFF"/>
                  </a:solidFill>
                  <a:ea typeface="MS PGothic" pitchFamily="34" charset="-128"/>
                </a:rPr>
                <a:t>M3</a:t>
              </a:r>
              <a:endParaRPr lang="en-GB" altLang="ja-JP" sz="1400" b="1">
                <a:solidFill>
                  <a:srgbClr val="FFFFFF"/>
                </a:solidFill>
                <a:ea typeface="MS PGothic" pitchFamily="34" charset="-128"/>
              </a:endParaRPr>
            </a:p>
          </p:txBody>
        </p:sp>
        <p:cxnSp>
          <p:nvCxnSpPr>
            <p:cNvPr id="304149" name="AutoShape 25"/>
            <p:cNvCxnSpPr>
              <a:cxnSpLocks noChangeShapeType="1"/>
              <a:stCxn id="304137" idx="3"/>
              <a:endCxn id="304148" idx="1"/>
            </p:cNvCxnSpPr>
            <p:nvPr/>
          </p:nvCxnSpPr>
          <p:spPr bwMode="auto">
            <a:xfrm>
              <a:off x="3668713" y="4649788"/>
              <a:ext cx="546100" cy="806450"/>
            </a:xfrm>
            <a:prstGeom prst="bentConnector3">
              <a:avLst>
                <a:gd name="adj1" fmla="val 50000"/>
              </a:avLst>
            </a:prstGeom>
            <a:noFill/>
            <a:ln w="9525">
              <a:solidFill>
                <a:srgbClr val="00B0F0"/>
              </a:solidFill>
              <a:miter lim="800000"/>
              <a:headEnd type="none" w="sm" len="sm"/>
              <a:tailEnd type="none" w="sm" len="sm"/>
            </a:ln>
          </p:spPr>
        </p:cxnSp>
        <p:sp>
          <p:nvSpPr>
            <p:cNvPr id="304150" name="AutoShape 23"/>
            <p:cNvSpPr>
              <a:spLocks noChangeArrowheads="1"/>
            </p:cNvSpPr>
            <p:nvPr/>
          </p:nvSpPr>
          <p:spPr bwMode="gray">
            <a:xfrm rot="5400000">
              <a:off x="7251700" y="2727326"/>
              <a:ext cx="263525" cy="425450"/>
            </a:xfrm>
            <a:prstGeom prst="rightArrow">
              <a:avLst>
                <a:gd name="adj1" fmla="val 55954"/>
                <a:gd name="adj2" fmla="val 40625"/>
              </a:avLst>
            </a:prstGeom>
            <a:solidFill>
              <a:srgbClr val="002060"/>
            </a:solidFill>
            <a:ln w="28575" algn="ctr">
              <a:noFill/>
              <a:miter lim="800000"/>
              <a:headEnd type="none" w="sm" len="sm"/>
              <a:tailEnd type="none" w="sm" len="sm"/>
            </a:ln>
          </p:spPr>
          <p:txBody>
            <a:bodyPr wrap="none" anchor="ctr"/>
            <a:lstStyle/>
            <a:p>
              <a:pPr algn="ctr"/>
              <a:endParaRPr lang="en-GB">
                <a:solidFill>
                  <a:srgbClr val="000000"/>
                </a:solidFill>
              </a:endParaRPr>
            </a:p>
          </p:txBody>
        </p:sp>
        <p:sp>
          <p:nvSpPr>
            <p:cNvPr id="304151" name="Rectangle 39"/>
            <p:cNvSpPr>
              <a:spLocks noChangeArrowheads="1"/>
            </p:cNvSpPr>
            <p:nvPr/>
          </p:nvSpPr>
          <p:spPr bwMode="auto">
            <a:xfrm>
              <a:off x="5951538" y="1428750"/>
              <a:ext cx="2835275" cy="1384300"/>
            </a:xfrm>
            <a:prstGeom prst="rect">
              <a:avLst/>
            </a:prstGeom>
            <a:noFill/>
            <a:ln w="19050">
              <a:solidFill>
                <a:srgbClr val="002776"/>
              </a:solidFill>
              <a:miter lim="800000"/>
              <a:headEnd/>
              <a:tailEnd/>
            </a:ln>
          </p:spPr>
          <p:txBody>
            <a:bodyPr>
              <a:spAutoFit/>
            </a:bodyPr>
            <a:lstStyle/>
            <a:p>
              <a:r>
                <a:rPr lang="tr-TR" altLang="ja-JP" sz="1400">
                  <a:solidFill>
                    <a:srgbClr val="002776"/>
                  </a:solidFill>
                </a:rPr>
                <a:t>F1, bir patent hakkı edinir. </a:t>
              </a:r>
            </a:p>
            <a:p>
              <a:r>
                <a:rPr lang="tr-TR" altLang="ja-JP" sz="1400">
                  <a:solidFill>
                    <a:srgbClr val="002776"/>
                  </a:solidFill>
                </a:rPr>
                <a:t>Hakim şirket, F1’in elindeki patenti, </a:t>
              </a:r>
            </a:p>
            <a:p>
              <a:r>
                <a:rPr lang="tr-TR" altLang="ja-JP" sz="1400">
                  <a:solidFill>
                    <a:srgbClr val="002776"/>
                  </a:solidFill>
                </a:rPr>
                <a:t>borca batık durumdaki M1’e devretmesine</a:t>
              </a:r>
            </a:p>
            <a:p>
              <a:r>
                <a:rPr lang="tr-TR" altLang="ja-JP" sz="1400">
                  <a:solidFill>
                    <a:srgbClr val="002776"/>
                  </a:solidFill>
                </a:rPr>
                <a:t> karar verir.</a:t>
              </a:r>
              <a:endParaRPr lang="en-GB" altLang="ja-JP" sz="1400">
                <a:solidFill>
                  <a:srgbClr val="002776"/>
                </a:solidFill>
                <a:ea typeface="MS PGothic" pitchFamily="34" charset="-128"/>
              </a:endParaRPr>
            </a:p>
          </p:txBody>
        </p:sp>
        <p:sp>
          <p:nvSpPr>
            <p:cNvPr id="304152" name="Rectangle 40"/>
            <p:cNvSpPr>
              <a:spLocks noChangeArrowheads="1"/>
            </p:cNvSpPr>
            <p:nvPr/>
          </p:nvSpPr>
          <p:spPr bwMode="auto">
            <a:xfrm>
              <a:off x="5929313" y="3213100"/>
              <a:ext cx="2857500" cy="523875"/>
            </a:xfrm>
            <a:prstGeom prst="rect">
              <a:avLst/>
            </a:prstGeom>
            <a:noFill/>
            <a:ln w="19050">
              <a:solidFill>
                <a:srgbClr val="002060"/>
              </a:solidFill>
              <a:miter lim="800000"/>
              <a:headEnd/>
              <a:tailEnd/>
            </a:ln>
          </p:spPr>
          <p:txBody>
            <a:bodyPr>
              <a:spAutoFit/>
            </a:bodyPr>
            <a:lstStyle/>
            <a:p>
              <a:r>
                <a:rPr lang="tr-TR" altLang="ja-JP" sz="1400">
                  <a:solidFill>
                    <a:srgbClr val="002776"/>
                  </a:solidFill>
                </a:rPr>
                <a:t>F1’in ortağı O1 ve alacaklısı A1, bu işlemden zarara uğrarlar. </a:t>
              </a:r>
              <a:endParaRPr lang="en-GB" altLang="ja-JP" sz="1400">
                <a:solidFill>
                  <a:srgbClr val="002776"/>
                </a:solidFill>
                <a:ea typeface="MS PGothic" pitchFamily="34" charset="-128"/>
              </a:endParaRPr>
            </a:p>
          </p:txBody>
        </p:sp>
        <p:sp>
          <p:nvSpPr>
            <p:cNvPr id="304153" name="Rectangle 42"/>
            <p:cNvSpPr>
              <a:spLocks noChangeArrowheads="1"/>
            </p:cNvSpPr>
            <p:nvPr/>
          </p:nvSpPr>
          <p:spPr bwMode="auto">
            <a:xfrm>
              <a:off x="5929313" y="4117975"/>
              <a:ext cx="2857500" cy="954088"/>
            </a:xfrm>
            <a:prstGeom prst="rect">
              <a:avLst/>
            </a:prstGeom>
            <a:noFill/>
            <a:ln w="19050">
              <a:solidFill>
                <a:srgbClr val="002060"/>
              </a:solidFill>
              <a:miter lim="800000"/>
              <a:headEnd/>
              <a:tailEnd/>
            </a:ln>
          </p:spPr>
          <p:txBody>
            <a:bodyPr>
              <a:spAutoFit/>
            </a:bodyPr>
            <a:lstStyle/>
            <a:p>
              <a:r>
                <a:rPr lang="tr-TR" altLang="ja-JP" sz="1400">
                  <a:solidFill>
                    <a:srgbClr val="002776"/>
                  </a:solidFill>
                </a:rPr>
                <a:t>O1 de A1 de, F1’in zararının denkleştirilmesini, hakim şirketten ve onun yönetim kurulu üyelerinden talep edebilir.  </a:t>
              </a:r>
              <a:endParaRPr lang="en-GB" altLang="ja-JP" sz="1400">
                <a:solidFill>
                  <a:srgbClr val="002776"/>
                </a:solidFill>
                <a:ea typeface="MS PGothic" pitchFamily="34" charset="-128"/>
              </a:endParaRPr>
            </a:p>
          </p:txBody>
        </p:sp>
        <p:sp>
          <p:nvSpPr>
            <p:cNvPr id="304154" name="Rectangle 44"/>
            <p:cNvSpPr>
              <a:spLocks noChangeArrowheads="1"/>
            </p:cNvSpPr>
            <p:nvPr/>
          </p:nvSpPr>
          <p:spPr bwMode="auto">
            <a:xfrm>
              <a:off x="5929313" y="5475288"/>
              <a:ext cx="2928937" cy="954087"/>
            </a:xfrm>
            <a:prstGeom prst="rect">
              <a:avLst/>
            </a:prstGeom>
            <a:noFill/>
            <a:ln w="19050">
              <a:solidFill>
                <a:srgbClr val="002060"/>
              </a:solidFill>
              <a:miter lim="800000"/>
              <a:headEnd/>
              <a:tailEnd/>
            </a:ln>
          </p:spPr>
          <p:txBody>
            <a:bodyPr>
              <a:spAutoFit/>
            </a:bodyPr>
            <a:lstStyle/>
            <a:p>
              <a:r>
                <a:rPr lang="tr-TR" altLang="ja-JP" sz="1400">
                  <a:solidFill>
                    <a:srgbClr val="002776"/>
                  </a:solidFill>
                </a:rPr>
                <a:t>Hakim, O1’in açtığı davada, hakkaniyetin gereği olarak, O1’in paylarının hakim şirketçe satın alınmasına karar verebilir. </a:t>
              </a:r>
              <a:endParaRPr lang="en-GB" altLang="ja-JP" sz="1400">
                <a:solidFill>
                  <a:srgbClr val="002776"/>
                </a:solidFill>
                <a:ea typeface="MS PGothic" pitchFamily="34" charset="-128"/>
              </a:endParaRPr>
            </a:p>
          </p:txBody>
        </p:sp>
        <p:sp>
          <p:nvSpPr>
            <p:cNvPr id="304155" name="AutoShape 23"/>
            <p:cNvSpPr>
              <a:spLocks noChangeArrowheads="1"/>
            </p:cNvSpPr>
            <p:nvPr/>
          </p:nvSpPr>
          <p:spPr bwMode="gray">
            <a:xfrm rot="5400000">
              <a:off x="7227887" y="3656013"/>
              <a:ext cx="263525" cy="425450"/>
            </a:xfrm>
            <a:prstGeom prst="rightArrow">
              <a:avLst>
                <a:gd name="adj1" fmla="val 55954"/>
                <a:gd name="adj2" fmla="val 40625"/>
              </a:avLst>
            </a:prstGeom>
            <a:solidFill>
              <a:srgbClr val="002060"/>
            </a:solidFill>
            <a:ln w="28575" algn="ctr">
              <a:noFill/>
              <a:miter lim="800000"/>
              <a:headEnd type="none" w="sm" len="sm"/>
              <a:tailEnd type="none" w="sm" len="sm"/>
            </a:ln>
          </p:spPr>
          <p:txBody>
            <a:bodyPr wrap="none" anchor="ctr"/>
            <a:lstStyle/>
            <a:p>
              <a:pPr algn="ctr"/>
              <a:endParaRPr lang="en-GB">
                <a:solidFill>
                  <a:srgbClr val="000000"/>
                </a:solidFill>
              </a:endParaRPr>
            </a:p>
          </p:txBody>
        </p:sp>
        <p:sp>
          <p:nvSpPr>
            <p:cNvPr id="304156" name="AutoShape 23"/>
            <p:cNvSpPr>
              <a:spLocks noChangeArrowheads="1"/>
            </p:cNvSpPr>
            <p:nvPr/>
          </p:nvSpPr>
          <p:spPr bwMode="gray">
            <a:xfrm rot="5400000">
              <a:off x="7224712" y="4991101"/>
              <a:ext cx="263525" cy="425450"/>
            </a:xfrm>
            <a:prstGeom prst="rightArrow">
              <a:avLst>
                <a:gd name="adj1" fmla="val 55954"/>
                <a:gd name="adj2" fmla="val 40625"/>
              </a:avLst>
            </a:prstGeom>
            <a:solidFill>
              <a:srgbClr val="002060"/>
            </a:solidFill>
            <a:ln w="28575" algn="ctr">
              <a:noFill/>
              <a:miter lim="800000"/>
              <a:headEnd type="none" w="sm" len="sm"/>
              <a:tailEnd type="none" w="sm" len="sm"/>
            </a:ln>
          </p:spPr>
          <p:txBody>
            <a:bodyPr wrap="none" anchor="ctr"/>
            <a:lstStyle/>
            <a:p>
              <a:pPr algn="ctr"/>
              <a:endParaRPr lang="en-GB">
                <a:solidFill>
                  <a:srgbClr val="00000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le 1"/>
          <p:cNvSpPr>
            <a:spLocks noGrp="1"/>
          </p:cNvSpPr>
          <p:nvPr>
            <p:ph type="title"/>
          </p:nvPr>
        </p:nvSpPr>
        <p:spPr/>
        <p:txBody>
          <a:bodyPr/>
          <a:lstStyle/>
          <a:p>
            <a:pPr eaLnBrk="1" hangingPunct="1"/>
            <a:r>
              <a:rPr lang="tr-TR" b="0" smtClean="0"/>
              <a:t>Kuruluş</a:t>
            </a:r>
            <a:r>
              <a:rPr lang="tr-TR" smtClean="0"/>
              <a:t/>
            </a:r>
            <a:br>
              <a:rPr lang="tr-TR" smtClean="0"/>
            </a:br>
            <a:r>
              <a:rPr lang="tr-TR" sz="1800" smtClean="0"/>
              <a:t>Kuruluşun aşamalarına bakış</a:t>
            </a:r>
            <a:endParaRPr lang="en-US" smtClean="0"/>
          </a:p>
        </p:txBody>
      </p:sp>
      <p:sp>
        <p:nvSpPr>
          <p:cNvPr id="268291" name="Slide Number Placeholder 18"/>
          <p:cNvSpPr>
            <a:spLocks noGrp="1"/>
          </p:cNvSpPr>
          <p:nvPr>
            <p:ph type="sldNum" sz="quarter" idx="10"/>
          </p:nvPr>
        </p:nvSpPr>
        <p:spPr bwMode="auto">
          <a:noFill/>
          <a:ln>
            <a:miter lim="800000"/>
            <a:headEnd/>
            <a:tailEnd/>
          </a:ln>
        </p:spPr>
        <p:txBody>
          <a:bodyPr/>
          <a:lstStyle/>
          <a:p>
            <a:fld id="{3F4475AD-52C8-4988-B1F9-7F8A3BFD0FB6}" type="slidenum">
              <a:rPr lang="en-US" smtClean="0">
                <a:solidFill>
                  <a:srgbClr val="002776"/>
                </a:solidFill>
                <a:latin typeface="Arial" pitchFamily="34" charset="0"/>
                <a:cs typeface="Arial" pitchFamily="34" charset="0"/>
              </a:rPr>
              <a:pPr/>
              <a:t>3</a:t>
            </a:fld>
            <a:endParaRPr lang="en-US" smtClean="0">
              <a:solidFill>
                <a:srgbClr val="002776"/>
              </a:solidFill>
              <a:latin typeface="Arial" pitchFamily="34" charset="0"/>
              <a:cs typeface="Arial" pitchFamily="34" charset="0"/>
            </a:endParaRPr>
          </a:p>
        </p:txBody>
      </p:sp>
      <p:sp>
        <p:nvSpPr>
          <p:cNvPr id="268292" name="Oval 2"/>
          <p:cNvSpPr>
            <a:spLocks noChangeArrowheads="1"/>
          </p:cNvSpPr>
          <p:nvPr/>
        </p:nvSpPr>
        <p:spPr bwMode="auto">
          <a:xfrm>
            <a:off x="3455988" y="3240088"/>
            <a:ext cx="2193925" cy="1017587"/>
          </a:xfrm>
          <a:prstGeom prst="ellipse">
            <a:avLst/>
          </a:prstGeom>
          <a:solidFill>
            <a:schemeClr val="accent2"/>
          </a:solidFill>
          <a:ln w="12700">
            <a:solidFill>
              <a:schemeClr val="bg1"/>
            </a:solidFill>
            <a:round/>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Ticaret siciline tescil</a:t>
            </a:r>
            <a:endParaRPr lang="en-US" sz="1400" b="1">
              <a:solidFill>
                <a:srgbClr val="FFFFFF"/>
              </a:solidFill>
              <a:ea typeface="MS PGothic" pitchFamily="34" charset="-128"/>
            </a:endParaRPr>
          </a:p>
        </p:txBody>
      </p:sp>
      <p:sp>
        <p:nvSpPr>
          <p:cNvPr id="268293" name="Rectangle 4"/>
          <p:cNvSpPr>
            <a:spLocks noChangeArrowheads="1"/>
          </p:cNvSpPr>
          <p:nvPr/>
        </p:nvSpPr>
        <p:spPr bwMode="auto">
          <a:xfrm>
            <a:off x="6286500" y="2281238"/>
            <a:ext cx="1957388" cy="725487"/>
          </a:xfrm>
          <a:prstGeom prst="rect">
            <a:avLst/>
          </a:prstGeom>
          <a:solidFill>
            <a:schemeClr val="accent1"/>
          </a:solidFill>
          <a:ln w="19050" algn="ctr">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Ayni sermayeye ve nakdi sermayey</a:t>
            </a:r>
            <a:r>
              <a:rPr lang="tr-TR" sz="1400" b="1">
                <a:solidFill>
                  <a:srgbClr val="FFFFFF"/>
                </a:solidFill>
              </a:rPr>
              <a:t>e</a:t>
            </a:r>
            <a:r>
              <a:rPr lang="tr-TR" sz="1400" b="1">
                <a:solidFill>
                  <a:srgbClr val="FFFFFF"/>
                </a:solidFill>
                <a:ea typeface="MS PGothic" pitchFamily="34" charset="-128"/>
              </a:rPr>
              <a:t> ilişkin özellikler</a:t>
            </a:r>
            <a:endParaRPr lang="en-US" sz="1400" b="1">
              <a:solidFill>
                <a:srgbClr val="FFFFFF"/>
              </a:solidFill>
              <a:ea typeface="MS PGothic" pitchFamily="34" charset="-128"/>
            </a:endParaRPr>
          </a:p>
        </p:txBody>
      </p:sp>
      <p:sp>
        <p:nvSpPr>
          <p:cNvPr id="268294" name="Rectangle 5"/>
          <p:cNvSpPr>
            <a:spLocks noChangeArrowheads="1"/>
          </p:cNvSpPr>
          <p:nvPr/>
        </p:nvSpPr>
        <p:spPr bwMode="auto">
          <a:xfrm>
            <a:off x="6286500" y="3386138"/>
            <a:ext cx="1957388" cy="7239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Kuruluş belgelerinin hazırlanması</a:t>
            </a:r>
            <a:endParaRPr lang="en-US" sz="1400" b="1">
              <a:solidFill>
                <a:srgbClr val="FFFFFF"/>
              </a:solidFill>
              <a:ea typeface="MS PGothic" pitchFamily="34" charset="-128"/>
            </a:endParaRPr>
          </a:p>
        </p:txBody>
      </p:sp>
      <p:sp>
        <p:nvSpPr>
          <p:cNvPr id="268295" name="Rectangle 6"/>
          <p:cNvSpPr>
            <a:spLocks noChangeArrowheads="1"/>
          </p:cNvSpPr>
          <p:nvPr/>
        </p:nvSpPr>
        <p:spPr bwMode="auto">
          <a:xfrm>
            <a:off x="844550" y="4564063"/>
            <a:ext cx="1955800" cy="7239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Kurucular beyanı</a:t>
            </a:r>
            <a:endParaRPr lang="en-US" sz="1400" b="1">
              <a:solidFill>
                <a:srgbClr val="FFFFFF"/>
              </a:solidFill>
              <a:ea typeface="MS PGothic" pitchFamily="34" charset="-128"/>
            </a:endParaRPr>
          </a:p>
        </p:txBody>
      </p:sp>
      <p:sp>
        <p:nvSpPr>
          <p:cNvPr id="268296" name="Rectangle 7"/>
          <p:cNvSpPr>
            <a:spLocks noChangeArrowheads="1"/>
          </p:cNvSpPr>
          <p:nvPr/>
        </p:nvSpPr>
        <p:spPr bwMode="auto">
          <a:xfrm>
            <a:off x="6286500" y="4564063"/>
            <a:ext cx="1957388" cy="7239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İşlem denetimi</a:t>
            </a:r>
            <a:endParaRPr lang="en-US" sz="1400" b="1">
              <a:solidFill>
                <a:srgbClr val="FFFFFF"/>
              </a:solidFill>
              <a:ea typeface="MS PGothic" pitchFamily="34" charset="-128"/>
            </a:endParaRPr>
          </a:p>
        </p:txBody>
      </p:sp>
      <p:sp>
        <p:nvSpPr>
          <p:cNvPr id="268297" name="Rectangle 9"/>
          <p:cNvSpPr>
            <a:spLocks noChangeArrowheads="1"/>
          </p:cNvSpPr>
          <p:nvPr/>
        </p:nvSpPr>
        <p:spPr bwMode="auto">
          <a:xfrm>
            <a:off x="844550" y="3386138"/>
            <a:ext cx="1955800" cy="723900"/>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Noterin imza tasdiki ve noter şerhi</a:t>
            </a:r>
            <a:endParaRPr lang="en-US" sz="1400" b="1">
              <a:solidFill>
                <a:srgbClr val="FFFFFF"/>
              </a:solidFill>
              <a:ea typeface="MS PGothic" pitchFamily="34" charset="-128"/>
            </a:endParaRPr>
          </a:p>
        </p:txBody>
      </p:sp>
      <p:sp>
        <p:nvSpPr>
          <p:cNvPr id="268298" name="Rectangle 10"/>
          <p:cNvSpPr>
            <a:spLocks noChangeArrowheads="1"/>
          </p:cNvSpPr>
          <p:nvPr/>
        </p:nvSpPr>
        <p:spPr bwMode="auto">
          <a:xfrm>
            <a:off x="844550" y="2281238"/>
            <a:ext cx="1955800" cy="725487"/>
          </a:xfrm>
          <a:prstGeom prst="rect">
            <a:avLst/>
          </a:prstGeom>
          <a:solidFill>
            <a:schemeClr val="accent1"/>
          </a:solidFill>
          <a:ln w="19050">
            <a:solidFill>
              <a:schemeClr val="bg1"/>
            </a:solidFill>
            <a:miter lim="800000"/>
            <a:headEnd/>
            <a:tailEnd/>
          </a:ln>
        </p:spPr>
        <p:txBody>
          <a:bodyPr lIns="36000" tIns="36000" rIns="36000" bIns="36000" anchor="ctr"/>
          <a:lstStyle/>
          <a:p>
            <a:pPr algn="ctr" defTabSz="954088">
              <a:lnSpc>
                <a:spcPct val="95000"/>
              </a:lnSpc>
            </a:pPr>
            <a:r>
              <a:rPr lang="tr-TR" sz="1400" b="1">
                <a:solidFill>
                  <a:srgbClr val="FFFFFF"/>
                </a:solidFill>
                <a:ea typeface="MS PGothic" pitchFamily="34" charset="-128"/>
              </a:rPr>
              <a:t>Esas sözleşmenin hazırlanması</a:t>
            </a:r>
            <a:endParaRPr lang="en-US" sz="1400" b="1">
              <a:solidFill>
                <a:srgbClr val="FFFFFF"/>
              </a:solidFill>
              <a:ea typeface="MS PGothic" pitchFamily="34" charset="-128"/>
            </a:endParaRPr>
          </a:p>
        </p:txBody>
      </p:sp>
      <p:cxnSp>
        <p:nvCxnSpPr>
          <p:cNvPr id="268299" name="AutoShape 11"/>
          <p:cNvCxnSpPr>
            <a:cxnSpLocks noChangeShapeType="1"/>
            <a:stCxn id="268298" idx="3"/>
            <a:endCxn id="268292" idx="1"/>
          </p:cNvCxnSpPr>
          <p:nvPr/>
        </p:nvCxnSpPr>
        <p:spPr bwMode="auto">
          <a:xfrm>
            <a:off x="2800350" y="2644775"/>
            <a:ext cx="976313" cy="744538"/>
          </a:xfrm>
          <a:prstGeom prst="curvedConnector2">
            <a:avLst/>
          </a:prstGeom>
          <a:noFill/>
          <a:ln w="19050">
            <a:solidFill>
              <a:schemeClr val="accent1"/>
            </a:solidFill>
            <a:round/>
            <a:headEnd/>
            <a:tailEnd type="triangle" w="med" len="med"/>
          </a:ln>
        </p:spPr>
      </p:cxnSp>
      <p:cxnSp>
        <p:nvCxnSpPr>
          <p:cNvPr id="268300" name="AutoShape 12"/>
          <p:cNvCxnSpPr>
            <a:cxnSpLocks noChangeShapeType="1"/>
            <a:stCxn id="268295" idx="3"/>
            <a:endCxn id="268292" idx="3"/>
          </p:cNvCxnSpPr>
          <p:nvPr/>
        </p:nvCxnSpPr>
        <p:spPr bwMode="auto">
          <a:xfrm flipV="1">
            <a:off x="2800350" y="4108450"/>
            <a:ext cx="976313" cy="817563"/>
          </a:xfrm>
          <a:prstGeom prst="curvedConnector2">
            <a:avLst/>
          </a:prstGeom>
          <a:noFill/>
          <a:ln w="19050">
            <a:solidFill>
              <a:schemeClr val="accent1"/>
            </a:solidFill>
            <a:round/>
            <a:headEnd/>
            <a:tailEnd type="triangle" w="med" len="med"/>
          </a:ln>
        </p:spPr>
      </p:cxnSp>
      <p:cxnSp>
        <p:nvCxnSpPr>
          <p:cNvPr id="268301" name="AutoShape 13"/>
          <p:cNvCxnSpPr>
            <a:cxnSpLocks noChangeShapeType="1"/>
            <a:stCxn id="268296" idx="1"/>
            <a:endCxn id="268292" idx="5"/>
          </p:cNvCxnSpPr>
          <p:nvPr/>
        </p:nvCxnSpPr>
        <p:spPr bwMode="auto">
          <a:xfrm rot="10800000">
            <a:off x="5329238" y="4108450"/>
            <a:ext cx="957262" cy="817563"/>
          </a:xfrm>
          <a:prstGeom prst="curvedConnector2">
            <a:avLst/>
          </a:prstGeom>
          <a:noFill/>
          <a:ln w="19050">
            <a:solidFill>
              <a:schemeClr val="accent1"/>
            </a:solidFill>
            <a:round/>
            <a:headEnd/>
            <a:tailEnd type="triangle" w="med" len="med"/>
          </a:ln>
        </p:spPr>
      </p:cxnSp>
      <p:cxnSp>
        <p:nvCxnSpPr>
          <p:cNvPr id="268302" name="AutoShape 14"/>
          <p:cNvCxnSpPr>
            <a:cxnSpLocks noChangeShapeType="1"/>
            <a:stCxn id="268293" idx="1"/>
            <a:endCxn id="268292" idx="7"/>
          </p:cNvCxnSpPr>
          <p:nvPr/>
        </p:nvCxnSpPr>
        <p:spPr bwMode="auto">
          <a:xfrm rot="10800000" flipV="1">
            <a:off x="5329238" y="2644775"/>
            <a:ext cx="957262" cy="744538"/>
          </a:xfrm>
          <a:prstGeom prst="curvedConnector2">
            <a:avLst/>
          </a:prstGeom>
          <a:noFill/>
          <a:ln w="19050">
            <a:solidFill>
              <a:schemeClr val="accent1"/>
            </a:solidFill>
            <a:round/>
            <a:headEnd/>
            <a:tailEnd type="triangle" w="med" len="med"/>
          </a:ln>
        </p:spPr>
      </p:cxnSp>
      <p:cxnSp>
        <p:nvCxnSpPr>
          <p:cNvPr id="268303" name="AutoShape 17"/>
          <p:cNvCxnSpPr>
            <a:cxnSpLocks noChangeShapeType="1"/>
            <a:stCxn id="268297" idx="3"/>
            <a:endCxn id="268292" idx="2"/>
          </p:cNvCxnSpPr>
          <p:nvPr/>
        </p:nvCxnSpPr>
        <p:spPr bwMode="auto">
          <a:xfrm>
            <a:off x="2800350" y="3748088"/>
            <a:ext cx="655638" cy="1587"/>
          </a:xfrm>
          <a:prstGeom prst="straightConnector1">
            <a:avLst/>
          </a:prstGeom>
          <a:noFill/>
          <a:ln w="19050">
            <a:solidFill>
              <a:schemeClr val="accent1"/>
            </a:solidFill>
            <a:round/>
            <a:headEnd/>
            <a:tailEnd type="triangle" w="med" len="med"/>
          </a:ln>
        </p:spPr>
      </p:cxnSp>
      <p:cxnSp>
        <p:nvCxnSpPr>
          <p:cNvPr id="268304" name="AutoShape 18"/>
          <p:cNvCxnSpPr>
            <a:cxnSpLocks noChangeShapeType="1"/>
            <a:stCxn id="268294" idx="1"/>
            <a:endCxn id="268292" idx="6"/>
          </p:cNvCxnSpPr>
          <p:nvPr/>
        </p:nvCxnSpPr>
        <p:spPr bwMode="auto">
          <a:xfrm flipH="1">
            <a:off x="5649913" y="3748088"/>
            <a:ext cx="636587" cy="1587"/>
          </a:xfrm>
          <a:prstGeom prst="straightConnector1">
            <a:avLst/>
          </a:prstGeom>
          <a:noFill/>
          <a:ln w="19050">
            <a:solidFill>
              <a:schemeClr val="accent1"/>
            </a:solidFill>
            <a:round/>
            <a:headEnd/>
            <a:tailEnd type="triangle" w="med" len="med"/>
          </a:ln>
        </p:spPr>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5154"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239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5155"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Birleşmeler</a:t>
            </a:r>
            <a:endParaRPr lang="tr-TR" sz="1600" smtClean="0"/>
          </a:p>
        </p:txBody>
      </p:sp>
      <p:sp>
        <p:nvSpPr>
          <p:cNvPr id="305156" name="Text Placeholder 3"/>
          <p:cNvSpPr>
            <a:spLocks noGrp="1"/>
          </p:cNvSpPr>
          <p:nvPr>
            <p:ph type="body" sz="quarter" idx="12"/>
            <p:custDataLst>
              <p:tags r:id="rId4"/>
            </p:custDataLst>
          </p:nvPr>
        </p:nvSpPr>
        <p:spPr bwMode="auto">
          <a:xfrm>
            <a:off x="396875" y="1219200"/>
            <a:ext cx="6397625" cy="5186363"/>
          </a:xfrm>
          <a:noFill/>
          <a:ln>
            <a:miter lim="800000"/>
            <a:headEnd/>
            <a:tailEnd/>
          </a:ln>
        </p:spPr>
        <p:txBody>
          <a:bodyPr vert="horz" numCol="1" anchor="t" anchorCtr="0" compatLnSpc="1">
            <a:prstTxWarp prst="textNoShape">
              <a:avLst/>
            </a:prstTxWarp>
          </a:bodyPr>
          <a:lstStyle/>
          <a:p>
            <a:pPr marL="179388" lvl="1" indent="-179388" eaLnBrk="1" hangingPunct="1">
              <a:spcBef>
                <a:spcPct val="0"/>
              </a:spcBef>
              <a:spcAft>
                <a:spcPct val="0"/>
              </a:spcAft>
            </a:pPr>
            <a:r>
              <a:rPr lang="tr-TR" sz="1800" smtClean="0">
                <a:cs typeface="Arial" pitchFamily="34" charset="0"/>
              </a:rPr>
              <a:t>Birleşmenin aşamaları, net bir biçimde düzenlenmiştir:</a:t>
            </a:r>
          </a:p>
          <a:p>
            <a:pPr marL="358775" lvl="2" indent="-179388" eaLnBrk="1" hangingPunct="1">
              <a:spcBef>
                <a:spcPct val="0"/>
              </a:spcBef>
              <a:spcAft>
                <a:spcPct val="0"/>
              </a:spcAft>
              <a:buFont typeface="Arial" pitchFamily="34" charset="0"/>
              <a:buChar char="-"/>
            </a:pPr>
            <a:r>
              <a:rPr lang="tr-TR" sz="1600" smtClean="0">
                <a:cs typeface="Arial" pitchFamily="34" charset="0"/>
              </a:rPr>
              <a:t>Birleşme sözleşmesi</a:t>
            </a:r>
          </a:p>
          <a:p>
            <a:pPr marL="358775" lvl="2" indent="-179388" eaLnBrk="1" hangingPunct="1">
              <a:spcBef>
                <a:spcPct val="0"/>
              </a:spcBef>
              <a:spcAft>
                <a:spcPct val="0"/>
              </a:spcAft>
              <a:buFont typeface="Arial" pitchFamily="34" charset="0"/>
              <a:buChar char="-"/>
            </a:pPr>
            <a:r>
              <a:rPr lang="tr-TR" sz="1600" smtClean="0">
                <a:cs typeface="Arial" pitchFamily="34" charset="0"/>
              </a:rPr>
              <a:t>Birleşme raporunun işlem denetiminden geçirilmesi</a:t>
            </a:r>
          </a:p>
          <a:p>
            <a:pPr marL="358775" lvl="2" indent="-179388" eaLnBrk="1" hangingPunct="1">
              <a:spcBef>
                <a:spcPct val="0"/>
              </a:spcBef>
              <a:spcAft>
                <a:spcPct val="0"/>
              </a:spcAft>
              <a:buFont typeface="Arial" pitchFamily="34" charset="0"/>
              <a:buChar char="-"/>
            </a:pPr>
            <a:r>
              <a:rPr lang="tr-TR" sz="1600" smtClean="0">
                <a:cs typeface="Arial" pitchFamily="34" charset="0"/>
              </a:rPr>
              <a:t>Genel Kurul tarafından onanması</a:t>
            </a:r>
          </a:p>
          <a:p>
            <a:pPr marL="358775" lvl="2" indent="-179388" eaLnBrk="1" hangingPunct="1">
              <a:spcBef>
                <a:spcPct val="0"/>
              </a:spcBef>
              <a:spcAft>
                <a:spcPct val="0"/>
              </a:spcAft>
              <a:buFont typeface="Arial" pitchFamily="34" charset="0"/>
              <a:buChar char="-"/>
            </a:pPr>
            <a:r>
              <a:rPr lang="tr-TR" sz="1600" smtClean="0">
                <a:cs typeface="Arial" pitchFamily="34" charset="0"/>
              </a:rPr>
              <a:t>Ticaret siciline tescil ve ilan</a:t>
            </a:r>
          </a:p>
          <a:p>
            <a:pPr marL="179388" lvl="1" indent="-179388" eaLnBrk="1" hangingPunct="1">
              <a:spcBef>
                <a:spcPct val="0"/>
              </a:spcBef>
              <a:spcAft>
                <a:spcPct val="0"/>
              </a:spcAft>
            </a:pPr>
            <a:r>
              <a:rPr lang="tr-TR" sz="1800" smtClean="0">
                <a:cs typeface="Arial" pitchFamily="34" charset="0"/>
              </a:rPr>
              <a:t>Kolektif şirket ve komandit şirket, devralan şirket olamayacak.</a:t>
            </a:r>
          </a:p>
          <a:p>
            <a:pPr marL="179388" lvl="1" indent="-179388" eaLnBrk="1" hangingPunct="1">
              <a:spcBef>
                <a:spcPct val="0"/>
              </a:spcBef>
              <a:spcAft>
                <a:spcPct val="0"/>
              </a:spcAft>
            </a:pPr>
            <a:r>
              <a:rPr lang="tr-TR" sz="1800" smtClean="0">
                <a:cs typeface="Arial" pitchFamily="34" charset="0"/>
              </a:rPr>
              <a:t>Borca batık durumdaki veya tasfiye halindeki şirketin, sağlıklı şirketle  birleşmesine imkan tanınmıştır. </a:t>
            </a:r>
          </a:p>
          <a:p>
            <a:pPr marL="179388" lvl="1" indent="-179388" eaLnBrk="1" hangingPunct="1">
              <a:spcBef>
                <a:spcPct val="0"/>
              </a:spcBef>
              <a:spcAft>
                <a:spcPct val="0"/>
              </a:spcAft>
            </a:pPr>
            <a:r>
              <a:rPr lang="tr-TR" sz="1800" smtClean="0">
                <a:cs typeface="Arial" pitchFamily="34" charset="0"/>
              </a:rPr>
              <a:t>Birleşme sırasında, ortakların durumunun korunmasına (denkleştirme akçesi) ve şirket borçlarının güvence altına alınmasına yönelik hükümler getirilmiştir. Ortakların ve alacaklıların durumu, birleşmeden önceki durumdan daha kötü olamayacaktır. </a:t>
            </a:r>
          </a:p>
          <a:p>
            <a:pPr marL="179388" lvl="1" indent="-179388" eaLnBrk="1" hangingPunct="1">
              <a:spcBef>
                <a:spcPct val="0"/>
              </a:spcBef>
              <a:spcAft>
                <a:spcPct val="0"/>
              </a:spcAft>
            </a:pPr>
            <a:r>
              <a:rPr lang="tr-TR" sz="1800" smtClean="0">
                <a:cs typeface="Arial" pitchFamily="34" charset="0"/>
              </a:rPr>
              <a:t>Kolaylaştırılmış birleşme getirilmiştir. Bir şirket veya pay sahibi grubu, başka bir şirketin paylarını elinde bulunduruyorsa, birleşme, kolay bir şekilde yürütülebilecektir. </a:t>
            </a:r>
          </a:p>
          <a:p>
            <a:pPr marL="179388" lvl="1" indent="-179388" eaLnBrk="1" hangingPunct="1">
              <a:spcBef>
                <a:spcPct val="0"/>
              </a:spcBef>
              <a:spcAft>
                <a:spcPct val="0"/>
              </a:spcAft>
              <a:buFont typeface="Arial" pitchFamily="34" charset="0"/>
              <a:buNone/>
            </a:pPr>
            <a:endParaRPr lang="tr-TR" sz="1800" smtClean="0">
              <a:cs typeface="Arial" pitchFamily="34" charset="0"/>
            </a:endParaRPr>
          </a:p>
          <a:p>
            <a:pPr marL="179388" lvl="1" indent="-179388" eaLnBrk="1" hangingPunct="1">
              <a:spcBef>
                <a:spcPct val="0"/>
              </a:spcBef>
              <a:spcAft>
                <a:spcPct val="0"/>
              </a:spcAft>
            </a:pPr>
            <a:endParaRPr lang="tr-TR" sz="1800" smtClean="0">
              <a:cs typeface="Arial" pitchFamily="34" charset="0"/>
            </a:endParaRPr>
          </a:p>
          <a:p>
            <a:pPr marL="179388" lvl="1" indent="-179388" eaLnBrk="1" hangingPunct="1">
              <a:spcBef>
                <a:spcPct val="0"/>
              </a:spcBef>
              <a:spcAft>
                <a:spcPct val="0"/>
              </a:spcAft>
              <a:buFont typeface="Arial" pitchFamily="34" charset="0"/>
              <a:buNone/>
            </a:pPr>
            <a:endParaRPr lang="tr-TR" sz="1800" smtClean="0">
              <a:cs typeface="Arial" pitchFamily="34" charset="0"/>
            </a:endParaRPr>
          </a:p>
          <a:p>
            <a:pPr marL="179388" lvl="1" indent="-179388" eaLnBrk="1" hangingPunct="1">
              <a:spcBef>
                <a:spcPct val="0"/>
              </a:spcBef>
              <a:spcAft>
                <a:spcPct val="0"/>
              </a:spcAft>
            </a:pPr>
            <a:endParaRPr lang="tr-TR" sz="1800" smtClean="0">
              <a:cs typeface="Arial" pitchFamily="34" charset="0"/>
            </a:endParaRPr>
          </a:p>
          <a:p>
            <a:pPr marL="179388" lvl="1" indent="-179388" eaLnBrk="1" hangingPunct="1">
              <a:spcBef>
                <a:spcPct val="0"/>
              </a:spcBef>
              <a:spcAft>
                <a:spcPct val="0"/>
              </a:spcAft>
              <a:buFont typeface="Arial" pitchFamily="34" charset="0"/>
              <a:buNone/>
            </a:pPr>
            <a:endParaRPr lang="tr-TR" sz="1800" smtClean="0">
              <a:cs typeface="Arial" pitchFamily="34" charset="0"/>
            </a:endParaRPr>
          </a:p>
        </p:txBody>
      </p:sp>
      <p:sp>
        <p:nvSpPr>
          <p:cNvPr id="305157" name="Slide Number Placeholder 6"/>
          <p:cNvSpPr>
            <a:spLocks noGrp="1"/>
          </p:cNvSpPr>
          <p:nvPr>
            <p:ph type="sldNum" sz="quarter" idx="13"/>
          </p:nvPr>
        </p:nvSpPr>
        <p:spPr bwMode="auto">
          <a:noFill/>
          <a:ln>
            <a:miter lim="800000"/>
            <a:headEnd/>
            <a:tailEnd/>
          </a:ln>
        </p:spPr>
        <p:txBody>
          <a:bodyPr/>
          <a:lstStyle/>
          <a:p>
            <a:fld id="{07DFDF08-77FA-4134-A75D-7F60BDD1202F}" type="slidenum">
              <a:rPr lang="en-US" smtClean="0">
                <a:solidFill>
                  <a:srgbClr val="002776"/>
                </a:solidFill>
                <a:latin typeface="Arial" pitchFamily="34" charset="0"/>
                <a:cs typeface="Arial" pitchFamily="34" charset="0"/>
              </a:rPr>
              <a:pPr/>
              <a:t>39</a:t>
            </a:fld>
            <a:endParaRPr lang="en-US" smtClean="0">
              <a:solidFill>
                <a:srgbClr val="002776"/>
              </a:solidFill>
              <a:latin typeface="Arial" pitchFamily="34" charset="0"/>
              <a:cs typeface="Arial" pitchFamily="34" charset="0"/>
            </a:endParaRPr>
          </a:p>
        </p:txBody>
      </p:sp>
      <p:graphicFrame>
        <p:nvGraphicFramePr>
          <p:cNvPr id="7" name="Group 10"/>
          <p:cNvGraphicFramePr>
            <a:graphicFrameLocks noGrp="1"/>
          </p:cNvGraphicFramePr>
          <p:nvPr/>
        </p:nvGraphicFramePr>
        <p:xfrm>
          <a:off x="6207125" y="1230313"/>
          <a:ext cx="2643188" cy="1554370"/>
        </p:xfrm>
        <a:graphic>
          <a:graphicData uri="http://schemas.openxmlformats.org/drawingml/2006/table">
            <a:tbl>
              <a:tblPr/>
              <a:tblGrid>
                <a:gridCol w="2643188"/>
              </a:tblGrid>
              <a:tr h="15541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FFFFFF"/>
                          </a:solidFill>
                          <a:effectLst/>
                          <a:latin typeface="Arial" charset="0"/>
                          <a:cs typeface="Arial" charset="0"/>
                        </a:rPr>
                        <a:t>Birleşmedeki kolaylık, atıl şirketlerin ortadan kaldırılmasına zemin hazırlayacaktır.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FF"/>
                        </a:solidFill>
                        <a:effectLst/>
                        <a:latin typeface="Arial" charset="0"/>
                        <a:cs typeface="Arial" charset="0"/>
                      </a:endParaRPr>
                    </a:p>
                  </a:txBody>
                  <a:tcPr marT="45665" marB="4566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17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341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179"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Bölünmeler</a:t>
            </a:r>
            <a:endParaRPr lang="tr-TR" sz="1600" smtClean="0"/>
          </a:p>
        </p:txBody>
      </p:sp>
      <p:sp>
        <p:nvSpPr>
          <p:cNvPr id="306180" name="Text Placeholder 3"/>
          <p:cNvSpPr>
            <a:spLocks noGrp="1"/>
          </p:cNvSpPr>
          <p:nvPr>
            <p:ph type="body" sz="quarter" idx="12"/>
            <p:custDataLst>
              <p:tags r:id="rId4"/>
            </p:custDataLst>
          </p:nvPr>
        </p:nvSpPr>
        <p:spPr bwMode="auto">
          <a:xfrm>
            <a:off x="396875" y="1219200"/>
            <a:ext cx="5622925" cy="5186363"/>
          </a:xfrm>
          <a:noFill/>
          <a:ln>
            <a:miter lim="800000"/>
            <a:headEnd/>
            <a:tailEnd/>
          </a:ln>
        </p:spPr>
        <p:txBody>
          <a:bodyPr vert="horz" numCol="1" anchor="t" anchorCtr="0" compatLnSpc="1">
            <a:prstTxWarp prst="textNoShape">
              <a:avLst/>
            </a:prstTxWarp>
          </a:bodyPr>
          <a:lstStyle/>
          <a:p>
            <a:pPr marL="179388" lvl="1" indent="-179388" eaLnBrk="1" hangingPunct="1">
              <a:lnSpc>
                <a:spcPct val="80000"/>
              </a:lnSpc>
              <a:spcAft>
                <a:spcPct val="0"/>
              </a:spcAft>
            </a:pPr>
            <a:r>
              <a:rPr lang="tr-TR" sz="1800" smtClean="0">
                <a:cs typeface="Arial" pitchFamily="34" charset="0"/>
              </a:rPr>
              <a:t>Tam ve kısmi bölünme, ilk kez kanunda düzenlenmiştir.</a:t>
            </a:r>
          </a:p>
          <a:p>
            <a:pPr marL="179388" lvl="1" indent="-179388" eaLnBrk="1" hangingPunct="1">
              <a:lnSpc>
                <a:spcPct val="80000"/>
              </a:lnSpc>
              <a:spcAft>
                <a:spcPct val="0"/>
              </a:spcAft>
            </a:pPr>
            <a:endParaRPr lang="tr-TR" sz="1800" smtClean="0">
              <a:cs typeface="Arial" pitchFamily="34" charset="0"/>
            </a:endParaRPr>
          </a:p>
          <a:p>
            <a:pPr marL="179388" lvl="1" indent="-179388" eaLnBrk="1" hangingPunct="1">
              <a:lnSpc>
                <a:spcPct val="80000"/>
              </a:lnSpc>
              <a:spcAft>
                <a:spcPct val="0"/>
              </a:spcAft>
            </a:pPr>
            <a:r>
              <a:rPr lang="tr-TR" sz="1800" smtClean="0">
                <a:cs typeface="Arial" pitchFamily="34" charset="0"/>
              </a:rPr>
              <a:t>Sadece sermaye şirketleri ve kooperatifler bölünebilecektir.</a:t>
            </a:r>
          </a:p>
          <a:p>
            <a:pPr marL="179388" lvl="1" indent="-179388" eaLnBrk="1" hangingPunct="1">
              <a:lnSpc>
                <a:spcPct val="80000"/>
              </a:lnSpc>
              <a:spcAft>
                <a:spcPct val="0"/>
              </a:spcAft>
            </a:pPr>
            <a:endParaRPr lang="tr-TR" sz="1800" smtClean="0">
              <a:cs typeface="Arial" pitchFamily="34" charset="0"/>
            </a:endParaRPr>
          </a:p>
          <a:p>
            <a:pPr marL="179388" lvl="1" indent="-179388" eaLnBrk="1" hangingPunct="1">
              <a:lnSpc>
                <a:spcPct val="80000"/>
              </a:lnSpc>
              <a:spcAft>
                <a:spcPct val="0"/>
              </a:spcAft>
            </a:pPr>
            <a:r>
              <a:rPr lang="tr-TR" sz="1800" smtClean="0">
                <a:cs typeface="Arial" pitchFamily="34" charset="0"/>
              </a:rPr>
              <a:t>Ortakların ve şirket alacaklılarının korunması, güvence altına alınmıştır.</a:t>
            </a:r>
          </a:p>
          <a:p>
            <a:pPr marL="179388" lvl="1" indent="-179388" eaLnBrk="1" hangingPunct="1">
              <a:lnSpc>
                <a:spcPct val="80000"/>
              </a:lnSpc>
              <a:spcAft>
                <a:spcPct val="0"/>
              </a:spcAft>
            </a:pPr>
            <a:endParaRPr lang="tr-TR" sz="1800" smtClean="0">
              <a:cs typeface="Arial" pitchFamily="34" charset="0"/>
            </a:endParaRPr>
          </a:p>
          <a:p>
            <a:pPr marL="179388" lvl="1" indent="-179388" eaLnBrk="1" hangingPunct="1">
              <a:lnSpc>
                <a:spcPct val="80000"/>
              </a:lnSpc>
              <a:spcAft>
                <a:spcPct val="0"/>
              </a:spcAft>
            </a:pPr>
            <a:r>
              <a:rPr lang="tr-TR" sz="1800" smtClean="0">
                <a:cs typeface="Arial" pitchFamily="34" charset="0"/>
              </a:rPr>
              <a:t>Bölünmeye katılan şirketlerin tümü bölünme sözleşmesi, bölünen şirket ise ayrıca bölünme planını hazırlayacaktır. Ayrıca her şirketin yönetim kurulu, bir bölünme raporu hazırlayacaktır. </a:t>
            </a:r>
          </a:p>
          <a:p>
            <a:pPr marL="179388" lvl="1" indent="-179388" eaLnBrk="1" hangingPunct="1">
              <a:lnSpc>
                <a:spcPct val="80000"/>
              </a:lnSpc>
              <a:spcAft>
                <a:spcPct val="0"/>
              </a:spcAft>
            </a:pPr>
            <a:endParaRPr lang="tr-TR" sz="1800" smtClean="0">
              <a:cs typeface="Arial" pitchFamily="34" charset="0"/>
            </a:endParaRPr>
          </a:p>
          <a:p>
            <a:pPr marL="179388" lvl="1" indent="-179388" eaLnBrk="1" hangingPunct="1">
              <a:lnSpc>
                <a:spcPct val="80000"/>
              </a:lnSpc>
              <a:spcAft>
                <a:spcPct val="0"/>
              </a:spcAft>
            </a:pPr>
            <a:r>
              <a:rPr lang="tr-TR" sz="1800" smtClean="0">
                <a:cs typeface="Arial" pitchFamily="34" charset="0"/>
              </a:rPr>
              <a:t>Bölünme sözleşmesi /planı /raporu işlem denetiminden geçer. </a:t>
            </a:r>
          </a:p>
          <a:p>
            <a:pPr marL="179388" lvl="1" indent="-179388" eaLnBrk="1" hangingPunct="1">
              <a:lnSpc>
                <a:spcPct val="80000"/>
              </a:lnSpc>
              <a:spcAft>
                <a:spcPct val="0"/>
              </a:spcAft>
            </a:pPr>
            <a:endParaRPr lang="tr-TR" sz="1800" smtClean="0">
              <a:cs typeface="Arial" pitchFamily="34" charset="0"/>
            </a:endParaRPr>
          </a:p>
          <a:p>
            <a:pPr marL="179388" lvl="1" indent="-179388" eaLnBrk="1" hangingPunct="1">
              <a:lnSpc>
                <a:spcPct val="80000"/>
              </a:lnSpc>
              <a:spcAft>
                <a:spcPct val="0"/>
              </a:spcAft>
            </a:pPr>
            <a:r>
              <a:rPr lang="tr-TR" sz="1800" smtClean="0">
                <a:cs typeface="Arial" pitchFamily="34" charset="0"/>
              </a:rPr>
              <a:t>Kendisine bölünmeyle borç tahsis edilen şirket, birinci derecede, diğerleri ikinci derecede sorumludur. İkinci derecede sorumlu olanlara, ancak belirli koşullarda başvurulabilir.</a:t>
            </a:r>
          </a:p>
        </p:txBody>
      </p:sp>
      <p:sp>
        <p:nvSpPr>
          <p:cNvPr id="306181" name="Slide Number Placeholder 6"/>
          <p:cNvSpPr>
            <a:spLocks noGrp="1"/>
          </p:cNvSpPr>
          <p:nvPr>
            <p:ph type="sldNum" sz="quarter" idx="13"/>
          </p:nvPr>
        </p:nvSpPr>
        <p:spPr bwMode="auto">
          <a:noFill/>
          <a:ln>
            <a:miter lim="800000"/>
            <a:headEnd/>
            <a:tailEnd/>
          </a:ln>
        </p:spPr>
        <p:txBody>
          <a:bodyPr/>
          <a:lstStyle/>
          <a:p>
            <a:fld id="{034255DC-4A58-4C0A-BD46-EA7C93B3A1F8}" type="slidenum">
              <a:rPr lang="en-US" smtClean="0">
                <a:solidFill>
                  <a:srgbClr val="002776"/>
                </a:solidFill>
                <a:latin typeface="Arial" pitchFamily="34" charset="0"/>
                <a:cs typeface="Arial" pitchFamily="34" charset="0"/>
              </a:rPr>
              <a:pPr/>
              <a:t>40</a:t>
            </a:fld>
            <a:endParaRPr lang="en-US" smtClean="0">
              <a:solidFill>
                <a:srgbClr val="002776"/>
              </a:solidFill>
              <a:latin typeface="Arial" pitchFamily="34" charset="0"/>
              <a:cs typeface="Arial" pitchFamily="34" charset="0"/>
            </a:endParaRPr>
          </a:p>
        </p:txBody>
      </p:sp>
      <p:graphicFrame>
        <p:nvGraphicFramePr>
          <p:cNvPr id="7" name="Group 10"/>
          <p:cNvGraphicFramePr>
            <a:graphicFrameLocks noGrp="1"/>
          </p:cNvGraphicFramePr>
          <p:nvPr/>
        </p:nvGraphicFramePr>
        <p:xfrm>
          <a:off x="6207125" y="1230313"/>
          <a:ext cx="2643188" cy="2041986"/>
        </p:xfrm>
        <a:graphic>
          <a:graphicData uri="http://schemas.openxmlformats.org/drawingml/2006/table">
            <a:tbl>
              <a:tblPr/>
              <a:tblGrid>
                <a:gridCol w="2643188"/>
              </a:tblGrid>
              <a:tr h="2041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rgbClr val="FFFFF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FFFF"/>
                          </a:solidFill>
                          <a:effectLst/>
                          <a:latin typeface="Arial" charset="0"/>
                          <a:cs typeface="Arial" charset="0"/>
                        </a:rPr>
                        <a:t>Bölünme, ortakları  ve alacaklıları koruyacak şekilde tüm yönleriyle düzenlenmiş ve  İşlem Denetimi devreye sokulmuştur.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smtClean="0">
                        <a:ln>
                          <a:noFill/>
                        </a:ln>
                        <a:solidFill>
                          <a:srgbClr val="FFFFFF"/>
                        </a:solidFill>
                        <a:effectLst/>
                        <a:latin typeface="Arial" charset="0"/>
                        <a:cs typeface="Arial"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2060"/>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02"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14441"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03" name="Title 2"/>
          <p:cNvSpPr>
            <a:spLocks noGrp="1"/>
          </p:cNvSpPr>
          <p:nvPr>
            <p:ph type="title"/>
            <p:custDataLst>
              <p:tags r:id="rId3"/>
            </p:custDataLst>
          </p:nvPr>
        </p:nvSpPr>
        <p:spPr>
          <a:xfrm>
            <a:off x="396875" y="300038"/>
            <a:ext cx="8350250" cy="595312"/>
          </a:xfrm>
        </p:spPr>
        <p:txBody>
          <a:bodyPr/>
          <a:lstStyle/>
          <a:p>
            <a:pPr eaLnBrk="1" hangingPunct="1"/>
            <a:r>
              <a:rPr lang="tr-TR" b="0" smtClean="0"/>
              <a:t>Özellikli işlemler</a:t>
            </a:r>
            <a:r>
              <a:rPr lang="tr-TR" smtClean="0"/>
              <a:t/>
            </a:r>
            <a:br>
              <a:rPr lang="tr-TR" smtClean="0"/>
            </a:br>
            <a:r>
              <a:rPr lang="tr-TR" sz="1800" smtClean="0"/>
              <a:t>Bölünmeler</a:t>
            </a:r>
            <a:endParaRPr lang="tr-TR" sz="1600" smtClean="0"/>
          </a:p>
        </p:txBody>
      </p:sp>
      <p:sp>
        <p:nvSpPr>
          <p:cNvPr id="307204" name="Slide Number Placeholder 6"/>
          <p:cNvSpPr>
            <a:spLocks noGrp="1"/>
          </p:cNvSpPr>
          <p:nvPr>
            <p:ph type="sldNum" sz="quarter" idx="13"/>
          </p:nvPr>
        </p:nvSpPr>
        <p:spPr bwMode="auto">
          <a:noFill/>
          <a:ln>
            <a:miter lim="800000"/>
            <a:headEnd/>
            <a:tailEnd/>
          </a:ln>
        </p:spPr>
        <p:txBody>
          <a:bodyPr/>
          <a:lstStyle/>
          <a:p>
            <a:fld id="{690CF1B3-1F5A-464E-989C-0217EC6AD6EA}" type="slidenum">
              <a:rPr lang="en-US" smtClean="0">
                <a:solidFill>
                  <a:srgbClr val="002776"/>
                </a:solidFill>
                <a:latin typeface="Arial" pitchFamily="34" charset="0"/>
                <a:cs typeface="Arial" pitchFamily="34" charset="0"/>
              </a:rPr>
              <a:pPr/>
              <a:t>41</a:t>
            </a:fld>
            <a:endParaRPr lang="en-US" smtClean="0">
              <a:solidFill>
                <a:srgbClr val="002776"/>
              </a:solidFill>
              <a:latin typeface="Arial" pitchFamily="34" charset="0"/>
              <a:cs typeface="Arial" pitchFamily="34" charset="0"/>
            </a:endParaRPr>
          </a:p>
        </p:txBody>
      </p:sp>
      <p:sp>
        <p:nvSpPr>
          <p:cNvPr id="9" name="Rectangle 8"/>
          <p:cNvSpPr/>
          <p:nvPr/>
        </p:nvSpPr>
        <p:spPr>
          <a:xfrm>
            <a:off x="714375" y="1230313"/>
            <a:ext cx="3786188" cy="47863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FFFFFF"/>
              </a:solidFill>
            </a:endParaRPr>
          </a:p>
        </p:txBody>
      </p:sp>
      <p:sp>
        <p:nvSpPr>
          <p:cNvPr id="10" name="Rectangle 9"/>
          <p:cNvSpPr/>
          <p:nvPr/>
        </p:nvSpPr>
        <p:spPr>
          <a:xfrm>
            <a:off x="4714875" y="1230313"/>
            <a:ext cx="3786188" cy="47863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FFFFFF"/>
              </a:solidFill>
            </a:endParaRPr>
          </a:p>
        </p:txBody>
      </p:sp>
      <p:sp>
        <p:nvSpPr>
          <p:cNvPr id="11" name="TextBox 10"/>
          <p:cNvSpPr txBox="1"/>
          <p:nvPr/>
        </p:nvSpPr>
        <p:spPr>
          <a:xfrm>
            <a:off x="785813" y="1301750"/>
            <a:ext cx="3643312" cy="646113"/>
          </a:xfrm>
          <a:prstGeom prst="rect">
            <a:avLst/>
          </a:prstGeom>
          <a:noFill/>
        </p:spPr>
        <p:txBody>
          <a:bodyPr>
            <a:spAutoFit/>
          </a:bodyPr>
          <a:lstStyle/>
          <a:p>
            <a:pPr>
              <a:defRPr/>
            </a:pPr>
            <a:r>
              <a:rPr lang="tr-TR" sz="1800" dirty="0">
                <a:solidFill>
                  <a:srgbClr val="002060"/>
                </a:solidFill>
              </a:rPr>
              <a:t>(D) A.Ş. Bölünüyor </a:t>
            </a:r>
          </a:p>
          <a:p>
            <a:pPr>
              <a:defRPr/>
            </a:pPr>
            <a:r>
              <a:rPr lang="tr-TR" sz="1800" b="1" dirty="0">
                <a:solidFill>
                  <a:srgbClr val="002060"/>
                </a:solidFill>
              </a:rPr>
              <a:t>Tam Bölünme</a:t>
            </a:r>
          </a:p>
        </p:txBody>
      </p:sp>
      <p:sp>
        <p:nvSpPr>
          <p:cNvPr id="12" name="TextBox 11"/>
          <p:cNvSpPr txBox="1"/>
          <p:nvPr/>
        </p:nvSpPr>
        <p:spPr>
          <a:xfrm>
            <a:off x="4714875" y="1301750"/>
            <a:ext cx="3643313" cy="646113"/>
          </a:xfrm>
          <a:prstGeom prst="rect">
            <a:avLst/>
          </a:prstGeom>
          <a:noFill/>
        </p:spPr>
        <p:txBody>
          <a:bodyPr>
            <a:spAutoFit/>
          </a:bodyPr>
          <a:lstStyle/>
          <a:p>
            <a:pPr>
              <a:defRPr/>
            </a:pPr>
            <a:r>
              <a:rPr lang="tr-TR" sz="1800" dirty="0">
                <a:solidFill>
                  <a:srgbClr val="002060"/>
                </a:solidFill>
              </a:rPr>
              <a:t>(G) A.Ş. Bölünüyor </a:t>
            </a:r>
          </a:p>
          <a:p>
            <a:pPr>
              <a:defRPr/>
            </a:pPr>
            <a:r>
              <a:rPr lang="tr-TR" sz="1800" b="1" dirty="0">
                <a:solidFill>
                  <a:srgbClr val="002060"/>
                </a:solidFill>
              </a:rPr>
              <a:t>Kısmi Bölünme</a:t>
            </a:r>
          </a:p>
        </p:txBody>
      </p:sp>
      <p:sp>
        <p:nvSpPr>
          <p:cNvPr id="307209" name="TextBox 12"/>
          <p:cNvSpPr txBox="1">
            <a:spLocks noChangeArrowheads="1"/>
          </p:cNvSpPr>
          <p:nvPr/>
        </p:nvSpPr>
        <p:spPr bwMode="auto">
          <a:xfrm>
            <a:off x="785813" y="1941513"/>
            <a:ext cx="3643312" cy="338137"/>
          </a:xfrm>
          <a:prstGeom prst="rect">
            <a:avLst/>
          </a:prstGeom>
          <a:noFill/>
          <a:ln w="9525">
            <a:noFill/>
            <a:miter lim="800000"/>
            <a:headEnd/>
            <a:tailEnd/>
          </a:ln>
        </p:spPr>
        <p:txBody>
          <a:bodyPr>
            <a:spAutoFit/>
          </a:bodyPr>
          <a:lstStyle/>
          <a:p>
            <a:r>
              <a:rPr lang="tr-TR" sz="1600">
                <a:solidFill>
                  <a:srgbClr val="002060"/>
                </a:solidFill>
              </a:rPr>
              <a:t>Bölünme İşlemi</a:t>
            </a:r>
          </a:p>
        </p:txBody>
      </p:sp>
      <p:sp>
        <p:nvSpPr>
          <p:cNvPr id="307210" name="TextBox 13"/>
          <p:cNvSpPr txBox="1">
            <a:spLocks noChangeArrowheads="1"/>
          </p:cNvSpPr>
          <p:nvPr/>
        </p:nvSpPr>
        <p:spPr bwMode="auto">
          <a:xfrm>
            <a:off x="4714875" y="1944688"/>
            <a:ext cx="3643313" cy="338137"/>
          </a:xfrm>
          <a:prstGeom prst="rect">
            <a:avLst/>
          </a:prstGeom>
          <a:noFill/>
          <a:ln w="9525">
            <a:noFill/>
            <a:miter lim="800000"/>
            <a:headEnd/>
            <a:tailEnd/>
          </a:ln>
        </p:spPr>
        <p:txBody>
          <a:bodyPr>
            <a:spAutoFit/>
          </a:bodyPr>
          <a:lstStyle/>
          <a:p>
            <a:r>
              <a:rPr lang="tr-TR" sz="1600">
                <a:solidFill>
                  <a:srgbClr val="002060"/>
                </a:solidFill>
              </a:rPr>
              <a:t>Bölünme İşlemi</a:t>
            </a:r>
          </a:p>
        </p:txBody>
      </p:sp>
      <p:sp>
        <p:nvSpPr>
          <p:cNvPr id="15" name="Oval 14"/>
          <p:cNvSpPr/>
          <p:nvPr/>
        </p:nvSpPr>
        <p:spPr>
          <a:xfrm>
            <a:off x="1500188" y="3087688"/>
            <a:ext cx="500062"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E</a:t>
            </a:r>
          </a:p>
        </p:txBody>
      </p:sp>
      <p:sp>
        <p:nvSpPr>
          <p:cNvPr id="16" name="Oval 15"/>
          <p:cNvSpPr/>
          <p:nvPr/>
        </p:nvSpPr>
        <p:spPr>
          <a:xfrm>
            <a:off x="2928938" y="3087688"/>
            <a:ext cx="500062"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F</a:t>
            </a:r>
          </a:p>
        </p:txBody>
      </p:sp>
      <p:cxnSp>
        <p:nvCxnSpPr>
          <p:cNvPr id="17" name="Straight Arrow Connector 16"/>
          <p:cNvCxnSpPr>
            <a:endCxn id="15" idx="7"/>
          </p:cNvCxnSpPr>
          <p:nvPr/>
        </p:nvCxnSpPr>
        <p:spPr>
          <a:xfrm rot="5400000">
            <a:off x="1901031" y="2907507"/>
            <a:ext cx="269875" cy="2174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6" idx="1"/>
          </p:cNvCxnSpPr>
          <p:nvPr/>
        </p:nvCxnSpPr>
        <p:spPr>
          <a:xfrm rot="16200000" flipH="1">
            <a:off x="2758281" y="2907507"/>
            <a:ext cx="269875" cy="2174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5813" y="3717925"/>
            <a:ext cx="3643312" cy="584200"/>
          </a:xfrm>
          <a:prstGeom prst="rect">
            <a:avLst/>
          </a:prstGeom>
          <a:noFill/>
        </p:spPr>
        <p:txBody>
          <a:bodyPr>
            <a:spAutoFit/>
          </a:bodyPr>
          <a:lstStyle/>
          <a:p>
            <a:pPr>
              <a:defRPr/>
            </a:pPr>
            <a:r>
              <a:rPr lang="tr-TR" sz="1600" dirty="0">
                <a:solidFill>
                  <a:srgbClr val="002060"/>
                </a:solidFill>
              </a:rPr>
              <a:t>Bölünmeden sonra geriye kalan şirketler</a:t>
            </a:r>
          </a:p>
        </p:txBody>
      </p:sp>
      <p:sp>
        <p:nvSpPr>
          <p:cNvPr id="20" name="TextBox 19"/>
          <p:cNvSpPr txBox="1"/>
          <p:nvPr/>
        </p:nvSpPr>
        <p:spPr>
          <a:xfrm>
            <a:off x="4714875" y="3717925"/>
            <a:ext cx="3571875" cy="584200"/>
          </a:xfrm>
          <a:prstGeom prst="rect">
            <a:avLst/>
          </a:prstGeom>
          <a:noFill/>
        </p:spPr>
        <p:txBody>
          <a:bodyPr>
            <a:spAutoFit/>
          </a:bodyPr>
          <a:lstStyle/>
          <a:p>
            <a:pPr>
              <a:defRPr/>
            </a:pPr>
            <a:r>
              <a:rPr lang="tr-TR" sz="1600" dirty="0">
                <a:solidFill>
                  <a:srgbClr val="002060"/>
                </a:solidFill>
              </a:rPr>
              <a:t>Bölünmeden sonra geriye kalan şirketler</a:t>
            </a:r>
          </a:p>
        </p:txBody>
      </p:sp>
      <p:sp>
        <p:nvSpPr>
          <p:cNvPr id="21" name="TextBox 20"/>
          <p:cNvSpPr txBox="1"/>
          <p:nvPr/>
        </p:nvSpPr>
        <p:spPr>
          <a:xfrm>
            <a:off x="928688" y="5249863"/>
            <a:ext cx="3643312" cy="338137"/>
          </a:xfrm>
          <a:prstGeom prst="rect">
            <a:avLst/>
          </a:prstGeom>
          <a:noFill/>
        </p:spPr>
        <p:txBody>
          <a:bodyPr>
            <a:spAutoFit/>
          </a:bodyPr>
          <a:lstStyle/>
          <a:p>
            <a:pPr>
              <a:defRPr/>
            </a:pPr>
            <a:r>
              <a:rPr lang="tr-TR" sz="1600" dirty="0">
                <a:solidFill>
                  <a:srgbClr val="002060"/>
                </a:solidFill>
              </a:rPr>
              <a:t>(D) A.Ş. ortadan kalktı</a:t>
            </a:r>
          </a:p>
        </p:txBody>
      </p:sp>
      <p:sp>
        <p:nvSpPr>
          <p:cNvPr id="22" name="Oval 21"/>
          <p:cNvSpPr/>
          <p:nvPr/>
        </p:nvSpPr>
        <p:spPr>
          <a:xfrm>
            <a:off x="1714500" y="4516438"/>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E</a:t>
            </a:r>
          </a:p>
        </p:txBody>
      </p:sp>
      <p:sp>
        <p:nvSpPr>
          <p:cNvPr id="23" name="Oval 22"/>
          <p:cNvSpPr/>
          <p:nvPr/>
        </p:nvSpPr>
        <p:spPr>
          <a:xfrm>
            <a:off x="2857500" y="4516438"/>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F</a:t>
            </a:r>
          </a:p>
        </p:txBody>
      </p:sp>
      <p:sp>
        <p:nvSpPr>
          <p:cNvPr id="24" name="Oval 23"/>
          <p:cNvSpPr/>
          <p:nvPr/>
        </p:nvSpPr>
        <p:spPr>
          <a:xfrm>
            <a:off x="6286500" y="4302125"/>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G</a:t>
            </a:r>
          </a:p>
        </p:txBody>
      </p:sp>
      <p:sp>
        <p:nvSpPr>
          <p:cNvPr id="25" name="Oval 24"/>
          <p:cNvSpPr/>
          <p:nvPr/>
        </p:nvSpPr>
        <p:spPr>
          <a:xfrm>
            <a:off x="5715000" y="4802188"/>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H</a:t>
            </a:r>
          </a:p>
        </p:txBody>
      </p:sp>
      <p:sp>
        <p:nvSpPr>
          <p:cNvPr id="26" name="Oval 25"/>
          <p:cNvSpPr/>
          <p:nvPr/>
        </p:nvSpPr>
        <p:spPr>
          <a:xfrm>
            <a:off x="6858000" y="4802188"/>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I</a:t>
            </a:r>
          </a:p>
        </p:txBody>
      </p:sp>
      <p:sp>
        <p:nvSpPr>
          <p:cNvPr id="27" name="Oval 26"/>
          <p:cNvSpPr/>
          <p:nvPr/>
        </p:nvSpPr>
        <p:spPr>
          <a:xfrm>
            <a:off x="2071688" y="2301875"/>
            <a:ext cx="785812" cy="714375"/>
          </a:xfrm>
          <a:prstGeom prst="ellipse">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D</a:t>
            </a:r>
          </a:p>
        </p:txBody>
      </p:sp>
      <p:sp>
        <p:nvSpPr>
          <p:cNvPr id="28" name="Oval 27"/>
          <p:cNvSpPr/>
          <p:nvPr/>
        </p:nvSpPr>
        <p:spPr>
          <a:xfrm>
            <a:off x="5429250" y="3087688"/>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H</a:t>
            </a:r>
          </a:p>
        </p:txBody>
      </p:sp>
      <p:sp>
        <p:nvSpPr>
          <p:cNvPr id="29" name="Oval 28"/>
          <p:cNvSpPr/>
          <p:nvPr/>
        </p:nvSpPr>
        <p:spPr>
          <a:xfrm>
            <a:off x="6858000" y="3087688"/>
            <a:ext cx="500063" cy="428625"/>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I</a:t>
            </a:r>
          </a:p>
        </p:txBody>
      </p:sp>
      <p:cxnSp>
        <p:nvCxnSpPr>
          <p:cNvPr id="30" name="Straight Arrow Connector 29"/>
          <p:cNvCxnSpPr>
            <a:endCxn id="28" idx="7"/>
          </p:cNvCxnSpPr>
          <p:nvPr/>
        </p:nvCxnSpPr>
        <p:spPr>
          <a:xfrm rot="5400000">
            <a:off x="5830094" y="2907507"/>
            <a:ext cx="269875" cy="2174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29" idx="1"/>
          </p:cNvCxnSpPr>
          <p:nvPr/>
        </p:nvCxnSpPr>
        <p:spPr>
          <a:xfrm rot="16200000" flipH="1">
            <a:off x="6687344" y="2907507"/>
            <a:ext cx="269875" cy="21748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00750" y="2301875"/>
            <a:ext cx="785813" cy="714375"/>
          </a:xfrm>
          <a:prstGeom prst="ellipse">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800" dirty="0">
                <a:solidFill>
                  <a:srgbClr val="FFFFFF"/>
                </a:solidFill>
              </a:rPr>
              <a:t>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22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263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27" name="Title 2"/>
          <p:cNvSpPr>
            <a:spLocks noGrp="1"/>
          </p:cNvSpPr>
          <p:nvPr>
            <p:ph type="title"/>
            <p:custDataLst>
              <p:tags r:id="rId3"/>
            </p:custDataLst>
          </p:nvPr>
        </p:nvSpPr>
        <p:spPr>
          <a:xfrm>
            <a:off x="396875" y="300038"/>
            <a:ext cx="8350250" cy="595312"/>
          </a:xfrm>
        </p:spPr>
        <p:txBody>
          <a:bodyPr/>
          <a:lstStyle/>
          <a:p>
            <a:pPr eaLnBrk="1" hangingPunct="1"/>
            <a:r>
              <a:rPr lang="tr-TR" b="0" smtClean="0"/>
              <a:t>Ticari işletme</a:t>
            </a:r>
            <a:r>
              <a:rPr lang="tr-TR" smtClean="0"/>
              <a:t/>
            </a:r>
            <a:br>
              <a:rPr lang="tr-TR" smtClean="0"/>
            </a:br>
            <a:r>
              <a:rPr lang="tr-TR" sz="1800" smtClean="0"/>
              <a:t>Yenilikler</a:t>
            </a:r>
            <a:endParaRPr lang="tr-TR" sz="1600" smtClean="0"/>
          </a:p>
        </p:txBody>
      </p:sp>
      <p:sp>
        <p:nvSpPr>
          <p:cNvPr id="247812" name="Text Placeholder 3"/>
          <p:cNvSpPr>
            <a:spLocks noGrp="1"/>
          </p:cNvSpPr>
          <p:nvPr>
            <p:ph type="body" sz="quarter" idx="12"/>
            <p:custDataLst>
              <p:tags r:id="rId4"/>
            </p:custDataLst>
          </p:nvPr>
        </p:nvSpPr>
        <p:spPr bwMode="auto">
          <a:xfrm>
            <a:off x="396875" y="1219200"/>
            <a:ext cx="8366125" cy="5186363"/>
          </a:xfrm>
          <a:extLst/>
        </p:spPr>
        <p:txBody>
          <a:bodyPr vert="horz" numCol="1" anchor="t" anchorCtr="0" compatLnSpc="1">
            <a:prstTxWarp prst="textNoShape">
              <a:avLst/>
            </a:prstTxWarp>
          </a:bodyPr>
          <a:lstStyle/>
          <a:p>
            <a:pPr marL="179388" lvl="1" indent="-179388" eaLnBrk="1" hangingPunct="1">
              <a:lnSpc>
                <a:spcPct val="80000"/>
              </a:lnSpc>
              <a:spcAft>
                <a:spcPct val="0"/>
              </a:spcAft>
              <a:defRPr/>
            </a:pPr>
            <a:r>
              <a:rPr lang="tr-TR" sz="1800" dirty="0" smtClean="0">
                <a:cs typeface="Arial" pitchFamily="34" charset="0"/>
              </a:rPr>
              <a:t>Vakıfların tacir sıfatı yeniden düzenlendi. </a:t>
            </a: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defRPr/>
            </a:pPr>
            <a:r>
              <a:rPr lang="tr-TR" sz="1800" dirty="0" smtClean="0">
                <a:cs typeface="Arial" pitchFamily="34" charset="0"/>
              </a:rPr>
              <a:t>Bileşik faize sınırlamalar getirildi. Artık sadece iki tarafı tacir olan cari hesap ve ödünç sözleşmelerinde bileşik faiz uygulanabilecek. </a:t>
            </a: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defRPr/>
            </a:pPr>
            <a:r>
              <a:rPr lang="tr-TR" sz="1800" dirty="0" smtClean="0">
                <a:cs typeface="Arial" pitchFamily="34" charset="0"/>
              </a:rPr>
              <a:t>Elektronik bildirime (tebligata) ve elektronik faturaya ilişkin düzenleme getiriliyor. </a:t>
            </a: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defRPr/>
            </a:pPr>
            <a:r>
              <a:rPr lang="tr-TR" sz="1800" dirty="0" smtClean="0">
                <a:cs typeface="Arial" pitchFamily="34" charset="0"/>
              </a:rPr>
              <a:t>KEP (kayıtlı elektronik posta) sistemi, birçok işlemde kullanılabilecek. </a:t>
            </a:r>
          </a:p>
          <a:p>
            <a:pPr marL="0" lvl="1" indent="0" eaLnBrk="1" hangingPunct="1">
              <a:lnSpc>
                <a:spcPct val="80000"/>
              </a:lnSpc>
              <a:spcAft>
                <a:spcPct val="0"/>
              </a:spcAft>
              <a:buFont typeface="Arial" pitchFamily="34" charset="0"/>
              <a:buNone/>
              <a:defRPr/>
            </a:pPr>
            <a:endParaRPr lang="tr-TR" sz="1800" dirty="0" smtClean="0">
              <a:cs typeface="Arial" pitchFamily="34" charset="0"/>
            </a:endParaRPr>
          </a:p>
          <a:p>
            <a:pPr marL="179388" lvl="1" indent="-179388" eaLnBrk="1" hangingPunct="1">
              <a:lnSpc>
                <a:spcPct val="80000"/>
              </a:lnSpc>
              <a:spcAft>
                <a:spcPct val="0"/>
              </a:spcAft>
              <a:defRPr/>
            </a:pPr>
            <a:r>
              <a:rPr lang="tr-TR" sz="1800" dirty="0">
                <a:cs typeface="Arial" pitchFamily="34" charset="0"/>
              </a:rPr>
              <a:t>Ticari işletmenin devri, Borçlar Kanunu’nda ve Yeni </a:t>
            </a:r>
            <a:r>
              <a:rPr lang="tr-TR" sz="1800" dirty="0" err="1">
                <a:cs typeface="Arial" pitchFamily="34" charset="0"/>
              </a:rPr>
              <a:t>TTK’da</a:t>
            </a:r>
            <a:r>
              <a:rPr lang="tr-TR" sz="1800" dirty="0">
                <a:cs typeface="Arial" pitchFamily="34" charset="0"/>
              </a:rPr>
              <a:t> yeniden düzenlendi. Kiracılık hakkı, ticari işletmeyle birlikte geçecek. </a:t>
            </a:r>
          </a:p>
          <a:p>
            <a:pPr marL="179388" lvl="1" indent="-179388" eaLnBrk="1" hangingPunct="1">
              <a:lnSpc>
                <a:spcPct val="80000"/>
              </a:lnSpc>
              <a:spcAft>
                <a:spcPct val="0"/>
              </a:spcAft>
              <a:defRPr/>
            </a:pPr>
            <a:endParaRPr lang="tr-TR" sz="1800" dirty="0">
              <a:cs typeface="Arial" pitchFamily="34" charset="0"/>
            </a:endParaRPr>
          </a:p>
          <a:p>
            <a:pPr marL="179388" lvl="1" indent="-179388" eaLnBrk="1" hangingPunct="1">
              <a:lnSpc>
                <a:spcPct val="80000"/>
              </a:lnSpc>
              <a:spcAft>
                <a:spcPct val="0"/>
              </a:spcAft>
              <a:defRPr/>
            </a:pPr>
            <a:r>
              <a:rPr lang="tr-TR" sz="1800" dirty="0">
                <a:cs typeface="Arial" pitchFamily="34" charset="0"/>
              </a:rPr>
              <a:t>Ticaret sicili sistemi yenileniyor, güven ilkesi güçleniyor. </a:t>
            </a:r>
          </a:p>
          <a:p>
            <a:pPr marL="179388" lvl="1" indent="-179388" eaLnBrk="1" hangingPunct="1">
              <a:lnSpc>
                <a:spcPct val="80000"/>
              </a:lnSpc>
              <a:spcAft>
                <a:spcPct val="0"/>
              </a:spcAft>
              <a:defRPr/>
            </a:pPr>
            <a:endParaRPr lang="tr-TR" sz="1800" dirty="0">
              <a:cs typeface="Arial" pitchFamily="34" charset="0"/>
            </a:endParaRPr>
          </a:p>
          <a:p>
            <a:pPr marL="179388" lvl="1" indent="-179388" eaLnBrk="1" hangingPunct="1">
              <a:lnSpc>
                <a:spcPct val="80000"/>
              </a:lnSpc>
              <a:spcAft>
                <a:spcPct val="0"/>
              </a:spcAft>
              <a:defRPr/>
            </a:pPr>
            <a:r>
              <a:rPr lang="tr-TR" sz="1800" dirty="0">
                <a:cs typeface="Arial" pitchFamily="34" charset="0"/>
              </a:rPr>
              <a:t>Bakanlık ve TOBB nezdinde elektronik sicil bankası kuruluyor. </a:t>
            </a: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buFont typeface="Arial" pitchFamily="34" charset="0"/>
              <a:buNone/>
              <a:defRPr/>
            </a:pPr>
            <a:endParaRPr lang="tr-TR" sz="1800" dirty="0" smtClean="0">
              <a:cs typeface="Arial" pitchFamily="34" charset="0"/>
            </a:endParaRP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buFont typeface="Arial" pitchFamily="34" charset="0"/>
              <a:buNone/>
              <a:defRPr/>
            </a:pPr>
            <a:endParaRPr lang="tr-TR" sz="1800" dirty="0" smtClean="0">
              <a:cs typeface="Arial" pitchFamily="34" charset="0"/>
            </a:endParaRP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buFont typeface="Arial" pitchFamily="34" charset="0"/>
              <a:buNone/>
              <a:defRPr/>
            </a:pPr>
            <a:endParaRPr lang="tr-TR" sz="1800" dirty="0" smtClean="0">
              <a:cs typeface="Arial" pitchFamily="34" charset="0"/>
            </a:endParaRPr>
          </a:p>
        </p:txBody>
      </p:sp>
      <p:sp>
        <p:nvSpPr>
          <p:cNvPr id="308229" name="Slide Number Placeholder 6"/>
          <p:cNvSpPr>
            <a:spLocks noGrp="1"/>
          </p:cNvSpPr>
          <p:nvPr>
            <p:ph type="sldNum" sz="quarter" idx="13"/>
          </p:nvPr>
        </p:nvSpPr>
        <p:spPr bwMode="auto">
          <a:noFill/>
          <a:ln>
            <a:miter lim="800000"/>
            <a:headEnd/>
            <a:tailEnd/>
          </a:ln>
        </p:spPr>
        <p:txBody>
          <a:bodyPr/>
          <a:lstStyle/>
          <a:p>
            <a:fld id="{D5579CB8-E445-42BE-9D02-298D28A27421}"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5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365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251" name="Title 2"/>
          <p:cNvSpPr>
            <a:spLocks noGrp="1"/>
          </p:cNvSpPr>
          <p:nvPr>
            <p:ph type="title"/>
            <p:custDataLst>
              <p:tags r:id="rId3"/>
            </p:custDataLst>
          </p:nvPr>
        </p:nvSpPr>
        <p:spPr>
          <a:xfrm>
            <a:off x="396875" y="300038"/>
            <a:ext cx="8350250" cy="595312"/>
          </a:xfrm>
        </p:spPr>
        <p:txBody>
          <a:bodyPr/>
          <a:lstStyle/>
          <a:p>
            <a:pPr eaLnBrk="1" hangingPunct="1"/>
            <a:r>
              <a:rPr lang="tr-TR" b="0" smtClean="0"/>
              <a:t>Ticari işletme</a:t>
            </a:r>
            <a:r>
              <a:rPr lang="tr-TR" smtClean="0"/>
              <a:t/>
            </a:r>
            <a:br>
              <a:rPr lang="tr-TR" smtClean="0"/>
            </a:br>
            <a:r>
              <a:rPr lang="tr-TR" sz="1800" smtClean="0"/>
              <a:t>Yenilikler</a:t>
            </a:r>
            <a:endParaRPr lang="tr-TR" sz="1600" smtClean="0"/>
          </a:p>
        </p:txBody>
      </p:sp>
      <p:sp>
        <p:nvSpPr>
          <p:cNvPr id="309252" name="Text Placeholder 3"/>
          <p:cNvSpPr>
            <a:spLocks noGrp="1"/>
          </p:cNvSpPr>
          <p:nvPr>
            <p:ph type="body" sz="quarter" idx="12"/>
            <p:custDataLst>
              <p:tags r:id="rId4"/>
            </p:custDataLst>
          </p:nvPr>
        </p:nvSpPr>
        <p:spPr bwMode="auto">
          <a:xfrm>
            <a:off x="396875" y="1219200"/>
            <a:ext cx="8366125" cy="5186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marL="179388" lvl="1" indent="-179388" eaLnBrk="1" hangingPunct="1">
              <a:lnSpc>
                <a:spcPct val="80000"/>
              </a:lnSpc>
              <a:spcAft>
                <a:spcPct val="0"/>
              </a:spcAft>
              <a:buFont typeface="Arial" charset="0"/>
              <a:buChar char="•"/>
              <a:defRPr/>
            </a:pPr>
            <a:endParaRPr lang="tr-TR" sz="1800" dirty="0" smtClean="0">
              <a:cs typeface="Arial" charset="0"/>
            </a:endParaRPr>
          </a:p>
          <a:p>
            <a:pPr marL="179388" lvl="1" indent="-179388" eaLnBrk="1" hangingPunct="1">
              <a:lnSpc>
                <a:spcPct val="80000"/>
              </a:lnSpc>
              <a:spcAft>
                <a:spcPct val="0"/>
              </a:spcAft>
              <a:buFont typeface="Arial" charset="0"/>
              <a:buChar char="•"/>
              <a:defRPr/>
            </a:pPr>
            <a:r>
              <a:rPr lang="tr-TR" sz="1800" dirty="0" smtClean="0">
                <a:cs typeface="Arial" charset="0"/>
              </a:rPr>
              <a:t>Ticari defterlerin tutulması alanında bir devrim: Türkiye Muhasebe Standartları uygulanacak. Ayrıca tacir, dilerse ticari defterlerini sadece elektronik ortamda tutabilecektir. </a:t>
            </a:r>
          </a:p>
          <a:p>
            <a:pPr marL="179388" lvl="1" indent="-179388" eaLnBrk="1" hangingPunct="1">
              <a:lnSpc>
                <a:spcPct val="80000"/>
              </a:lnSpc>
              <a:spcAft>
                <a:spcPct val="0"/>
              </a:spcAft>
              <a:buFont typeface="Arial" charset="0"/>
              <a:buChar char="•"/>
              <a:defRPr/>
            </a:pPr>
            <a:endParaRPr lang="tr-TR" sz="1800" dirty="0" smtClean="0">
              <a:cs typeface="Arial" charset="0"/>
            </a:endParaRPr>
          </a:p>
          <a:p>
            <a:pPr marL="179388" lvl="1" indent="-179388" eaLnBrk="1" hangingPunct="1">
              <a:lnSpc>
                <a:spcPct val="80000"/>
              </a:lnSpc>
              <a:spcAft>
                <a:spcPct val="0"/>
              </a:spcAft>
              <a:buFont typeface="Arial" charset="0"/>
              <a:buChar char="•"/>
              <a:defRPr/>
            </a:pPr>
            <a:r>
              <a:rPr lang="tr-TR" sz="1800" dirty="0" smtClean="0">
                <a:cs typeface="Arial" charset="0"/>
              </a:rPr>
              <a:t>Ticari muhasebe açısından düzenleme, değerleme ve mahsup kuralları kanunda düzenleniyor. </a:t>
            </a:r>
          </a:p>
          <a:p>
            <a:pPr marL="179388" lvl="1" indent="-179388" eaLnBrk="1" hangingPunct="1">
              <a:lnSpc>
                <a:spcPct val="80000"/>
              </a:lnSpc>
              <a:spcAft>
                <a:spcPct val="0"/>
              </a:spcAft>
              <a:buFont typeface="Arial" charset="0"/>
              <a:buNone/>
              <a:defRPr/>
            </a:pPr>
            <a:endParaRPr lang="tr-TR" sz="1800" dirty="0" smtClean="0">
              <a:cs typeface="Arial" charset="0"/>
            </a:endParaRPr>
          </a:p>
          <a:p>
            <a:pPr marL="179388" lvl="1" indent="-179388" eaLnBrk="1" hangingPunct="1">
              <a:lnSpc>
                <a:spcPct val="80000"/>
              </a:lnSpc>
              <a:spcAft>
                <a:spcPct val="0"/>
              </a:spcAft>
              <a:buFont typeface="Arial" charset="0"/>
              <a:buChar char="•"/>
              <a:defRPr/>
            </a:pPr>
            <a:r>
              <a:rPr lang="tr-TR" sz="1800" dirty="0" smtClean="0">
                <a:cs typeface="Arial" charset="0"/>
              </a:rPr>
              <a:t>Haksız rekabet konusunda mevcut düzenlemeler daha dinamik bir bakış açısıyla ele alınıyor. Kanun, haksız rekabet konseptini yeniden ele alıyor. </a:t>
            </a:r>
          </a:p>
          <a:p>
            <a:pPr marL="0" lvl="1" indent="0" eaLnBrk="1" hangingPunct="1">
              <a:lnSpc>
                <a:spcPct val="80000"/>
              </a:lnSpc>
              <a:spcAft>
                <a:spcPct val="0"/>
              </a:spcAft>
              <a:buFont typeface="Arial" charset="0"/>
              <a:buNone/>
              <a:defRPr/>
            </a:pPr>
            <a:endParaRPr lang="tr-TR" sz="1800" dirty="0" smtClean="0">
              <a:cs typeface="Arial" charset="0"/>
            </a:endParaRPr>
          </a:p>
          <a:p>
            <a:pPr marL="179388" lvl="1" indent="-179388" eaLnBrk="1" hangingPunct="1">
              <a:lnSpc>
                <a:spcPct val="80000"/>
              </a:lnSpc>
              <a:spcAft>
                <a:spcPct val="0"/>
              </a:spcAft>
              <a:buFont typeface="Arial" charset="0"/>
              <a:buChar char="•"/>
              <a:defRPr/>
            </a:pPr>
            <a:r>
              <a:rPr lang="tr-TR" sz="1800" dirty="0" smtClean="0">
                <a:cs typeface="Arial" charset="0"/>
              </a:rPr>
              <a:t>Acentelik sözleşmesine ilişkin olarak, acenteyi koruyucu hükümler getiriliyor. </a:t>
            </a:r>
          </a:p>
          <a:p>
            <a:pPr marL="0" lvl="1" indent="0" eaLnBrk="1" hangingPunct="1">
              <a:lnSpc>
                <a:spcPct val="80000"/>
              </a:lnSpc>
              <a:spcAft>
                <a:spcPct val="0"/>
              </a:spcAft>
              <a:buFont typeface="Arial" charset="0"/>
              <a:buNone/>
              <a:defRPr/>
            </a:pPr>
            <a:endParaRPr lang="tr-TR" sz="1800" dirty="0" smtClean="0">
              <a:cs typeface="Arial" charset="0"/>
            </a:endParaRPr>
          </a:p>
          <a:p>
            <a:pPr marL="179388" lvl="1" indent="-179388" eaLnBrk="1" hangingPunct="1">
              <a:lnSpc>
                <a:spcPct val="80000"/>
              </a:lnSpc>
              <a:spcAft>
                <a:spcPct val="0"/>
              </a:spcAft>
              <a:buFont typeface="Arial" charset="0"/>
              <a:buChar char="•"/>
              <a:defRPr/>
            </a:pPr>
            <a:r>
              <a:rPr lang="tr-TR" sz="1800" dirty="0">
                <a:cs typeface="Arial" pitchFamily="34" charset="0"/>
              </a:rPr>
              <a:t>Acentelik sözleşmesinde sağlayıcının yükümlülükleri düzenlendi; acentenin rekabet yasağına tabi tutulmasına kısıtlamalar getirildi; acentenin ücret hakkı kapsamlı olarak kanunda ele alındı.</a:t>
            </a:r>
          </a:p>
          <a:p>
            <a:pPr marL="179388" lvl="1" indent="-179388" eaLnBrk="1" hangingPunct="1">
              <a:lnSpc>
                <a:spcPct val="80000"/>
              </a:lnSpc>
              <a:spcAft>
                <a:spcPct val="0"/>
              </a:spcAft>
              <a:buFont typeface="Arial" charset="0"/>
              <a:buChar char="•"/>
              <a:defRPr/>
            </a:pPr>
            <a:endParaRPr lang="tr-TR" sz="1800" dirty="0" smtClean="0">
              <a:cs typeface="Arial" charset="0"/>
            </a:endParaRPr>
          </a:p>
          <a:p>
            <a:pPr marL="179388" lvl="1" indent="-179388" eaLnBrk="1" hangingPunct="1">
              <a:lnSpc>
                <a:spcPct val="80000"/>
              </a:lnSpc>
              <a:spcAft>
                <a:spcPct val="0"/>
              </a:spcAft>
              <a:buFont typeface="Arial" charset="0"/>
              <a:buChar char="•"/>
              <a:defRPr/>
            </a:pPr>
            <a:endParaRPr lang="tr-TR" sz="1800" dirty="0" smtClean="0">
              <a:cs typeface="Arial" charset="0"/>
            </a:endParaRPr>
          </a:p>
          <a:p>
            <a:pPr marL="179388" lvl="1" indent="-179388" eaLnBrk="1" hangingPunct="1">
              <a:lnSpc>
                <a:spcPct val="80000"/>
              </a:lnSpc>
              <a:spcAft>
                <a:spcPct val="0"/>
              </a:spcAft>
              <a:buFont typeface="Arial" charset="0"/>
              <a:buNone/>
              <a:defRPr/>
            </a:pPr>
            <a:endParaRPr lang="tr-TR" sz="1800" dirty="0" smtClean="0">
              <a:cs typeface="Arial" charset="0"/>
            </a:endParaRPr>
          </a:p>
        </p:txBody>
      </p:sp>
      <p:sp>
        <p:nvSpPr>
          <p:cNvPr id="309253" name="Slide Number Placeholder 6"/>
          <p:cNvSpPr>
            <a:spLocks noGrp="1"/>
          </p:cNvSpPr>
          <p:nvPr>
            <p:ph type="sldNum" sz="quarter" idx="13"/>
          </p:nvPr>
        </p:nvSpPr>
        <p:spPr bwMode="auto">
          <a:noFill/>
          <a:ln>
            <a:miter lim="800000"/>
            <a:headEnd/>
            <a:tailEnd/>
          </a:ln>
        </p:spPr>
        <p:txBody>
          <a:bodyPr/>
          <a:lstStyle/>
          <a:p>
            <a:fld id="{BD8C019A-D516-43D6-9E78-7AD696F17C6E}" type="slidenum">
              <a:rPr lang="en-US" smtClean="0">
                <a:solidFill>
                  <a:srgbClr val="002776"/>
                </a:solidFill>
                <a:latin typeface="Arial" pitchFamily="34" charset="0"/>
                <a:cs typeface="Arial" pitchFamily="34" charset="0"/>
              </a:rPr>
              <a:pPr/>
              <a:t>43</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4"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4681"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0275" name="Title 2"/>
          <p:cNvSpPr>
            <a:spLocks noGrp="1"/>
          </p:cNvSpPr>
          <p:nvPr>
            <p:ph type="title"/>
            <p:custDataLst>
              <p:tags r:id="rId3"/>
            </p:custDataLst>
          </p:nvPr>
        </p:nvSpPr>
        <p:spPr>
          <a:xfrm>
            <a:off x="396875" y="300038"/>
            <a:ext cx="8350250" cy="595312"/>
          </a:xfrm>
        </p:spPr>
        <p:txBody>
          <a:bodyPr/>
          <a:lstStyle/>
          <a:p>
            <a:pPr eaLnBrk="1" hangingPunct="1"/>
            <a:r>
              <a:rPr lang="tr-TR" b="0" smtClean="0"/>
              <a:t>Ticari işletme</a:t>
            </a:r>
            <a:r>
              <a:rPr lang="tr-TR" smtClean="0"/>
              <a:t/>
            </a:r>
            <a:br>
              <a:rPr lang="tr-TR" smtClean="0"/>
            </a:br>
            <a:r>
              <a:rPr lang="tr-TR" sz="1800" smtClean="0"/>
              <a:t>Yenilikler</a:t>
            </a:r>
            <a:endParaRPr lang="tr-TR" sz="1600" smtClean="0"/>
          </a:p>
        </p:txBody>
      </p:sp>
      <p:sp>
        <p:nvSpPr>
          <p:cNvPr id="248836" name="Text Placeholder 3"/>
          <p:cNvSpPr>
            <a:spLocks noGrp="1"/>
          </p:cNvSpPr>
          <p:nvPr>
            <p:ph type="body" sz="quarter" idx="12"/>
            <p:custDataLst>
              <p:tags r:id="rId4"/>
            </p:custDataLst>
          </p:nvPr>
        </p:nvSpPr>
        <p:spPr bwMode="auto">
          <a:xfrm>
            <a:off x="396875" y="1219200"/>
            <a:ext cx="8366125" cy="5186363"/>
          </a:xfrm>
          <a:extLst/>
        </p:spPr>
        <p:txBody>
          <a:bodyPr vert="horz" numCol="1" anchor="t" anchorCtr="0" compatLnSpc="1">
            <a:prstTxWarp prst="textNoShape">
              <a:avLst/>
            </a:prstTxWarp>
          </a:bodyPr>
          <a:lstStyle/>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defRPr/>
            </a:pPr>
            <a:r>
              <a:rPr lang="tr-TR" sz="1800" dirty="0" smtClean="0">
                <a:cs typeface="Arial" pitchFamily="34" charset="0"/>
              </a:rPr>
              <a:t> Mal ve hizmet tedarikinde temerrüde ve vadelere ilişkin yeni kurallar getirildi (</a:t>
            </a:r>
            <a:r>
              <a:rPr lang="tr-TR" sz="1800" dirty="0" err="1" smtClean="0">
                <a:cs typeface="Arial" pitchFamily="34" charset="0"/>
              </a:rPr>
              <a:t>TTK.m</a:t>
            </a:r>
            <a:r>
              <a:rPr lang="tr-TR" sz="1800" dirty="0" smtClean="0">
                <a:cs typeface="Arial" pitchFamily="34" charset="0"/>
              </a:rPr>
              <a:t>. 1530). </a:t>
            </a:r>
          </a:p>
          <a:p>
            <a:pPr marL="0" lvl="1" indent="0" eaLnBrk="1" hangingPunct="1">
              <a:lnSpc>
                <a:spcPct val="80000"/>
              </a:lnSpc>
              <a:spcAft>
                <a:spcPct val="0"/>
              </a:spcAft>
              <a:buFont typeface="Arial" pitchFamily="34" charset="0"/>
              <a:buNone/>
              <a:defRPr/>
            </a:pPr>
            <a:endParaRPr lang="tr-TR" sz="1800" dirty="0" smtClean="0">
              <a:cs typeface="Arial" pitchFamily="34" charset="0"/>
            </a:endParaRPr>
          </a:p>
          <a:p>
            <a:pPr lvl="1" eaLnBrk="1" hangingPunct="1">
              <a:lnSpc>
                <a:spcPct val="80000"/>
              </a:lnSpc>
              <a:defRPr/>
            </a:pPr>
            <a:r>
              <a:rPr lang="tr-TR" sz="1800" dirty="0"/>
              <a:t>İlk olarak, sözleşmede belirlenen vade veya ödeme süresi dolduğunda, temerrüt ihtara </a:t>
            </a:r>
            <a:r>
              <a:rPr lang="tr-TR" sz="1800" dirty="0" err="1"/>
              <a:t>luzum</a:t>
            </a:r>
            <a:r>
              <a:rPr lang="tr-TR" sz="1800" dirty="0"/>
              <a:t> kalmaksızın gerçekleşecektir. </a:t>
            </a:r>
            <a:endParaRPr lang="tr-TR" sz="1800" dirty="0" smtClean="0"/>
          </a:p>
          <a:p>
            <a:pPr marL="0" lvl="1" indent="0" eaLnBrk="1" hangingPunct="1">
              <a:lnSpc>
                <a:spcPct val="80000"/>
              </a:lnSpc>
              <a:buFont typeface="Arial" pitchFamily="34" charset="0"/>
              <a:buNone/>
              <a:defRPr/>
            </a:pPr>
            <a:endParaRPr lang="tr-TR" sz="1800" dirty="0"/>
          </a:p>
          <a:p>
            <a:pPr lvl="1" eaLnBrk="1" hangingPunct="1">
              <a:lnSpc>
                <a:spcPct val="80000"/>
              </a:lnSpc>
              <a:defRPr/>
            </a:pPr>
            <a:r>
              <a:rPr lang="tr-TR" sz="1800" dirty="0"/>
              <a:t>İkinci olarak, mal veya hizmetin teslim edildiği durumlarda, mal veya hizmet bedeli, teslimden itibaren belirli sürelerde ödenmelidir. </a:t>
            </a:r>
            <a:endParaRPr lang="tr-TR" sz="1800" dirty="0" smtClean="0"/>
          </a:p>
          <a:p>
            <a:pPr marL="0" lvl="1" indent="0" eaLnBrk="1" hangingPunct="1">
              <a:lnSpc>
                <a:spcPct val="80000"/>
              </a:lnSpc>
              <a:buFont typeface="Arial" pitchFamily="34" charset="0"/>
              <a:buNone/>
              <a:defRPr/>
            </a:pPr>
            <a:endParaRPr lang="tr-TR" sz="1800" dirty="0"/>
          </a:p>
          <a:p>
            <a:pPr lvl="1" eaLnBrk="1" hangingPunct="1">
              <a:lnSpc>
                <a:spcPct val="80000"/>
              </a:lnSpc>
              <a:defRPr/>
            </a:pPr>
            <a:r>
              <a:rPr lang="tr-TR" sz="1800" dirty="0"/>
              <a:t>Sözleşmede kararlaştırılmamışsa, bu süre 30 gündür. Sözleşmede ise azami 60 günlük ödeme süresi kararlaştırılabilir. </a:t>
            </a:r>
            <a:endParaRPr lang="tr-TR" sz="1800" dirty="0" smtClean="0"/>
          </a:p>
          <a:p>
            <a:pPr marL="0" lvl="1" indent="0" eaLnBrk="1" hangingPunct="1">
              <a:lnSpc>
                <a:spcPct val="80000"/>
              </a:lnSpc>
              <a:buFont typeface="Arial" pitchFamily="34" charset="0"/>
              <a:buNone/>
              <a:defRPr/>
            </a:pPr>
            <a:endParaRPr lang="tr-TR" sz="1800" dirty="0"/>
          </a:p>
          <a:p>
            <a:pPr lvl="1" eaLnBrk="1" hangingPunct="1">
              <a:lnSpc>
                <a:spcPct val="80000"/>
              </a:lnSpc>
              <a:defRPr/>
            </a:pPr>
            <a:r>
              <a:rPr lang="tr-TR" sz="1800" dirty="0"/>
              <a:t>Malın veya hizmetin muayenesi kararlaştırılıyorsa,  30 ve 60 günlük bu sürelere, en çok 30 gün eklenebilir. </a:t>
            </a:r>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defRPr/>
            </a:pPr>
            <a:endParaRPr lang="tr-TR" sz="1800" dirty="0" smtClean="0">
              <a:cs typeface="Arial" pitchFamily="34" charset="0"/>
            </a:endParaRPr>
          </a:p>
          <a:p>
            <a:pPr marL="0" lvl="1" indent="0" eaLnBrk="1" hangingPunct="1">
              <a:lnSpc>
                <a:spcPct val="80000"/>
              </a:lnSpc>
              <a:spcAft>
                <a:spcPct val="0"/>
              </a:spcAft>
              <a:buFont typeface="Arial" pitchFamily="34" charset="0"/>
              <a:buNone/>
              <a:defRPr/>
            </a:pPr>
            <a:endParaRPr lang="tr-TR" sz="1800" dirty="0" smtClean="0">
              <a:cs typeface="Arial" pitchFamily="34" charset="0"/>
            </a:endParaRPr>
          </a:p>
          <a:p>
            <a:pPr marL="179388" lvl="1" indent="-179388" eaLnBrk="1" hangingPunct="1">
              <a:lnSpc>
                <a:spcPct val="80000"/>
              </a:lnSpc>
              <a:spcAft>
                <a:spcPct val="0"/>
              </a:spcAft>
              <a:buFont typeface="Arial" pitchFamily="34" charset="0"/>
              <a:buNone/>
              <a:defRPr/>
            </a:pPr>
            <a:endParaRPr lang="tr-TR" sz="1800" dirty="0" smtClean="0">
              <a:cs typeface="Arial" pitchFamily="34" charset="0"/>
            </a:endParaRPr>
          </a:p>
        </p:txBody>
      </p:sp>
      <p:sp>
        <p:nvSpPr>
          <p:cNvPr id="310277" name="Slide Number Placeholder 6"/>
          <p:cNvSpPr>
            <a:spLocks noGrp="1"/>
          </p:cNvSpPr>
          <p:nvPr>
            <p:ph type="sldNum" sz="quarter" idx="13"/>
          </p:nvPr>
        </p:nvSpPr>
        <p:spPr bwMode="auto">
          <a:noFill/>
          <a:ln>
            <a:miter lim="800000"/>
            <a:headEnd/>
            <a:tailEnd/>
          </a:ln>
        </p:spPr>
        <p:txBody>
          <a:bodyPr/>
          <a:lstStyle/>
          <a:p>
            <a:fld id="{52714AFB-3FBB-42FA-A8CE-D2854EDD21A3}" type="slidenum">
              <a:rPr lang="en-US" smtClean="0">
                <a:solidFill>
                  <a:srgbClr val="002776"/>
                </a:solidFill>
                <a:latin typeface="Arial" pitchFamily="34" charset="0"/>
                <a:cs typeface="Arial" pitchFamily="34" charset="0"/>
              </a:rPr>
              <a:pPr/>
              <a:t>44</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29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5705"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299" name="Title 2"/>
          <p:cNvSpPr>
            <a:spLocks noGrp="1"/>
          </p:cNvSpPr>
          <p:nvPr>
            <p:ph type="title"/>
            <p:custDataLst>
              <p:tags r:id="rId3"/>
            </p:custDataLst>
          </p:nvPr>
        </p:nvSpPr>
        <p:spPr>
          <a:xfrm>
            <a:off x="396875" y="300038"/>
            <a:ext cx="8350250" cy="595312"/>
          </a:xfrm>
        </p:spPr>
        <p:txBody>
          <a:bodyPr/>
          <a:lstStyle/>
          <a:p>
            <a:pPr eaLnBrk="1" hangingPunct="1"/>
            <a:r>
              <a:rPr lang="tr-TR" b="0" smtClean="0"/>
              <a:t>Ticari işletme</a:t>
            </a:r>
            <a:r>
              <a:rPr lang="tr-TR" smtClean="0"/>
              <a:t/>
            </a:r>
            <a:br>
              <a:rPr lang="tr-TR" smtClean="0"/>
            </a:br>
            <a:r>
              <a:rPr lang="tr-TR" sz="1800" smtClean="0"/>
              <a:t>Yenilikler</a:t>
            </a:r>
            <a:endParaRPr lang="tr-TR" sz="1600" smtClean="0"/>
          </a:p>
        </p:txBody>
      </p:sp>
      <p:sp>
        <p:nvSpPr>
          <p:cNvPr id="248836" name="Text Placeholder 3"/>
          <p:cNvSpPr>
            <a:spLocks noGrp="1"/>
          </p:cNvSpPr>
          <p:nvPr>
            <p:ph type="body" sz="quarter" idx="12"/>
            <p:custDataLst>
              <p:tags r:id="rId4"/>
            </p:custDataLst>
          </p:nvPr>
        </p:nvSpPr>
        <p:spPr bwMode="auto">
          <a:xfrm>
            <a:off x="396875" y="1219200"/>
            <a:ext cx="8366125" cy="5186363"/>
          </a:xfrm>
          <a:extLst/>
        </p:spPr>
        <p:txBody>
          <a:bodyPr vert="horz" numCol="1" anchor="t" anchorCtr="0" compatLnSpc="1">
            <a:prstTxWarp prst="textNoShape">
              <a:avLst/>
            </a:prstTxWarp>
          </a:bodyPr>
          <a:lstStyle/>
          <a:p>
            <a:pPr marL="179388" lvl="1" indent="-179388" eaLnBrk="1" hangingPunct="1">
              <a:lnSpc>
                <a:spcPct val="80000"/>
              </a:lnSpc>
              <a:spcAft>
                <a:spcPct val="0"/>
              </a:spcAft>
              <a:defRPr/>
            </a:pPr>
            <a:endParaRPr lang="tr-TR" sz="1800" dirty="0" smtClean="0">
              <a:cs typeface="Arial" pitchFamily="34" charset="0"/>
            </a:endParaRPr>
          </a:p>
          <a:p>
            <a:pPr lvl="1" eaLnBrk="1" hangingPunct="1">
              <a:lnSpc>
                <a:spcPct val="80000"/>
              </a:lnSpc>
              <a:defRPr/>
            </a:pPr>
            <a:r>
              <a:rPr lang="tr-TR" sz="1800" dirty="0"/>
              <a:t>Bu süreler için teslim veya fatura/benzeri belgenin tebliği esas alınmaktadır. Ancak temel kıstas, malın veya hizmetin teslimidir. </a:t>
            </a:r>
            <a:endParaRPr lang="tr-TR" sz="1800" dirty="0" smtClean="0"/>
          </a:p>
          <a:p>
            <a:pPr marL="0" lvl="1" indent="0" eaLnBrk="1" hangingPunct="1">
              <a:lnSpc>
                <a:spcPct val="80000"/>
              </a:lnSpc>
              <a:buFont typeface="Arial" pitchFamily="34" charset="0"/>
              <a:buNone/>
              <a:defRPr/>
            </a:pPr>
            <a:endParaRPr lang="tr-TR" sz="1800" dirty="0"/>
          </a:p>
          <a:p>
            <a:pPr lvl="1" eaLnBrk="1" hangingPunct="1">
              <a:lnSpc>
                <a:spcPct val="80000"/>
              </a:lnSpc>
              <a:defRPr/>
            </a:pPr>
            <a:r>
              <a:rPr lang="tr-TR" sz="1800" dirty="0"/>
              <a:t>30 ila 60 günlük süreler (muayenenin kararlaştırılması halinde azami 60 ila 90 günlük süreler), bedel alacaklısı açısından hakkaniyete aykırı düşmüyorsa, uzatılabilir. </a:t>
            </a:r>
            <a:endParaRPr lang="tr-TR" sz="1800" dirty="0" smtClean="0"/>
          </a:p>
          <a:p>
            <a:pPr marL="0" lvl="1" indent="0" eaLnBrk="1" hangingPunct="1">
              <a:lnSpc>
                <a:spcPct val="80000"/>
              </a:lnSpc>
              <a:buFont typeface="Arial" pitchFamily="34" charset="0"/>
              <a:buNone/>
              <a:defRPr/>
            </a:pPr>
            <a:endParaRPr lang="tr-TR" sz="1800" dirty="0"/>
          </a:p>
          <a:p>
            <a:pPr lvl="1" eaLnBrk="1" hangingPunct="1">
              <a:lnSpc>
                <a:spcPct val="80000"/>
              </a:lnSpc>
              <a:defRPr/>
            </a:pPr>
            <a:r>
              <a:rPr lang="tr-TR" sz="1800" dirty="0"/>
              <a:t>Ancak kanun, iki olasılıkta, bu sürenin uzatılmasını yasaklamıştır. </a:t>
            </a:r>
          </a:p>
          <a:p>
            <a:pPr lvl="2" eaLnBrk="1" hangingPunct="1">
              <a:lnSpc>
                <a:spcPct val="80000"/>
              </a:lnSpc>
              <a:buFont typeface="Arial" charset="0"/>
              <a:buChar char="•"/>
              <a:defRPr/>
            </a:pPr>
            <a:r>
              <a:rPr lang="tr-TR" sz="1400" dirty="0"/>
              <a:t>İlk olasılık, alacaklının KOBİ, tarım veya hayvan </a:t>
            </a:r>
            <a:r>
              <a:rPr lang="tr-TR" sz="1400" dirty="0" err="1"/>
              <a:t>mamülleri</a:t>
            </a:r>
            <a:r>
              <a:rPr lang="tr-TR" sz="1400" dirty="0"/>
              <a:t> üreticisi olmasıdır (Borçlu kim olursa olsun)</a:t>
            </a:r>
          </a:p>
          <a:p>
            <a:pPr lvl="2" eaLnBrk="1" hangingPunct="1">
              <a:lnSpc>
                <a:spcPct val="80000"/>
              </a:lnSpc>
              <a:buFont typeface="Arial" charset="0"/>
              <a:buChar char="•"/>
              <a:defRPr/>
            </a:pPr>
            <a:r>
              <a:rPr lang="tr-TR" sz="1400" dirty="0"/>
              <a:t>İkinci olasılık, borçlunun büyük işletme olmasıdır (alacaklı kim olursa olsun</a:t>
            </a:r>
            <a:r>
              <a:rPr lang="tr-TR" sz="1400" dirty="0" smtClean="0"/>
              <a:t>)</a:t>
            </a:r>
          </a:p>
          <a:p>
            <a:pPr marL="180000" lvl="2" indent="0" eaLnBrk="1" hangingPunct="1">
              <a:lnSpc>
                <a:spcPct val="80000"/>
              </a:lnSpc>
              <a:buFont typeface="Arial" pitchFamily="34" charset="0"/>
              <a:buNone/>
              <a:defRPr/>
            </a:pPr>
            <a:endParaRPr lang="tr-TR" sz="1400" dirty="0"/>
          </a:p>
          <a:p>
            <a:pPr lvl="1" eaLnBrk="1" hangingPunct="1">
              <a:lnSpc>
                <a:spcPct val="80000"/>
              </a:lnSpc>
              <a:defRPr/>
            </a:pPr>
            <a:r>
              <a:rPr lang="tr-TR" sz="1800" dirty="0"/>
              <a:t>Taksitle ödemelerde, bu kurallar ilk taksit için uygulanacak. </a:t>
            </a:r>
          </a:p>
          <a:p>
            <a:pPr marL="457200" lvl="1" indent="0" eaLnBrk="1" hangingPunct="1">
              <a:lnSpc>
                <a:spcPct val="80000"/>
              </a:lnSpc>
              <a:buFont typeface="Wingdings" pitchFamily="2" charset="2"/>
              <a:buNone/>
              <a:defRPr/>
            </a:pPr>
            <a:endParaRPr lang="tr-TR" sz="1800" dirty="0"/>
          </a:p>
          <a:p>
            <a:pPr lvl="1" eaLnBrk="1" hangingPunct="1">
              <a:lnSpc>
                <a:spcPct val="80000"/>
              </a:lnSpc>
              <a:defRPr/>
            </a:pPr>
            <a:r>
              <a:rPr lang="tr-TR" sz="1800" dirty="0"/>
              <a:t>Ancak borçlunun büyük işletme, alacaklının KOBİ, </a:t>
            </a:r>
            <a:r>
              <a:rPr lang="tr-TR" sz="1800" dirty="0" smtClean="0"/>
              <a:t>tarım/hayvan mamulleri </a:t>
            </a:r>
            <a:r>
              <a:rPr lang="tr-TR" sz="1800" dirty="0"/>
              <a:t>üreticisi olduğu durumlarda, taksitle ödeme kararlaştırılamayacak. </a:t>
            </a:r>
          </a:p>
          <a:p>
            <a:pPr marL="457200" lvl="1" indent="0" eaLnBrk="1" hangingPunct="1">
              <a:lnSpc>
                <a:spcPct val="80000"/>
              </a:lnSpc>
              <a:buFont typeface="Wingdings" pitchFamily="2" charset="2"/>
              <a:buNone/>
              <a:defRPr/>
            </a:pPr>
            <a:endParaRPr lang="tr-TR" sz="1800" dirty="0"/>
          </a:p>
          <a:p>
            <a:pPr lvl="1" eaLnBrk="1" hangingPunct="1">
              <a:lnSpc>
                <a:spcPct val="80000"/>
              </a:lnSpc>
              <a:defRPr/>
            </a:pPr>
            <a:r>
              <a:rPr lang="tr-TR" sz="1800" dirty="0"/>
              <a:t>Yukarıda sayılan kurallar ihlal edilirse, son ödeme tarihinden itibaren ticari işler için uygulanan faiz oranından  en  az %8 oranında fazla olarak temerrüt faizi uygulanacak. </a:t>
            </a:r>
          </a:p>
          <a:p>
            <a:pPr lvl="1" eaLnBrk="1" hangingPunct="1">
              <a:lnSpc>
                <a:spcPct val="80000"/>
              </a:lnSpc>
              <a:defRPr/>
            </a:pPr>
            <a:endParaRPr lang="tr-TR" sz="1800" dirty="0"/>
          </a:p>
          <a:p>
            <a:pPr marL="179388" lvl="1" indent="-179388" eaLnBrk="1" hangingPunct="1">
              <a:lnSpc>
                <a:spcPct val="80000"/>
              </a:lnSpc>
              <a:spcAft>
                <a:spcPct val="0"/>
              </a:spcAft>
              <a:defRPr/>
            </a:pPr>
            <a:r>
              <a:rPr lang="tr-TR" sz="1800" dirty="0" smtClean="0">
                <a:cs typeface="Arial" pitchFamily="34" charset="0"/>
              </a:rPr>
              <a:t>  </a:t>
            </a:r>
            <a:endParaRPr lang="tr-TR" sz="1800" dirty="0"/>
          </a:p>
          <a:p>
            <a:pPr marL="179388" lvl="1" indent="-179388" eaLnBrk="1" hangingPunct="1">
              <a:lnSpc>
                <a:spcPct val="80000"/>
              </a:lnSpc>
              <a:spcAft>
                <a:spcPct val="0"/>
              </a:spcAft>
              <a:defRPr/>
            </a:pPr>
            <a:endParaRPr lang="tr-TR" sz="1800" dirty="0" smtClean="0">
              <a:cs typeface="Arial" pitchFamily="34" charset="0"/>
            </a:endParaRPr>
          </a:p>
          <a:p>
            <a:pPr marL="179388" lvl="1" indent="-179388" eaLnBrk="1" hangingPunct="1">
              <a:lnSpc>
                <a:spcPct val="80000"/>
              </a:lnSpc>
              <a:spcAft>
                <a:spcPct val="0"/>
              </a:spcAft>
              <a:defRPr/>
            </a:pPr>
            <a:endParaRPr lang="tr-TR" sz="1800" dirty="0" smtClean="0">
              <a:cs typeface="Arial" pitchFamily="34" charset="0"/>
            </a:endParaRPr>
          </a:p>
          <a:p>
            <a:pPr marL="0" lvl="1" indent="0" eaLnBrk="1" hangingPunct="1">
              <a:lnSpc>
                <a:spcPct val="80000"/>
              </a:lnSpc>
              <a:spcAft>
                <a:spcPct val="0"/>
              </a:spcAft>
              <a:buFont typeface="Arial" pitchFamily="34" charset="0"/>
              <a:buNone/>
              <a:defRPr/>
            </a:pPr>
            <a:endParaRPr lang="tr-TR" sz="1800" dirty="0" smtClean="0">
              <a:cs typeface="Arial" pitchFamily="34" charset="0"/>
            </a:endParaRPr>
          </a:p>
          <a:p>
            <a:pPr marL="179388" lvl="1" indent="-179388" eaLnBrk="1" hangingPunct="1">
              <a:lnSpc>
                <a:spcPct val="80000"/>
              </a:lnSpc>
              <a:spcAft>
                <a:spcPct val="0"/>
              </a:spcAft>
              <a:buFont typeface="Arial" pitchFamily="34" charset="0"/>
              <a:buNone/>
              <a:defRPr/>
            </a:pPr>
            <a:endParaRPr lang="tr-TR" sz="1800" dirty="0" smtClean="0">
              <a:cs typeface="Arial" pitchFamily="34" charset="0"/>
            </a:endParaRPr>
          </a:p>
        </p:txBody>
      </p:sp>
      <p:sp>
        <p:nvSpPr>
          <p:cNvPr id="311301" name="Slide Number Placeholder 6"/>
          <p:cNvSpPr>
            <a:spLocks noGrp="1"/>
          </p:cNvSpPr>
          <p:nvPr>
            <p:ph type="sldNum" sz="quarter" idx="13"/>
          </p:nvPr>
        </p:nvSpPr>
        <p:spPr bwMode="auto">
          <a:noFill/>
          <a:ln>
            <a:miter lim="800000"/>
            <a:headEnd/>
            <a:tailEnd/>
          </a:ln>
        </p:spPr>
        <p:txBody>
          <a:bodyPr/>
          <a:lstStyle/>
          <a:p>
            <a:fld id="{36720640-1A83-42BA-A840-FE9275603DD2}" type="slidenum">
              <a:rPr lang="en-US" smtClean="0">
                <a:solidFill>
                  <a:srgbClr val="002776"/>
                </a:solidFill>
                <a:latin typeface="Arial" pitchFamily="34" charset="0"/>
                <a:cs typeface="Arial" pitchFamily="34" charset="0"/>
              </a:rPr>
              <a:pPr/>
              <a:t>45</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Number Placeholder 4"/>
          <p:cNvSpPr>
            <a:spLocks noGrp="1"/>
          </p:cNvSpPr>
          <p:nvPr>
            <p:ph type="sldNum" sz="quarter" idx="10"/>
          </p:nvPr>
        </p:nvSpPr>
        <p:spPr bwMode="auto">
          <a:noFill/>
          <a:ln>
            <a:miter lim="800000"/>
            <a:headEnd/>
            <a:tailEnd/>
          </a:ln>
        </p:spPr>
        <p:txBody>
          <a:bodyPr/>
          <a:lstStyle/>
          <a:p>
            <a:fld id="{9D073442-88BC-4005-A03D-A31A7999A01B}" type="slidenum">
              <a:rPr lang="en-US" smtClean="0">
                <a:solidFill>
                  <a:srgbClr val="002776"/>
                </a:solidFill>
                <a:latin typeface="Arial" pitchFamily="34" charset="0"/>
                <a:cs typeface="Arial" pitchFamily="34" charset="0"/>
              </a:rPr>
              <a:pPr/>
              <a:t>46</a:t>
            </a:fld>
            <a:endParaRPr lang="en-US" smtClean="0">
              <a:solidFill>
                <a:srgbClr val="002776"/>
              </a:solidFill>
              <a:latin typeface="Arial" pitchFamily="34" charset="0"/>
              <a:cs typeface="Arial" pitchFamily="34" charset="0"/>
            </a:endParaRPr>
          </a:p>
        </p:txBody>
      </p:sp>
      <p:sp>
        <p:nvSpPr>
          <p:cNvPr id="312323" name="Title 1"/>
          <p:cNvSpPr>
            <a:spLocks noGrp="1"/>
          </p:cNvSpPr>
          <p:nvPr>
            <p:ph type="ctrTitle"/>
          </p:nvPr>
        </p:nvSpPr>
        <p:spPr>
          <a:xfrm>
            <a:off x="1143000" y="2617788"/>
            <a:ext cx="6207125" cy="628650"/>
          </a:xfrm>
        </p:spPr>
        <p:txBody>
          <a:bodyPr/>
          <a:lstStyle/>
          <a:p>
            <a:pPr eaLnBrk="1" hangingPunct="1"/>
            <a:r>
              <a:rPr lang="tr-TR" smtClean="0"/>
              <a:t>Özet</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6729"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347" name="Title 2"/>
          <p:cNvSpPr>
            <a:spLocks noGrp="1"/>
          </p:cNvSpPr>
          <p:nvPr>
            <p:ph type="title"/>
            <p:custDataLst>
              <p:tags r:id="rId3"/>
            </p:custDataLst>
          </p:nvPr>
        </p:nvSpPr>
        <p:spPr>
          <a:xfrm>
            <a:off x="396875" y="300038"/>
            <a:ext cx="8350250" cy="595312"/>
          </a:xfrm>
        </p:spPr>
        <p:txBody>
          <a:bodyPr/>
          <a:lstStyle/>
          <a:p>
            <a:pPr eaLnBrk="1" hangingPunct="1"/>
            <a:r>
              <a:rPr lang="tr-TR" smtClean="0"/>
              <a:t>Özet</a:t>
            </a:r>
            <a:br>
              <a:rPr lang="tr-TR" smtClean="0"/>
            </a:br>
            <a:endParaRPr lang="tr-TR" sz="1600" smtClean="0"/>
          </a:p>
        </p:txBody>
      </p:sp>
      <p:sp>
        <p:nvSpPr>
          <p:cNvPr id="313348" name="Text Placeholder 3"/>
          <p:cNvSpPr>
            <a:spLocks noGrp="1"/>
          </p:cNvSpPr>
          <p:nvPr>
            <p:ph type="body" sz="quarter" idx="12"/>
            <p:custDataLst>
              <p:tags r:id="rId4"/>
            </p:custDataLst>
          </p:nvPr>
        </p:nvSpPr>
        <p:spPr bwMode="auto">
          <a:xfrm>
            <a:off x="396875" y="1036638"/>
            <a:ext cx="8366125" cy="5186362"/>
          </a:xfrm>
          <a:noFill/>
          <a:ln>
            <a:miter lim="800000"/>
            <a:headEnd/>
            <a:tailEnd/>
          </a:ln>
        </p:spPr>
        <p:txBody>
          <a:bodyPr vert="horz" numCol="1" anchor="t" anchorCtr="0" compatLnSpc="1">
            <a:prstTxWarp prst="textNoShape">
              <a:avLst/>
            </a:prstTxWarp>
          </a:bodyPr>
          <a:lstStyle/>
          <a:p>
            <a:pPr eaLnBrk="1" hangingPunct="1">
              <a:spcBef>
                <a:spcPct val="0"/>
              </a:spcBef>
              <a:spcAft>
                <a:spcPct val="0"/>
              </a:spcAft>
              <a:buFont typeface="Arial" pitchFamily="34" charset="0"/>
              <a:buNone/>
            </a:pPr>
            <a:r>
              <a:rPr lang="tr-TR" sz="1800" b="1" smtClean="0">
                <a:solidFill>
                  <a:srgbClr val="00B0F0"/>
                </a:solidFill>
                <a:cs typeface="Arial" pitchFamily="34" charset="0"/>
              </a:rPr>
              <a:t>TTK somut olarak neler getiriyor?</a:t>
            </a:r>
          </a:p>
          <a:p>
            <a:pPr eaLnBrk="1" hangingPunct="1">
              <a:spcBef>
                <a:spcPct val="0"/>
              </a:spcBef>
              <a:spcAft>
                <a:spcPct val="0"/>
              </a:spcAft>
              <a:buFont typeface="Arial" pitchFamily="34" charset="0"/>
              <a:buNone/>
            </a:pPr>
            <a:endParaRPr lang="tr-TR" sz="1800" b="1" smtClean="0">
              <a:solidFill>
                <a:srgbClr val="00B0F0"/>
              </a:solidFill>
            </a:endParaRPr>
          </a:p>
          <a:p>
            <a:pPr eaLnBrk="1" hangingPunct="1">
              <a:spcBef>
                <a:spcPct val="0"/>
              </a:spcBef>
              <a:spcAft>
                <a:spcPct val="0"/>
              </a:spcAft>
              <a:buFont typeface="Calibri" pitchFamily="34" charset="0"/>
              <a:buAutoNum type="arabicPeriod"/>
            </a:pPr>
            <a:r>
              <a:rPr lang="tr-TR" sz="1800" b="1" smtClean="0"/>
              <a:t>Kurumsal yönetim; tüm parametreleriyle sisteme egemen olacaktır.</a:t>
            </a:r>
            <a:r>
              <a:rPr lang="tr-TR" sz="1800" smtClean="0"/>
              <a:t> Şirketler, adil yönetilen, şeffaf, hesap verebilir ve sorumlu işletmelere dönüşecektir. </a:t>
            </a:r>
          </a:p>
          <a:p>
            <a:pPr eaLnBrk="1" hangingPunct="1">
              <a:spcBef>
                <a:spcPct val="0"/>
              </a:spcBef>
              <a:spcAft>
                <a:spcPct val="0"/>
              </a:spcAft>
              <a:buFont typeface="Calibri" pitchFamily="34" charset="0"/>
              <a:buAutoNum type="arabicPeriod"/>
            </a:pPr>
            <a:endParaRPr lang="tr-TR" sz="1800" smtClean="0"/>
          </a:p>
          <a:p>
            <a:pPr eaLnBrk="1" hangingPunct="1">
              <a:spcBef>
                <a:spcPct val="0"/>
              </a:spcBef>
              <a:spcAft>
                <a:spcPct val="0"/>
              </a:spcAft>
              <a:buFont typeface="Calibri" pitchFamily="34" charset="0"/>
              <a:buAutoNum type="arabicPeriod"/>
            </a:pPr>
            <a:r>
              <a:rPr lang="tr-TR" sz="1800" b="1" smtClean="0"/>
              <a:t>Şeffaflığı, UFRS ve bağımsız denetim güçlendirecektir.</a:t>
            </a:r>
            <a:r>
              <a:rPr lang="tr-TR" sz="1800" smtClean="0"/>
              <a:t> Dünyaca kabul görmüş standartlar uygulama alanı bulacaktır. Bağımsız Denetim ve İşlem Denetimi şart koşulmaktadır.</a:t>
            </a:r>
          </a:p>
          <a:p>
            <a:pPr eaLnBrk="1" hangingPunct="1">
              <a:spcBef>
                <a:spcPct val="0"/>
              </a:spcBef>
              <a:spcAft>
                <a:spcPct val="0"/>
              </a:spcAft>
              <a:buFont typeface="Calibri" pitchFamily="34" charset="0"/>
              <a:buAutoNum type="arabicPeriod"/>
            </a:pPr>
            <a:endParaRPr lang="tr-TR" sz="1800" smtClean="0"/>
          </a:p>
          <a:p>
            <a:pPr eaLnBrk="1" hangingPunct="1">
              <a:spcBef>
                <a:spcPct val="0"/>
              </a:spcBef>
              <a:spcAft>
                <a:spcPct val="0"/>
              </a:spcAft>
              <a:buFont typeface="Calibri" pitchFamily="34" charset="0"/>
              <a:buAutoNum type="arabicPeriod"/>
            </a:pPr>
            <a:r>
              <a:rPr lang="tr-TR" sz="1800" b="1" smtClean="0"/>
              <a:t>Pay sahibi olmanın  değeri</a:t>
            </a:r>
            <a:r>
              <a:rPr lang="tr-TR" sz="1800" smtClean="0"/>
              <a:t> yükseltilmektedir.</a:t>
            </a:r>
          </a:p>
          <a:p>
            <a:pPr eaLnBrk="1" hangingPunct="1">
              <a:spcBef>
                <a:spcPct val="0"/>
              </a:spcBef>
              <a:spcAft>
                <a:spcPct val="0"/>
              </a:spcAft>
              <a:buFont typeface="Calibri" pitchFamily="34" charset="0"/>
              <a:buAutoNum type="arabicPeriod"/>
            </a:pPr>
            <a:endParaRPr lang="tr-TR" sz="1800" smtClean="0"/>
          </a:p>
          <a:p>
            <a:pPr eaLnBrk="1" hangingPunct="1">
              <a:spcBef>
                <a:spcPct val="0"/>
              </a:spcBef>
              <a:spcAft>
                <a:spcPct val="0"/>
              </a:spcAft>
              <a:buFont typeface="Calibri" pitchFamily="34" charset="0"/>
              <a:buAutoNum type="arabicPeriod"/>
            </a:pPr>
            <a:r>
              <a:rPr lang="tr-TR" sz="1800" smtClean="0"/>
              <a:t>Şirketlerin </a:t>
            </a:r>
            <a:r>
              <a:rPr lang="tr-TR" sz="1800" b="1" smtClean="0"/>
              <a:t>kuruluşu ve yeniden yapılanması</a:t>
            </a:r>
            <a:r>
              <a:rPr lang="tr-TR" sz="1800" smtClean="0"/>
              <a:t> kolaylaştırılmakta, ancak daha güvenceli hale getirilmektedir. </a:t>
            </a:r>
          </a:p>
          <a:p>
            <a:pPr eaLnBrk="1" hangingPunct="1">
              <a:spcBef>
                <a:spcPct val="0"/>
              </a:spcBef>
              <a:spcAft>
                <a:spcPct val="0"/>
              </a:spcAft>
              <a:buFont typeface="Calibri" pitchFamily="34" charset="0"/>
              <a:buAutoNum type="arabicPeriod"/>
            </a:pPr>
            <a:endParaRPr lang="tr-TR" sz="1800" smtClean="0"/>
          </a:p>
          <a:p>
            <a:pPr eaLnBrk="1" hangingPunct="1">
              <a:spcBef>
                <a:spcPct val="0"/>
              </a:spcBef>
              <a:spcAft>
                <a:spcPct val="0"/>
              </a:spcAft>
              <a:buFont typeface="Calibri" pitchFamily="34" charset="0"/>
              <a:buAutoNum type="arabicPeriod"/>
            </a:pPr>
            <a:r>
              <a:rPr lang="tr-TR" sz="1800" smtClean="0"/>
              <a:t>Limited ortaklıklar ve anonim ortaklıklar mantık olarak </a:t>
            </a:r>
            <a:r>
              <a:rPr lang="tr-TR" sz="1800" b="1" smtClean="0"/>
              <a:t>yaklaştırılmaktadır.</a:t>
            </a:r>
          </a:p>
          <a:p>
            <a:pPr eaLnBrk="1" hangingPunct="1">
              <a:spcBef>
                <a:spcPct val="0"/>
              </a:spcBef>
              <a:spcAft>
                <a:spcPct val="0"/>
              </a:spcAft>
              <a:buFont typeface="Calibri" pitchFamily="34" charset="0"/>
              <a:buAutoNum type="arabicPeriod"/>
            </a:pPr>
            <a:endParaRPr lang="tr-TR" sz="1800" b="1" smtClean="0"/>
          </a:p>
          <a:p>
            <a:pPr eaLnBrk="1" hangingPunct="1">
              <a:spcBef>
                <a:spcPct val="0"/>
              </a:spcBef>
              <a:spcAft>
                <a:spcPct val="0"/>
              </a:spcAft>
              <a:buFont typeface="Calibri" pitchFamily="34" charset="0"/>
              <a:buAutoNum type="arabicPeriod"/>
            </a:pPr>
            <a:r>
              <a:rPr lang="tr-TR" sz="1800" b="1" smtClean="0"/>
              <a:t>Şirketler topluluğu</a:t>
            </a:r>
            <a:r>
              <a:rPr lang="tr-TR" sz="1800" smtClean="0"/>
              <a:t> tüm yönleriyle kanuni düzenlemeye kavuşturulmaktadır. </a:t>
            </a:r>
          </a:p>
        </p:txBody>
      </p:sp>
      <p:sp>
        <p:nvSpPr>
          <p:cNvPr id="313349" name="Slide Number Placeholder 6"/>
          <p:cNvSpPr>
            <a:spLocks noGrp="1"/>
          </p:cNvSpPr>
          <p:nvPr>
            <p:ph type="sldNum" sz="quarter" idx="13"/>
          </p:nvPr>
        </p:nvSpPr>
        <p:spPr bwMode="auto">
          <a:noFill/>
          <a:ln>
            <a:miter lim="800000"/>
            <a:headEnd/>
            <a:tailEnd/>
          </a:ln>
        </p:spPr>
        <p:txBody>
          <a:bodyPr/>
          <a:lstStyle/>
          <a:p>
            <a:fld id="{4511B49E-0A85-43E9-B3F8-2B8405A2BED5}" type="slidenum">
              <a:rPr lang="en-US" smtClean="0">
                <a:solidFill>
                  <a:srgbClr val="002776"/>
                </a:solidFill>
                <a:latin typeface="Arial" pitchFamily="34" charset="0"/>
                <a:cs typeface="Arial" pitchFamily="34" charset="0"/>
              </a:rPr>
              <a:pPr/>
              <a:t>47</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7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7753"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4371" name="Title 2"/>
          <p:cNvSpPr>
            <a:spLocks noGrp="1"/>
          </p:cNvSpPr>
          <p:nvPr>
            <p:ph type="title"/>
            <p:custDataLst>
              <p:tags r:id="rId3"/>
            </p:custDataLst>
          </p:nvPr>
        </p:nvSpPr>
        <p:spPr>
          <a:xfrm>
            <a:off x="396875" y="300038"/>
            <a:ext cx="8350250" cy="595312"/>
          </a:xfrm>
        </p:spPr>
        <p:txBody>
          <a:bodyPr/>
          <a:lstStyle/>
          <a:p>
            <a:pPr eaLnBrk="1" hangingPunct="1"/>
            <a:r>
              <a:rPr lang="tr-TR" smtClean="0"/>
              <a:t>Özet</a:t>
            </a:r>
            <a:br>
              <a:rPr lang="tr-TR" smtClean="0"/>
            </a:br>
            <a:endParaRPr lang="tr-TR" sz="1600" smtClean="0"/>
          </a:p>
        </p:txBody>
      </p:sp>
      <p:sp>
        <p:nvSpPr>
          <p:cNvPr id="15364" name="Text Placeholder 3"/>
          <p:cNvSpPr>
            <a:spLocks noGrp="1"/>
          </p:cNvSpPr>
          <p:nvPr>
            <p:ph type="body" sz="quarter" idx="12"/>
            <p:custDataLst>
              <p:tags r:id="rId4"/>
            </p:custDataLst>
          </p:nvPr>
        </p:nvSpPr>
        <p:spPr bwMode="auto">
          <a:xfrm>
            <a:off x="396875" y="1036638"/>
            <a:ext cx="8366125" cy="5186362"/>
          </a:xfrm>
          <a:extLst/>
        </p:spPr>
        <p:txBody>
          <a:bodyPr vert="horz" numCol="1" anchor="t" anchorCtr="0" compatLnSpc="1">
            <a:prstTxWarp prst="textNoShape">
              <a:avLst/>
            </a:prstTxWarp>
            <a:normAutofit/>
          </a:bodyPr>
          <a:lstStyle/>
          <a:p>
            <a:pPr eaLnBrk="1" hangingPunct="1">
              <a:spcBef>
                <a:spcPts val="0"/>
              </a:spcBef>
              <a:buFont typeface="Arial" charset="0"/>
              <a:buNone/>
              <a:defRPr/>
            </a:pPr>
            <a:r>
              <a:rPr lang="tr-TR" sz="1800" b="1" dirty="0">
                <a:solidFill>
                  <a:srgbClr val="00B0F0"/>
                </a:solidFill>
                <a:cs typeface="Arial" charset="0"/>
              </a:rPr>
              <a:t>TTK </a:t>
            </a:r>
            <a:r>
              <a:rPr lang="tr-TR" sz="1800" b="1" dirty="0" smtClean="0">
                <a:solidFill>
                  <a:srgbClr val="00B0F0"/>
                </a:solidFill>
                <a:cs typeface="Arial" charset="0"/>
              </a:rPr>
              <a:t>somut olarak neler getiriyor?</a:t>
            </a:r>
          </a:p>
          <a:p>
            <a:pPr eaLnBrk="1" hangingPunct="1">
              <a:spcBef>
                <a:spcPts val="0"/>
              </a:spcBef>
              <a:buFont typeface="Arial" charset="0"/>
              <a:buNone/>
              <a:defRPr/>
            </a:pPr>
            <a:endParaRPr lang="tr-TR" sz="1800" b="1" dirty="0">
              <a:solidFill>
                <a:srgbClr val="00B0F0"/>
              </a:solidFill>
            </a:endParaRPr>
          </a:p>
          <a:p>
            <a:pPr eaLnBrk="1" hangingPunct="1">
              <a:lnSpc>
                <a:spcPct val="150000"/>
              </a:lnSpc>
              <a:buFont typeface="Arial" pitchFamily="34" charset="0"/>
              <a:buNone/>
              <a:defRPr/>
            </a:pPr>
            <a:r>
              <a:rPr lang="tr-TR" sz="1800" b="1" dirty="0" smtClean="0">
                <a:cs typeface="Arial" charset="0"/>
              </a:rPr>
              <a:t>7. Şirketin </a:t>
            </a:r>
            <a:r>
              <a:rPr lang="tr-TR" sz="1800" b="1" dirty="0">
                <a:cs typeface="Arial" charset="0"/>
              </a:rPr>
              <a:t>kuruluşu</a:t>
            </a:r>
            <a:r>
              <a:rPr lang="tr-TR" sz="1800" dirty="0">
                <a:cs typeface="Arial" charset="0"/>
              </a:rPr>
              <a:t> rasyonel, akıcı, şeffaf bir sisteme bağlanıyor.</a:t>
            </a:r>
            <a:r>
              <a:rPr lang="tr-TR" sz="1800" dirty="0"/>
              <a:t> </a:t>
            </a:r>
          </a:p>
          <a:p>
            <a:pPr eaLnBrk="1" hangingPunct="1">
              <a:lnSpc>
                <a:spcPct val="150000"/>
              </a:lnSpc>
              <a:buFont typeface="Arial" pitchFamily="34" charset="0"/>
              <a:buNone/>
              <a:defRPr/>
            </a:pPr>
            <a:r>
              <a:rPr lang="tr-TR" sz="1800" b="1" dirty="0" smtClean="0"/>
              <a:t>8. Sermayenin </a:t>
            </a:r>
            <a:r>
              <a:rPr lang="tr-TR" sz="1800" b="1" dirty="0"/>
              <a:t>korunması, </a:t>
            </a:r>
            <a:r>
              <a:rPr lang="tr-TR" sz="1800" dirty="0"/>
              <a:t> çok yönlü kurallarla güvence altına alınıyor. </a:t>
            </a:r>
          </a:p>
          <a:p>
            <a:pPr eaLnBrk="1" hangingPunct="1">
              <a:lnSpc>
                <a:spcPct val="150000"/>
              </a:lnSpc>
              <a:buFont typeface="Arial" pitchFamily="34" charset="0"/>
              <a:buNone/>
              <a:defRPr/>
            </a:pPr>
            <a:r>
              <a:rPr lang="tr-TR" sz="1800" b="1" dirty="0" smtClean="0"/>
              <a:t>9. Yönetim </a:t>
            </a:r>
            <a:r>
              <a:rPr lang="tr-TR" sz="1800" b="1" dirty="0"/>
              <a:t>yapısının ve üst düzey yönetimin </a:t>
            </a:r>
            <a:r>
              <a:rPr lang="tr-TR" sz="1800" dirty="0"/>
              <a:t> örgütlenmesine ilişkin çeşitli alternatifler getiriliyor. </a:t>
            </a:r>
          </a:p>
          <a:p>
            <a:pPr eaLnBrk="1" hangingPunct="1">
              <a:lnSpc>
                <a:spcPct val="150000"/>
              </a:lnSpc>
              <a:buFont typeface="Arial" pitchFamily="34" charset="0"/>
              <a:buNone/>
              <a:defRPr/>
            </a:pPr>
            <a:r>
              <a:rPr lang="tr-TR" sz="1800" b="1" dirty="0" smtClean="0"/>
              <a:t>10. Ortaklar </a:t>
            </a:r>
            <a:r>
              <a:rPr lang="tr-TR" sz="1800" b="1" dirty="0"/>
              <a:t>ve yöneticiler, </a:t>
            </a:r>
            <a:r>
              <a:rPr lang="tr-TR" sz="1800" dirty="0"/>
              <a:t> şirket kaynaklarını kullanamayacaklar.</a:t>
            </a:r>
          </a:p>
          <a:p>
            <a:pPr eaLnBrk="1" hangingPunct="1">
              <a:lnSpc>
                <a:spcPct val="150000"/>
              </a:lnSpc>
              <a:buFont typeface="Arial" pitchFamily="34" charset="0"/>
              <a:buNone/>
              <a:defRPr/>
            </a:pPr>
            <a:r>
              <a:rPr lang="tr-TR" sz="1800" b="1" dirty="0" smtClean="0"/>
              <a:t>11. Birleşmeler </a:t>
            </a:r>
            <a:r>
              <a:rPr lang="tr-TR" sz="1800" b="1" dirty="0"/>
              <a:t>ve bölünmeler </a:t>
            </a:r>
            <a:r>
              <a:rPr lang="tr-TR" sz="1800" dirty="0"/>
              <a:t> başta olmak üzere yeniden yapılanmalar açıkça düzenlendi. </a:t>
            </a:r>
            <a:endParaRPr lang="tr-TR" sz="1800" b="1" dirty="0"/>
          </a:p>
          <a:p>
            <a:pPr marL="0" lvl="1" indent="0" eaLnBrk="1" hangingPunct="1">
              <a:spcBef>
                <a:spcPts val="0"/>
              </a:spcBef>
              <a:buFont typeface="Arial" pitchFamily="34" charset="0"/>
              <a:buNone/>
              <a:defRPr/>
            </a:pPr>
            <a:endParaRPr lang="tr-TR" sz="1800" dirty="0" smtClean="0">
              <a:cs typeface="Arial" charset="0"/>
            </a:endParaRPr>
          </a:p>
          <a:p>
            <a:pPr lvl="1" eaLnBrk="1" hangingPunct="1">
              <a:spcBef>
                <a:spcPts val="0"/>
              </a:spcBef>
              <a:buFont typeface="Arial" charset="0"/>
              <a:buNone/>
              <a:defRPr/>
            </a:pPr>
            <a:endParaRPr lang="tr-TR" sz="1800" dirty="0">
              <a:cs typeface="Arial" charset="0"/>
            </a:endParaRPr>
          </a:p>
          <a:p>
            <a:pPr lvl="1" eaLnBrk="1" hangingPunct="1">
              <a:spcBef>
                <a:spcPts val="0"/>
              </a:spcBef>
              <a:defRPr/>
            </a:pPr>
            <a:endParaRPr lang="tr-TR" sz="1800" dirty="0">
              <a:cs typeface="Arial" charset="0"/>
            </a:endParaRPr>
          </a:p>
          <a:p>
            <a:pPr lvl="1" eaLnBrk="1" hangingPunct="1">
              <a:spcBef>
                <a:spcPts val="0"/>
              </a:spcBef>
              <a:buFont typeface="Arial" charset="0"/>
              <a:buNone/>
              <a:defRPr/>
            </a:pPr>
            <a:endParaRPr lang="tr-TR" sz="1800" dirty="0">
              <a:cs typeface="Arial" charset="0"/>
            </a:endParaRPr>
          </a:p>
          <a:p>
            <a:pPr lvl="1" eaLnBrk="1" hangingPunct="1">
              <a:spcBef>
                <a:spcPts val="0"/>
              </a:spcBef>
              <a:defRPr/>
            </a:pPr>
            <a:endParaRPr lang="tr-TR" sz="1800" dirty="0">
              <a:cs typeface="Arial" charset="0"/>
            </a:endParaRPr>
          </a:p>
          <a:p>
            <a:pPr lvl="1" eaLnBrk="1" hangingPunct="1">
              <a:spcBef>
                <a:spcPts val="0"/>
              </a:spcBef>
              <a:buFont typeface="Arial" charset="0"/>
              <a:buNone/>
              <a:defRPr/>
            </a:pPr>
            <a:endParaRPr lang="tr-TR" sz="1800" dirty="0">
              <a:cs typeface="Arial" charset="0"/>
            </a:endParaRPr>
          </a:p>
        </p:txBody>
      </p:sp>
      <p:sp>
        <p:nvSpPr>
          <p:cNvPr id="314373" name="Slide Number Placeholder 6"/>
          <p:cNvSpPr>
            <a:spLocks noGrp="1"/>
          </p:cNvSpPr>
          <p:nvPr>
            <p:ph type="sldNum" sz="quarter" idx="13"/>
          </p:nvPr>
        </p:nvSpPr>
        <p:spPr bwMode="auto">
          <a:noFill/>
          <a:ln>
            <a:miter lim="800000"/>
            <a:headEnd/>
            <a:tailEnd/>
          </a:ln>
        </p:spPr>
        <p:txBody>
          <a:bodyPr/>
          <a:lstStyle/>
          <a:p>
            <a:fld id="{5AD7F642-1C9B-45E3-B3F5-56186187C56A}" type="slidenum">
              <a:rPr lang="en-US" smtClean="0">
                <a:solidFill>
                  <a:srgbClr val="002776"/>
                </a:solidFill>
                <a:latin typeface="Arial" pitchFamily="34" charset="0"/>
                <a:cs typeface="Arial" pitchFamily="34" charset="0"/>
              </a:rPr>
              <a:pPr/>
              <a:t>48</a:t>
            </a:fld>
            <a:endParaRPr lang="en-US" smtClean="0">
              <a:solidFill>
                <a:srgbClr val="00277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655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9315" name="Title 2"/>
          <p:cNvSpPr>
            <a:spLocks noGrp="1"/>
          </p:cNvSpPr>
          <p:nvPr>
            <p:ph type="title"/>
            <p:custDataLst>
              <p:tags r:id="rId3"/>
            </p:custDataLst>
          </p:nvPr>
        </p:nvSpPr>
        <p:spPr>
          <a:xfrm>
            <a:off x="396875" y="300038"/>
            <a:ext cx="8350250" cy="595312"/>
          </a:xfrm>
        </p:spPr>
        <p:txBody>
          <a:bodyPr/>
          <a:lstStyle/>
          <a:p>
            <a:pPr eaLnBrk="1" hangingPunct="1"/>
            <a:r>
              <a:rPr lang="tr-TR" b="0" smtClean="0"/>
              <a:t>Yönetim Kurulu</a:t>
            </a:r>
            <a:r>
              <a:rPr lang="tr-TR" smtClean="0"/>
              <a:t/>
            </a:r>
            <a:br>
              <a:rPr lang="tr-TR" smtClean="0"/>
            </a:br>
            <a:r>
              <a:rPr lang="tr-TR" sz="1800" smtClean="0"/>
              <a:t>Yeni TTK yönetsel / finansal  anlamda şeffaflık getiriyor</a:t>
            </a:r>
            <a:endParaRPr lang="en-US" smtClean="0"/>
          </a:p>
        </p:txBody>
      </p:sp>
      <p:sp>
        <p:nvSpPr>
          <p:cNvPr id="269316" name="Slide Number Placeholder 6"/>
          <p:cNvSpPr>
            <a:spLocks noGrp="1"/>
          </p:cNvSpPr>
          <p:nvPr>
            <p:ph type="sldNum" sz="quarter" idx="13"/>
          </p:nvPr>
        </p:nvSpPr>
        <p:spPr bwMode="auto">
          <a:noFill/>
          <a:ln>
            <a:miter lim="800000"/>
            <a:headEnd/>
            <a:tailEnd/>
          </a:ln>
        </p:spPr>
        <p:txBody>
          <a:bodyPr/>
          <a:lstStyle/>
          <a:p>
            <a:fld id="{A25DB666-4C01-4736-BD65-A172C8C98B0D}" type="slidenum">
              <a:rPr lang="en-US" smtClean="0">
                <a:solidFill>
                  <a:srgbClr val="002776"/>
                </a:solidFill>
                <a:latin typeface="Arial" pitchFamily="34" charset="0"/>
                <a:cs typeface="Arial" pitchFamily="34" charset="0"/>
              </a:rPr>
              <a:pPr/>
              <a:t>4</a:t>
            </a:fld>
            <a:endParaRPr lang="en-US" smtClean="0">
              <a:solidFill>
                <a:srgbClr val="002776"/>
              </a:solidFill>
              <a:latin typeface="Arial" pitchFamily="34" charset="0"/>
              <a:cs typeface="Arial" pitchFamily="34" charset="0"/>
            </a:endParaRPr>
          </a:p>
        </p:txBody>
      </p:sp>
      <p:sp>
        <p:nvSpPr>
          <p:cNvPr id="8" name="3 Metin kutusu"/>
          <p:cNvSpPr txBox="1">
            <a:spLocks noChangeArrowheads="1"/>
          </p:cNvSpPr>
          <p:nvPr/>
        </p:nvSpPr>
        <p:spPr bwMode="auto">
          <a:xfrm>
            <a:off x="214313" y="1470025"/>
            <a:ext cx="2071687" cy="1816100"/>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Yönetim Kurulu</a:t>
            </a:r>
          </a:p>
          <a:p>
            <a:pPr>
              <a:buFont typeface="Arial" pitchFamily="34" charset="0"/>
              <a:buChar char="•"/>
            </a:pPr>
            <a:r>
              <a:rPr lang="tr-TR" sz="1400">
                <a:solidFill>
                  <a:srgbClr val="002060"/>
                </a:solidFill>
              </a:rPr>
              <a:t> </a:t>
            </a:r>
            <a:r>
              <a:rPr lang="tr-TR" sz="1200">
                <a:solidFill>
                  <a:srgbClr val="002060"/>
                </a:solidFill>
              </a:rPr>
              <a:t>Toplanması, karar alması kolaylaştı</a:t>
            </a:r>
          </a:p>
          <a:p>
            <a:pPr>
              <a:buFont typeface="Arial" pitchFamily="34" charset="0"/>
              <a:buChar char="•"/>
            </a:pPr>
            <a:r>
              <a:rPr lang="tr-TR" sz="1200">
                <a:solidFill>
                  <a:srgbClr val="002060"/>
                </a:solidFill>
              </a:rPr>
              <a:t> Özenli, sadık, profesyonel yönetici</a:t>
            </a:r>
          </a:p>
          <a:p>
            <a:pPr>
              <a:buFont typeface="Arial" pitchFamily="34" charset="0"/>
              <a:buChar char="•"/>
            </a:pPr>
            <a:r>
              <a:rPr lang="tr-TR" sz="1200">
                <a:solidFill>
                  <a:srgbClr val="002060"/>
                </a:solidFill>
              </a:rPr>
              <a:t> Yetkileri teşkilat yönergesiyle belirleniyor</a:t>
            </a:r>
          </a:p>
          <a:p>
            <a:pPr>
              <a:buFont typeface="Arial" pitchFamily="34" charset="0"/>
              <a:buChar char="•"/>
            </a:pPr>
            <a:r>
              <a:rPr lang="tr-TR" sz="1200">
                <a:solidFill>
                  <a:srgbClr val="002060"/>
                </a:solidFill>
              </a:rPr>
              <a:t> Sorumluluk rejimi akılcı biçimde düzenlendi</a:t>
            </a:r>
          </a:p>
        </p:txBody>
      </p:sp>
      <p:sp>
        <p:nvSpPr>
          <p:cNvPr id="9" name="4 Metin kutusu"/>
          <p:cNvSpPr txBox="1">
            <a:spLocks noChangeArrowheads="1"/>
          </p:cNvSpPr>
          <p:nvPr/>
        </p:nvSpPr>
        <p:spPr bwMode="auto">
          <a:xfrm>
            <a:off x="2486025" y="4598988"/>
            <a:ext cx="2214563" cy="1108075"/>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Risklerin Erken Teşhisi Komitesi</a:t>
            </a:r>
          </a:p>
          <a:p>
            <a:pPr>
              <a:buFont typeface="Arial" pitchFamily="34" charset="0"/>
              <a:buChar char="•"/>
            </a:pPr>
            <a:r>
              <a:rPr lang="tr-TR" sz="1400">
                <a:solidFill>
                  <a:srgbClr val="002060"/>
                </a:solidFill>
              </a:rPr>
              <a:t> </a:t>
            </a:r>
            <a:r>
              <a:rPr lang="tr-TR" sz="1200">
                <a:solidFill>
                  <a:srgbClr val="002060"/>
                </a:solidFill>
              </a:rPr>
              <a:t>Mevcut riskler</a:t>
            </a:r>
          </a:p>
          <a:p>
            <a:pPr>
              <a:buFont typeface="Arial" pitchFamily="34" charset="0"/>
              <a:buChar char="•"/>
            </a:pPr>
            <a:r>
              <a:rPr lang="tr-TR" sz="1200">
                <a:solidFill>
                  <a:srgbClr val="002060"/>
                </a:solidFill>
              </a:rPr>
              <a:t> Potansiyel riskler</a:t>
            </a:r>
          </a:p>
          <a:p>
            <a:pPr>
              <a:buFont typeface="Arial" pitchFamily="34" charset="0"/>
              <a:buChar char="•"/>
            </a:pPr>
            <a:r>
              <a:rPr lang="tr-TR" sz="1200">
                <a:solidFill>
                  <a:srgbClr val="002060"/>
                </a:solidFill>
              </a:rPr>
              <a:t> Risk raporlaması</a:t>
            </a:r>
          </a:p>
        </p:txBody>
      </p:sp>
      <p:sp>
        <p:nvSpPr>
          <p:cNvPr id="10" name="6 Metin kutusu"/>
          <p:cNvSpPr txBox="1">
            <a:spLocks noChangeArrowheads="1"/>
          </p:cNvSpPr>
          <p:nvPr/>
        </p:nvSpPr>
        <p:spPr bwMode="auto">
          <a:xfrm>
            <a:off x="3286125" y="1112838"/>
            <a:ext cx="1647825" cy="862012"/>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Web Sitesi</a:t>
            </a:r>
          </a:p>
          <a:p>
            <a:pPr>
              <a:buFont typeface="Arial" pitchFamily="34" charset="0"/>
              <a:buChar char="•"/>
            </a:pPr>
            <a:r>
              <a:rPr lang="tr-TR" sz="1200">
                <a:solidFill>
                  <a:srgbClr val="002060"/>
                </a:solidFill>
              </a:rPr>
              <a:t> Zengin içerik</a:t>
            </a:r>
          </a:p>
          <a:p>
            <a:pPr>
              <a:buFont typeface="Arial" pitchFamily="34" charset="0"/>
              <a:buChar char="•"/>
            </a:pPr>
            <a:r>
              <a:rPr lang="tr-TR" sz="1200">
                <a:solidFill>
                  <a:srgbClr val="002060"/>
                </a:solidFill>
              </a:rPr>
              <a:t> Sürekli güncelleme</a:t>
            </a:r>
          </a:p>
          <a:p>
            <a:pPr>
              <a:buFont typeface="Arial" pitchFamily="34" charset="0"/>
              <a:buChar char="•"/>
            </a:pPr>
            <a:r>
              <a:rPr lang="tr-TR" sz="1200">
                <a:solidFill>
                  <a:srgbClr val="002060"/>
                </a:solidFill>
              </a:rPr>
              <a:t> Ciddi yaptırımlar</a:t>
            </a:r>
          </a:p>
        </p:txBody>
      </p:sp>
      <p:sp>
        <p:nvSpPr>
          <p:cNvPr id="11" name="11 Metin kutusu"/>
          <p:cNvSpPr txBox="1">
            <a:spLocks noChangeArrowheads="1"/>
          </p:cNvSpPr>
          <p:nvPr/>
        </p:nvSpPr>
        <p:spPr bwMode="auto">
          <a:xfrm>
            <a:off x="2214563" y="1327150"/>
            <a:ext cx="1101725" cy="430213"/>
          </a:xfrm>
          <a:prstGeom prst="rect">
            <a:avLst/>
          </a:prstGeom>
          <a:noFill/>
          <a:ln w="9525">
            <a:noFill/>
            <a:miter lim="800000"/>
            <a:headEnd/>
            <a:tailEnd/>
          </a:ln>
        </p:spPr>
        <p:txBody>
          <a:bodyPr wrap="none">
            <a:spAutoFit/>
          </a:bodyPr>
          <a:lstStyle/>
          <a:p>
            <a:r>
              <a:rPr lang="tr-TR" sz="1100" b="1">
                <a:solidFill>
                  <a:srgbClr val="002060"/>
                </a:solidFill>
              </a:rPr>
              <a:t>Kamunun </a:t>
            </a:r>
          </a:p>
          <a:p>
            <a:r>
              <a:rPr lang="tr-TR" sz="1100" b="1">
                <a:solidFill>
                  <a:srgbClr val="002060"/>
                </a:solidFill>
              </a:rPr>
              <a:t>Aydınlanması</a:t>
            </a:r>
          </a:p>
        </p:txBody>
      </p:sp>
      <p:sp>
        <p:nvSpPr>
          <p:cNvPr id="12" name="13 Metin kutusu"/>
          <p:cNvSpPr txBox="1">
            <a:spLocks noChangeArrowheads="1"/>
          </p:cNvSpPr>
          <p:nvPr/>
        </p:nvSpPr>
        <p:spPr bwMode="auto">
          <a:xfrm>
            <a:off x="3286125" y="2041525"/>
            <a:ext cx="1643063" cy="1093788"/>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Finansal Tablolar</a:t>
            </a:r>
          </a:p>
          <a:p>
            <a:pPr>
              <a:buFont typeface="Arial" pitchFamily="34" charset="0"/>
              <a:buChar char="•"/>
            </a:pPr>
            <a:r>
              <a:rPr lang="tr-TR" sz="1200">
                <a:solidFill>
                  <a:srgbClr val="002060"/>
                </a:solidFill>
              </a:rPr>
              <a:t> UFRS’ye uygun</a:t>
            </a:r>
          </a:p>
          <a:p>
            <a:pPr>
              <a:buFont typeface="Arial" pitchFamily="34" charset="0"/>
              <a:buChar char="•"/>
            </a:pPr>
            <a:r>
              <a:rPr lang="tr-TR" sz="1200">
                <a:solidFill>
                  <a:srgbClr val="002060"/>
                </a:solidFill>
              </a:rPr>
              <a:t> Gerçeğe uygun</a:t>
            </a:r>
          </a:p>
          <a:p>
            <a:pPr>
              <a:buFont typeface="Arial" pitchFamily="34" charset="0"/>
              <a:buChar char="•"/>
            </a:pPr>
            <a:r>
              <a:rPr lang="tr-TR" sz="1200">
                <a:solidFill>
                  <a:srgbClr val="002060"/>
                </a:solidFill>
              </a:rPr>
              <a:t> Şeffaf ve izlenebilir</a:t>
            </a:r>
          </a:p>
        </p:txBody>
      </p:sp>
      <p:sp>
        <p:nvSpPr>
          <p:cNvPr id="13" name="14 Metin kutusu"/>
          <p:cNvSpPr txBox="1">
            <a:spLocks noChangeArrowheads="1"/>
          </p:cNvSpPr>
          <p:nvPr/>
        </p:nvSpPr>
        <p:spPr bwMode="auto">
          <a:xfrm>
            <a:off x="3286125" y="2970213"/>
            <a:ext cx="1643063" cy="1077912"/>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Yıllık Faaliyet Raporu</a:t>
            </a:r>
          </a:p>
          <a:p>
            <a:pPr>
              <a:buFont typeface="Arial" pitchFamily="34" charset="0"/>
              <a:buChar char="•"/>
            </a:pPr>
            <a:r>
              <a:rPr lang="tr-TR" sz="1200">
                <a:solidFill>
                  <a:srgbClr val="002060"/>
                </a:solidFill>
              </a:rPr>
              <a:t> Kapsamlı</a:t>
            </a:r>
          </a:p>
          <a:p>
            <a:pPr>
              <a:buFont typeface="Arial" pitchFamily="34" charset="0"/>
              <a:buChar char="•"/>
            </a:pPr>
            <a:r>
              <a:rPr lang="tr-TR" sz="1200">
                <a:solidFill>
                  <a:srgbClr val="002060"/>
                </a:solidFill>
              </a:rPr>
              <a:t> Doyurucu</a:t>
            </a:r>
          </a:p>
          <a:p>
            <a:pPr>
              <a:buFont typeface="Arial" pitchFamily="34" charset="0"/>
              <a:buChar char="•"/>
            </a:pPr>
            <a:r>
              <a:rPr lang="tr-TR" sz="1200">
                <a:solidFill>
                  <a:srgbClr val="002060"/>
                </a:solidFill>
              </a:rPr>
              <a:t> UFRS’ye uygun</a:t>
            </a:r>
          </a:p>
        </p:txBody>
      </p:sp>
      <p:sp>
        <p:nvSpPr>
          <p:cNvPr id="14" name="15 Metin kutusu"/>
          <p:cNvSpPr txBox="1">
            <a:spLocks noChangeArrowheads="1"/>
          </p:cNvSpPr>
          <p:nvPr/>
        </p:nvSpPr>
        <p:spPr bwMode="auto">
          <a:xfrm>
            <a:off x="142875" y="3895725"/>
            <a:ext cx="2214563" cy="676275"/>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Teşkilat yönergesi</a:t>
            </a:r>
          </a:p>
          <a:p>
            <a:pPr>
              <a:buFont typeface="Arial" pitchFamily="34" charset="0"/>
              <a:buChar char="•"/>
            </a:pPr>
            <a:r>
              <a:rPr lang="tr-TR" sz="1200">
                <a:solidFill>
                  <a:srgbClr val="002060"/>
                </a:solidFill>
              </a:rPr>
              <a:t> Kim kime karşı sorumludur</a:t>
            </a:r>
          </a:p>
          <a:p>
            <a:pPr>
              <a:buFont typeface="Arial" pitchFamily="34" charset="0"/>
              <a:buChar char="•"/>
            </a:pPr>
            <a:r>
              <a:rPr lang="tr-TR" sz="1200">
                <a:solidFill>
                  <a:srgbClr val="002060"/>
                </a:solidFill>
              </a:rPr>
              <a:t>Görev ve yetki tanımlamaları</a:t>
            </a:r>
          </a:p>
        </p:txBody>
      </p:sp>
      <p:sp>
        <p:nvSpPr>
          <p:cNvPr id="15" name="16 Metin kutusu"/>
          <p:cNvSpPr txBox="1">
            <a:spLocks noChangeArrowheads="1"/>
          </p:cNvSpPr>
          <p:nvPr/>
        </p:nvSpPr>
        <p:spPr bwMode="auto">
          <a:xfrm>
            <a:off x="5643563" y="1938338"/>
            <a:ext cx="1714500" cy="1520825"/>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Bağımsız Denetim (Sürekli)</a:t>
            </a:r>
          </a:p>
          <a:p>
            <a:pPr>
              <a:buFont typeface="Arial" pitchFamily="34" charset="0"/>
              <a:buChar char="•"/>
            </a:pPr>
            <a:r>
              <a:rPr lang="tr-TR" sz="1400">
                <a:solidFill>
                  <a:srgbClr val="002060"/>
                </a:solidFill>
              </a:rPr>
              <a:t> </a:t>
            </a:r>
            <a:r>
              <a:rPr lang="tr-TR" sz="1000">
                <a:solidFill>
                  <a:srgbClr val="002060"/>
                </a:solidFill>
              </a:rPr>
              <a:t>1 Yıllığına seçilir</a:t>
            </a:r>
          </a:p>
          <a:p>
            <a:pPr>
              <a:buFont typeface="Arial" pitchFamily="34" charset="0"/>
              <a:buChar char="•"/>
            </a:pPr>
            <a:r>
              <a:rPr lang="tr-TR" sz="1000">
                <a:solidFill>
                  <a:srgbClr val="002060"/>
                </a:solidFill>
              </a:rPr>
              <a:t> Finansal tabloları ve yıllık faaliyet raporlarını denetler</a:t>
            </a:r>
          </a:p>
          <a:p>
            <a:pPr>
              <a:buFont typeface="Arial" pitchFamily="34" charset="0"/>
              <a:buChar char="•"/>
            </a:pPr>
            <a:r>
              <a:rPr lang="tr-TR" sz="1000">
                <a:solidFill>
                  <a:srgbClr val="002060"/>
                </a:solidFill>
              </a:rPr>
              <a:t> Ölçü: </a:t>
            </a:r>
          </a:p>
          <a:p>
            <a:pPr marL="177800" lvl="1" indent="0">
              <a:buFont typeface="Arial" pitchFamily="34" charset="0"/>
              <a:buChar char="-"/>
            </a:pPr>
            <a:r>
              <a:rPr lang="tr-TR" sz="1000">
                <a:solidFill>
                  <a:srgbClr val="002060"/>
                </a:solidFill>
              </a:rPr>
              <a:t>Standartlara uygunluk</a:t>
            </a:r>
          </a:p>
          <a:p>
            <a:pPr marL="177800" lvl="1" indent="0">
              <a:buFont typeface="Arial" pitchFamily="34" charset="0"/>
              <a:buChar char="-"/>
            </a:pPr>
            <a:r>
              <a:rPr lang="tr-TR" sz="1000">
                <a:solidFill>
                  <a:srgbClr val="002060"/>
                </a:solidFill>
              </a:rPr>
              <a:t>Gerçeğe uygunluk</a:t>
            </a:r>
          </a:p>
        </p:txBody>
      </p:sp>
      <p:sp>
        <p:nvSpPr>
          <p:cNvPr id="16" name="17 Metin kutusu"/>
          <p:cNvSpPr txBox="1">
            <a:spLocks noChangeArrowheads="1"/>
          </p:cNvSpPr>
          <p:nvPr/>
        </p:nvSpPr>
        <p:spPr bwMode="auto">
          <a:xfrm>
            <a:off x="7429500" y="1616075"/>
            <a:ext cx="1643063" cy="4140200"/>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Genel Kurul</a:t>
            </a:r>
          </a:p>
          <a:p>
            <a:pPr>
              <a:lnSpc>
                <a:spcPts val="1800"/>
              </a:lnSpc>
              <a:buFont typeface="Arial" pitchFamily="34" charset="0"/>
              <a:buChar char="•"/>
            </a:pPr>
            <a:r>
              <a:rPr lang="tr-TR" sz="1200">
                <a:solidFill>
                  <a:srgbClr val="002060"/>
                </a:solidFill>
              </a:rPr>
              <a:t> Şeffaf yönetimden ve şeffaf finansal yapıdan gelen sağlıklı bilgilerle karar verecek</a:t>
            </a:r>
          </a:p>
          <a:p>
            <a:pPr>
              <a:lnSpc>
                <a:spcPts val="1800"/>
              </a:lnSpc>
              <a:buFont typeface="Arial" pitchFamily="34" charset="0"/>
              <a:buChar char="•"/>
            </a:pPr>
            <a:r>
              <a:rPr lang="tr-TR" sz="1200">
                <a:solidFill>
                  <a:srgbClr val="002060"/>
                </a:solidFill>
              </a:rPr>
              <a:t> Yöneticinin de pay sahibinin de bilgi alma hakları güçlendirildi</a:t>
            </a:r>
          </a:p>
          <a:p>
            <a:pPr>
              <a:lnSpc>
                <a:spcPts val="1800"/>
              </a:lnSpc>
              <a:buFont typeface="Arial" pitchFamily="34" charset="0"/>
              <a:buChar char="•"/>
            </a:pPr>
            <a:r>
              <a:rPr lang="tr-TR" sz="1200">
                <a:solidFill>
                  <a:srgbClr val="002060"/>
                </a:solidFill>
              </a:rPr>
              <a:t> Uzmanlardan (denetim) gelen veriler kararları biçimlendirecek</a:t>
            </a:r>
          </a:p>
          <a:p>
            <a:pPr>
              <a:buFont typeface="Arial" pitchFamily="34" charset="0"/>
              <a:buChar char="•"/>
            </a:pPr>
            <a:endParaRPr lang="tr-TR" sz="1300">
              <a:solidFill>
                <a:srgbClr val="002060"/>
              </a:solidFill>
            </a:endParaRPr>
          </a:p>
          <a:p>
            <a:pPr>
              <a:buFont typeface="Arial" pitchFamily="34" charset="0"/>
              <a:buChar char="•"/>
            </a:pPr>
            <a:endParaRPr lang="tr-TR" sz="1300" b="1">
              <a:solidFill>
                <a:srgbClr val="002060"/>
              </a:solidFill>
            </a:endParaRPr>
          </a:p>
          <a:p>
            <a:pPr algn="ctr"/>
            <a:r>
              <a:rPr lang="tr-TR" sz="1400" b="1">
                <a:solidFill>
                  <a:srgbClr val="002060"/>
                </a:solidFill>
              </a:rPr>
              <a:t> Yükselen Pay Sahipliği Değeri</a:t>
            </a:r>
          </a:p>
        </p:txBody>
      </p:sp>
      <p:sp>
        <p:nvSpPr>
          <p:cNvPr id="17" name="18 Aşağı Ok"/>
          <p:cNvSpPr/>
          <p:nvPr/>
        </p:nvSpPr>
        <p:spPr>
          <a:xfrm>
            <a:off x="8072438" y="4899025"/>
            <a:ext cx="285750" cy="21431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800">
              <a:solidFill>
                <a:srgbClr val="002060"/>
              </a:solidFill>
              <a:cs typeface="Arial" pitchFamily="34" charset="0"/>
            </a:endParaRPr>
          </a:p>
        </p:txBody>
      </p:sp>
      <p:cxnSp>
        <p:nvCxnSpPr>
          <p:cNvPr id="18" name="21 Düz Bağlayıcı"/>
          <p:cNvCxnSpPr/>
          <p:nvPr/>
        </p:nvCxnSpPr>
        <p:spPr>
          <a:xfrm>
            <a:off x="2286000" y="1755775"/>
            <a:ext cx="1000125" cy="1588"/>
          </a:xfrm>
          <a:prstGeom prst="line">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25 Metin kutusu"/>
          <p:cNvSpPr txBox="1">
            <a:spLocks noChangeArrowheads="1"/>
          </p:cNvSpPr>
          <p:nvPr/>
        </p:nvSpPr>
        <p:spPr bwMode="auto">
          <a:xfrm>
            <a:off x="2357438" y="2039938"/>
            <a:ext cx="757237" cy="430212"/>
          </a:xfrm>
          <a:prstGeom prst="rect">
            <a:avLst/>
          </a:prstGeom>
          <a:noFill/>
          <a:ln w="9525">
            <a:noFill/>
            <a:miter lim="800000"/>
            <a:headEnd/>
            <a:tailEnd/>
          </a:ln>
        </p:spPr>
        <p:txBody>
          <a:bodyPr wrap="none">
            <a:spAutoFit/>
          </a:bodyPr>
          <a:lstStyle/>
          <a:p>
            <a:r>
              <a:rPr lang="tr-TR" sz="1100" b="1">
                <a:solidFill>
                  <a:srgbClr val="002060"/>
                </a:solidFill>
              </a:rPr>
              <a:t>Finansal</a:t>
            </a:r>
          </a:p>
          <a:p>
            <a:r>
              <a:rPr lang="tr-TR" sz="1100" b="1">
                <a:solidFill>
                  <a:srgbClr val="002060"/>
                </a:solidFill>
              </a:rPr>
              <a:t>Şeffaflık</a:t>
            </a:r>
          </a:p>
        </p:txBody>
      </p:sp>
      <p:sp>
        <p:nvSpPr>
          <p:cNvPr id="20" name="27 Metin kutusu"/>
          <p:cNvSpPr txBox="1">
            <a:spLocks noChangeArrowheads="1"/>
          </p:cNvSpPr>
          <p:nvPr/>
        </p:nvSpPr>
        <p:spPr bwMode="auto">
          <a:xfrm>
            <a:off x="2336800" y="2754313"/>
            <a:ext cx="773113" cy="430212"/>
          </a:xfrm>
          <a:prstGeom prst="rect">
            <a:avLst/>
          </a:prstGeom>
          <a:noFill/>
          <a:ln w="9525">
            <a:noFill/>
            <a:miter lim="800000"/>
            <a:headEnd/>
            <a:tailEnd/>
          </a:ln>
        </p:spPr>
        <p:txBody>
          <a:bodyPr wrap="none">
            <a:spAutoFit/>
          </a:bodyPr>
          <a:lstStyle/>
          <a:p>
            <a:pPr algn="ctr"/>
            <a:r>
              <a:rPr lang="tr-TR" sz="1100" b="1">
                <a:solidFill>
                  <a:srgbClr val="002060"/>
                </a:solidFill>
              </a:rPr>
              <a:t>Yönetsel</a:t>
            </a:r>
          </a:p>
          <a:p>
            <a:pPr algn="ctr"/>
            <a:r>
              <a:rPr lang="tr-TR" sz="1100" b="1">
                <a:solidFill>
                  <a:srgbClr val="002060"/>
                </a:solidFill>
              </a:rPr>
              <a:t>Şeffaflık</a:t>
            </a:r>
          </a:p>
        </p:txBody>
      </p:sp>
      <p:sp>
        <p:nvSpPr>
          <p:cNvPr id="21" name="30 Metin kutusu"/>
          <p:cNvSpPr txBox="1">
            <a:spLocks noChangeArrowheads="1"/>
          </p:cNvSpPr>
          <p:nvPr/>
        </p:nvSpPr>
        <p:spPr bwMode="auto">
          <a:xfrm>
            <a:off x="214313" y="3398838"/>
            <a:ext cx="1128712" cy="430212"/>
          </a:xfrm>
          <a:prstGeom prst="rect">
            <a:avLst/>
          </a:prstGeom>
          <a:noFill/>
          <a:ln w="9525">
            <a:noFill/>
            <a:miter lim="800000"/>
            <a:headEnd/>
            <a:tailEnd/>
          </a:ln>
        </p:spPr>
        <p:txBody>
          <a:bodyPr>
            <a:spAutoFit/>
          </a:bodyPr>
          <a:lstStyle/>
          <a:p>
            <a:pPr algn="ctr"/>
            <a:r>
              <a:rPr lang="tr-TR" sz="1100" b="1">
                <a:solidFill>
                  <a:srgbClr val="002060"/>
                </a:solidFill>
              </a:rPr>
              <a:t>Yetki / Görev</a:t>
            </a:r>
          </a:p>
          <a:p>
            <a:pPr algn="ctr"/>
            <a:r>
              <a:rPr lang="tr-TR" sz="1100" b="1">
                <a:solidFill>
                  <a:srgbClr val="002060"/>
                </a:solidFill>
              </a:rPr>
              <a:t>Tanımları</a:t>
            </a:r>
          </a:p>
        </p:txBody>
      </p:sp>
      <p:sp>
        <p:nvSpPr>
          <p:cNvPr id="22" name="31 Metin kutusu"/>
          <p:cNvSpPr txBox="1">
            <a:spLocks noChangeArrowheads="1"/>
          </p:cNvSpPr>
          <p:nvPr/>
        </p:nvSpPr>
        <p:spPr bwMode="auto">
          <a:xfrm>
            <a:off x="4857750" y="2039938"/>
            <a:ext cx="803275" cy="430212"/>
          </a:xfrm>
          <a:prstGeom prst="rect">
            <a:avLst/>
          </a:prstGeom>
          <a:noFill/>
          <a:ln w="9525">
            <a:noFill/>
            <a:miter lim="800000"/>
            <a:headEnd/>
            <a:tailEnd/>
          </a:ln>
        </p:spPr>
        <p:txBody>
          <a:bodyPr wrap="none">
            <a:spAutoFit/>
          </a:bodyPr>
          <a:lstStyle/>
          <a:p>
            <a:pPr algn="ctr"/>
            <a:r>
              <a:rPr lang="tr-TR" sz="1100" b="1">
                <a:solidFill>
                  <a:srgbClr val="002060"/>
                </a:solidFill>
              </a:rPr>
              <a:t>Bağımsız</a:t>
            </a:r>
          </a:p>
          <a:p>
            <a:pPr algn="ctr"/>
            <a:r>
              <a:rPr lang="tr-TR" sz="1100" b="1">
                <a:solidFill>
                  <a:srgbClr val="002060"/>
                </a:solidFill>
              </a:rPr>
              <a:t>Denetim</a:t>
            </a:r>
          </a:p>
        </p:txBody>
      </p:sp>
      <p:cxnSp>
        <p:nvCxnSpPr>
          <p:cNvPr id="23" name="32 Düz Bağlayıcı"/>
          <p:cNvCxnSpPr/>
          <p:nvPr/>
        </p:nvCxnSpPr>
        <p:spPr>
          <a:xfrm>
            <a:off x="4981575" y="2470150"/>
            <a:ext cx="642938" cy="1588"/>
          </a:xfrm>
          <a:prstGeom prst="line">
            <a:avLst/>
          </a:prstGeom>
          <a:ln>
            <a:solidFill>
              <a:srgbClr val="002060"/>
            </a:solidFill>
            <a:headEnd type="arrow"/>
          </a:ln>
        </p:spPr>
        <p:style>
          <a:lnRef idx="1">
            <a:schemeClr val="accent1"/>
          </a:lnRef>
          <a:fillRef idx="0">
            <a:schemeClr val="accent1"/>
          </a:fillRef>
          <a:effectRef idx="0">
            <a:schemeClr val="accent1"/>
          </a:effectRef>
          <a:fontRef idx="minor">
            <a:schemeClr val="tx1"/>
          </a:fontRef>
        </p:style>
      </p:cxnSp>
      <p:sp>
        <p:nvSpPr>
          <p:cNvPr id="24" name="42 Metin kutusu"/>
          <p:cNvSpPr txBox="1">
            <a:spLocks noChangeArrowheads="1"/>
          </p:cNvSpPr>
          <p:nvPr/>
        </p:nvSpPr>
        <p:spPr bwMode="auto">
          <a:xfrm>
            <a:off x="4500563" y="2844800"/>
            <a:ext cx="1473200" cy="600075"/>
          </a:xfrm>
          <a:prstGeom prst="rect">
            <a:avLst/>
          </a:prstGeom>
          <a:noFill/>
          <a:ln w="9525">
            <a:noFill/>
            <a:miter lim="800000"/>
            <a:headEnd/>
            <a:tailEnd/>
          </a:ln>
        </p:spPr>
        <p:txBody>
          <a:bodyPr>
            <a:spAutoFit/>
          </a:bodyPr>
          <a:lstStyle/>
          <a:p>
            <a:pPr algn="ctr"/>
            <a:r>
              <a:rPr lang="tr-TR" sz="1100" b="1">
                <a:solidFill>
                  <a:srgbClr val="002060"/>
                </a:solidFill>
              </a:rPr>
              <a:t>Finansal  </a:t>
            </a:r>
          </a:p>
          <a:p>
            <a:pPr algn="ctr"/>
            <a:r>
              <a:rPr lang="tr-TR" sz="1100" b="1">
                <a:solidFill>
                  <a:srgbClr val="002060"/>
                </a:solidFill>
              </a:rPr>
              <a:t>Bilgilerin</a:t>
            </a:r>
          </a:p>
          <a:p>
            <a:pPr algn="ctr"/>
            <a:r>
              <a:rPr lang="tr-TR" sz="1100" b="1">
                <a:solidFill>
                  <a:srgbClr val="002060"/>
                </a:solidFill>
              </a:rPr>
              <a:t>Denetimi</a:t>
            </a:r>
          </a:p>
        </p:txBody>
      </p:sp>
      <p:sp>
        <p:nvSpPr>
          <p:cNvPr id="25" name="43 Metin kutusu"/>
          <p:cNvSpPr txBox="1">
            <a:spLocks noChangeArrowheads="1"/>
          </p:cNvSpPr>
          <p:nvPr/>
        </p:nvSpPr>
        <p:spPr bwMode="auto">
          <a:xfrm>
            <a:off x="5643563" y="4513263"/>
            <a:ext cx="1714500" cy="1262062"/>
          </a:xfrm>
          <a:prstGeom prst="rect">
            <a:avLst/>
          </a:prstGeom>
          <a:solidFill>
            <a:schemeClr val="bg1"/>
          </a:solidFill>
          <a:ln w="28575">
            <a:solidFill>
              <a:srgbClr val="002060"/>
            </a:solidFill>
            <a:miter lim="800000"/>
            <a:headEnd/>
            <a:tailEnd/>
          </a:ln>
        </p:spPr>
        <p:txBody>
          <a:bodyPr>
            <a:spAutoFit/>
          </a:bodyPr>
          <a:lstStyle/>
          <a:p>
            <a:r>
              <a:rPr lang="tr-TR" sz="1400" b="1">
                <a:solidFill>
                  <a:srgbClr val="00B0F0"/>
                </a:solidFill>
              </a:rPr>
              <a:t>İşlem Denetimi</a:t>
            </a:r>
          </a:p>
          <a:p>
            <a:pPr>
              <a:buFont typeface="Arial" pitchFamily="34" charset="0"/>
              <a:buChar char="•"/>
            </a:pPr>
            <a:r>
              <a:rPr lang="tr-TR" sz="1400">
                <a:solidFill>
                  <a:srgbClr val="002060"/>
                </a:solidFill>
              </a:rPr>
              <a:t> </a:t>
            </a:r>
            <a:r>
              <a:rPr lang="tr-TR" sz="1200">
                <a:solidFill>
                  <a:srgbClr val="002060"/>
                </a:solidFill>
              </a:rPr>
              <a:t>Geçici ve işlem bazında</a:t>
            </a:r>
          </a:p>
          <a:p>
            <a:pPr>
              <a:buFont typeface="Arial" pitchFamily="34" charset="0"/>
              <a:buChar char="•"/>
            </a:pPr>
            <a:r>
              <a:rPr lang="tr-TR" sz="1200">
                <a:solidFill>
                  <a:srgbClr val="002060"/>
                </a:solidFill>
              </a:rPr>
              <a:t> Özel işlemlerin zarar vermeden yapılması ve bilgilerin korunması</a:t>
            </a:r>
          </a:p>
        </p:txBody>
      </p:sp>
      <p:cxnSp>
        <p:nvCxnSpPr>
          <p:cNvPr id="26" name="51 Dirsek Bağlayıcısı"/>
          <p:cNvCxnSpPr>
            <a:cxnSpLocks noChangeShapeType="1"/>
            <a:stCxn id="15" idx="0"/>
            <a:endCxn id="16" idx="0"/>
          </p:cNvCxnSpPr>
          <p:nvPr/>
        </p:nvCxnSpPr>
        <p:spPr bwMode="auto">
          <a:xfrm rot="-5400000">
            <a:off x="7215188" y="887413"/>
            <a:ext cx="322262" cy="1751012"/>
          </a:xfrm>
          <a:prstGeom prst="bentConnector3">
            <a:avLst>
              <a:gd name="adj1" fmla="val 166505"/>
            </a:avLst>
          </a:prstGeom>
          <a:noFill/>
          <a:ln w="9525" algn="ctr">
            <a:solidFill>
              <a:srgbClr val="002060"/>
            </a:solidFill>
            <a:miter lim="800000"/>
            <a:headEnd/>
            <a:tailEnd type="arrow" w="med" len="med"/>
          </a:ln>
        </p:spPr>
      </p:cxnSp>
      <p:cxnSp>
        <p:nvCxnSpPr>
          <p:cNvPr id="27" name="53 Dirsek Bağlayıcısı"/>
          <p:cNvCxnSpPr>
            <a:stCxn id="25" idx="2"/>
            <a:endCxn id="16" idx="2"/>
          </p:cNvCxnSpPr>
          <p:nvPr/>
        </p:nvCxnSpPr>
        <p:spPr>
          <a:xfrm rot="5400000" flipH="1" flipV="1">
            <a:off x="7366001" y="4891087"/>
            <a:ext cx="19050" cy="1749425"/>
          </a:xfrm>
          <a:prstGeom prst="bentConnector3">
            <a:avLst>
              <a:gd name="adj1" fmla="val -124462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54 Metin kutusu"/>
          <p:cNvSpPr txBox="1">
            <a:spLocks noChangeArrowheads="1"/>
          </p:cNvSpPr>
          <p:nvPr/>
        </p:nvSpPr>
        <p:spPr bwMode="auto">
          <a:xfrm>
            <a:off x="6429375" y="969963"/>
            <a:ext cx="1228725" cy="430212"/>
          </a:xfrm>
          <a:prstGeom prst="rect">
            <a:avLst/>
          </a:prstGeom>
          <a:noFill/>
          <a:ln w="9525">
            <a:noFill/>
            <a:miter lim="800000"/>
            <a:headEnd/>
            <a:tailEnd/>
          </a:ln>
        </p:spPr>
        <p:txBody>
          <a:bodyPr wrap="none">
            <a:spAutoFit/>
          </a:bodyPr>
          <a:lstStyle/>
          <a:p>
            <a:r>
              <a:rPr lang="tr-TR" sz="1100" b="1">
                <a:solidFill>
                  <a:srgbClr val="002060"/>
                </a:solidFill>
              </a:rPr>
              <a:t>Bağımsız</a:t>
            </a:r>
          </a:p>
          <a:p>
            <a:r>
              <a:rPr lang="tr-TR" sz="1100" b="1">
                <a:solidFill>
                  <a:srgbClr val="002060"/>
                </a:solidFill>
              </a:rPr>
              <a:t>Denetçi Raporu</a:t>
            </a:r>
          </a:p>
        </p:txBody>
      </p:sp>
      <p:sp>
        <p:nvSpPr>
          <p:cNvPr id="29" name="55 Metin kutusu"/>
          <p:cNvSpPr txBox="1">
            <a:spLocks noChangeArrowheads="1"/>
          </p:cNvSpPr>
          <p:nvPr/>
        </p:nvSpPr>
        <p:spPr bwMode="auto">
          <a:xfrm>
            <a:off x="6429375" y="6065838"/>
            <a:ext cx="1209675" cy="430212"/>
          </a:xfrm>
          <a:prstGeom prst="rect">
            <a:avLst/>
          </a:prstGeom>
          <a:noFill/>
          <a:ln w="9525">
            <a:noFill/>
            <a:miter lim="800000"/>
            <a:headEnd/>
            <a:tailEnd/>
          </a:ln>
        </p:spPr>
        <p:txBody>
          <a:bodyPr wrap="none">
            <a:spAutoFit/>
          </a:bodyPr>
          <a:lstStyle/>
          <a:p>
            <a:pPr algn="ctr"/>
            <a:r>
              <a:rPr lang="tr-TR" sz="1100" b="1">
                <a:solidFill>
                  <a:srgbClr val="002060"/>
                </a:solidFill>
              </a:rPr>
              <a:t>İşlem Denetçisi</a:t>
            </a:r>
          </a:p>
          <a:p>
            <a:pPr algn="ctr"/>
            <a:r>
              <a:rPr lang="tr-TR" sz="1100" b="1">
                <a:solidFill>
                  <a:srgbClr val="002060"/>
                </a:solidFill>
              </a:rPr>
              <a:t>Raporu</a:t>
            </a:r>
          </a:p>
        </p:txBody>
      </p:sp>
      <p:sp>
        <p:nvSpPr>
          <p:cNvPr id="30" name="67 Metin kutusu"/>
          <p:cNvSpPr txBox="1">
            <a:spLocks noChangeArrowheads="1"/>
          </p:cNvSpPr>
          <p:nvPr/>
        </p:nvSpPr>
        <p:spPr bwMode="auto">
          <a:xfrm>
            <a:off x="3536950" y="4178300"/>
            <a:ext cx="1892300" cy="430213"/>
          </a:xfrm>
          <a:prstGeom prst="rect">
            <a:avLst/>
          </a:prstGeom>
          <a:noFill/>
          <a:ln w="9525">
            <a:noFill/>
            <a:miter lim="800000"/>
            <a:headEnd/>
            <a:tailEnd/>
          </a:ln>
        </p:spPr>
        <p:txBody>
          <a:bodyPr>
            <a:spAutoFit/>
          </a:bodyPr>
          <a:lstStyle/>
          <a:p>
            <a:r>
              <a:rPr lang="tr-TR" sz="1100" b="1">
                <a:solidFill>
                  <a:srgbClr val="002060"/>
                </a:solidFill>
              </a:rPr>
              <a:t>Bağımsız Denetçinin</a:t>
            </a:r>
          </a:p>
          <a:p>
            <a:r>
              <a:rPr lang="tr-TR" sz="1100" b="1">
                <a:solidFill>
                  <a:srgbClr val="002060"/>
                </a:solidFill>
              </a:rPr>
              <a:t>Şirketi  Bilinçlendirmesi</a:t>
            </a:r>
          </a:p>
        </p:txBody>
      </p:sp>
      <p:cxnSp>
        <p:nvCxnSpPr>
          <p:cNvPr id="31" name="21 Düz Bağlayıcı"/>
          <p:cNvCxnSpPr/>
          <p:nvPr/>
        </p:nvCxnSpPr>
        <p:spPr>
          <a:xfrm>
            <a:off x="2286000" y="2468563"/>
            <a:ext cx="1000125" cy="1587"/>
          </a:xfrm>
          <a:prstGeom prst="line">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21 Düz Bağlayıcı"/>
          <p:cNvCxnSpPr/>
          <p:nvPr/>
        </p:nvCxnSpPr>
        <p:spPr>
          <a:xfrm>
            <a:off x="2286000" y="3184525"/>
            <a:ext cx="1000125" cy="1588"/>
          </a:xfrm>
          <a:prstGeom prst="line">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Shape 134"/>
          <p:cNvCxnSpPr>
            <a:stCxn id="13" idx="1"/>
            <a:endCxn id="14" idx="3"/>
          </p:cNvCxnSpPr>
          <p:nvPr/>
        </p:nvCxnSpPr>
        <p:spPr>
          <a:xfrm rot="10800000" flipV="1">
            <a:off x="2357438" y="3508375"/>
            <a:ext cx="928687" cy="725488"/>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8" idx="2"/>
            <a:endCxn id="14" idx="0"/>
          </p:cNvCxnSpPr>
          <p:nvPr/>
        </p:nvCxnSpPr>
        <p:spPr>
          <a:xfrm rot="5400000">
            <a:off x="945357" y="3590131"/>
            <a:ext cx="609600" cy="1587"/>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926013" y="3459163"/>
            <a:ext cx="847725"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a:off x="4315618" y="2780507"/>
            <a:ext cx="963613" cy="2571750"/>
          </a:xfrm>
          <a:prstGeom prst="bentConnector3">
            <a:avLst>
              <a:gd name="adj1" fmla="val 50000"/>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989763" y="3459163"/>
            <a:ext cx="14287" cy="10287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8" name="55 Metin kutusu"/>
          <p:cNvSpPr txBox="1">
            <a:spLocks noChangeArrowheads="1"/>
          </p:cNvSpPr>
          <p:nvPr/>
        </p:nvSpPr>
        <p:spPr bwMode="auto">
          <a:xfrm>
            <a:off x="5975350" y="4059238"/>
            <a:ext cx="1028700" cy="430212"/>
          </a:xfrm>
          <a:prstGeom prst="rect">
            <a:avLst/>
          </a:prstGeom>
          <a:noFill/>
          <a:ln w="9525">
            <a:noFill/>
            <a:miter lim="800000"/>
            <a:headEnd/>
            <a:tailEnd/>
          </a:ln>
        </p:spPr>
        <p:txBody>
          <a:bodyPr wrap="none">
            <a:spAutoFit/>
          </a:bodyPr>
          <a:lstStyle/>
          <a:p>
            <a:pPr algn="ctr"/>
            <a:r>
              <a:rPr lang="tr-TR" sz="1100" b="1">
                <a:solidFill>
                  <a:srgbClr val="002060"/>
                </a:solidFill>
              </a:rPr>
              <a:t>Tamamlayıcı</a:t>
            </a:r>
          </a:p>
          <a:p>
            <a:pPr algn="ctr"/>
            <a:r>
              <a:rPr lang="tr-TR" sz="1100" b="1">
                <a:solidFill>
                  <a:srgbClr val="002060"/>
                </a:solidFill>
              </a:rPr>
              <a:t>Denetim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out)">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ou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out)">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ou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heckerboard(across)">
                                      <p:cBhvr>
                                        <p:cTn id="42" dur="500"/>
                                        <p:tgtEl>
                                          <p:spTgt spid="3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ox(out)">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ox(out)">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heckerboard(across)">
                                      <p:cBhvr>
                                        <p:cTn id="57" dur="500"/>
                                        <p:tgtEl>
                                          <p:spTgt spid="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ox(out)">
                                      <p:cBhvr>
                                        <p:cTn id="62" dur="500"/>
                                        <p:tgtEl>
                                          <p:spTgt spid="2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3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ox(out)">
                                      <p:cBhvr>
                                        <p:cTn id="67" dur="500"/>
                                        <p:tgtEl>
                                          <p:spTgt spid="1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checkerboard(across)">
                                      <p:cBhvr>
                                        <p:cTn id="72" dur="500"/>
                                        <p:tgtEl>
                                          <p:spTgt spid="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32"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ox(out)">
                                      <p:cBhvr>
                                        <p:cTn id="77" dur="500"/>
                                        <p:tgtEl>
                                          <p:spTgt spid="1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checkerboard(across)">
                                      <p:cBhvr>
                                        <p:cTn id="82" dur="500"/>
                                        <p:tgtEl>
                                          <p:spTgt spid="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32"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box(out)">
                                      <p:cBhvr>
                                        <p:cTn id="87" dur="5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heckerboard(across)">
                                      <p:cBhvr>
                                        <p:cTn id="92" dur="500"/>
                                        <p:tgtEl>
                                          <p:spTgt spid="3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box(out)">
                                      <p:cBhvr>
                                        <p:cTn id="97" dur="500"/>
                                        <p:tgtEl>
                                          <p:spTgt spid="2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checkerboard(across)">
                                      <p:cBhvr>
                                        <p:cTn id="102" dur="500"/>
                                        <p:tgtEl>
                                          <p:spTgt spid="3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4" presetClass="entr" presetSubtype="32"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box(out)">
                                      <p:cBhvr>
                                        <p:cTn id="107" dur="500"/>
                                        <p:tgtEl>
                                          <p:spTgt spid="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32"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ox(out)">
                                      <p:cBhvr>
                                        <p:cTn id="112" dur="500"/>
                                        <p:tgtEl>
                                          <p:spTgt spid="3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 presetClass="entr" presetSubtype="10" fill="hold" nodeType="click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checkerboard(across)">
                                      <p:cBhvr>
                                        <p:cTn id="117" dur="500"/>
                                        <p:tgtEl>
                                          <p:spTgt spid="3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32" fill="hold" grpId="0" nodeType="click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box(out)">
                                      <p:cBhvr>
                                        <p:cTn id="122" dur="500"/>
                                        <p:tgtEl>
                                          <p:spTgt spid="3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32" fill="hold" grpId="0"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box(out)">
                                      <p:cBhvr>
                                        <p:cTn id="127" dur="500"/>
                                        <p:tgtEl>
                                          <p:spTgt spid="2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ntr" presetSubtype="10" fill="hold" nodeType="clickEffect">
                                  <p:stCondLst>
                                    <p:cond delay="0"/>
                                  </p:stCondLst>
                                  <p:childTnLst>
                                    <p:set>
                                      <p:cBhvr>
                                        <p:cTn id="131" dur="1" fill="hold">
                                          <p:stCondLst>
                                            <p:cond delay="0"/>
                                          </p:stCondLst>
                                        </p:cTn>
                                        <p:tgtEl>
                                          <p:spTgt spid="26"/>
                                        </p:tgtEl>
                                        <p:attrNameLst>
                                          <p:attrName>style.visibility</p:attrName>
                                        </p:attrNameLst>
                                      </p:cBhvr>
                                      <p:to>
                                        <p:strVal val="visible"/>
                                      </p:to>
                                    </p:set>
                                    <p:animEffect transition="in" filter="checkerboard(across)">
                                      <p:cBhvr>
                                        <p:cTn id="132" dur="500"/>
                                        <p:tgtEl>
                                          <p:spTgt spid="2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 presetClass="entr" presetSubtype="32" fill="hold" nodeType="click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box(out)">
                                      <p:cBhvr>
                                        <p:cTn id="137" dur="500"/>
                                        <p:tgtEl>
                                          <p:spTgt spid="2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 presetClass="entr" presetSubtype="32" fill="hold" grpId="0" nodeType="click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box(out)">
                                      <p:cBhvr>
                                        <p:cTn id="142" dur="500"/>
                                        <p:tgtEl>
                                          <p:spTgt spid="16"/>
                                        </p:tgtEl>
                                      </p:cBhvr>
                                    </p:animEffect>
                                  </p:childTnLst>
                                </p:cTn>
                              </p:par>
                              <p:par>
                                <p:cTn id="143" presetID="4" presetClass="entr" presetSubtype="32" fill="hold" grpId="0" nodeType="withEffect">
                                  <p:stCondLst>
                                    <p:cond delay="0"/>
                                  </p:stCondLst>
                                  <p:childTnLst>
                                    <p:set>
                                      <p:cBhvr>
                                        <p:cTn id="144" dur="1" fill="hold">
                                          <p:stCondLst>
                                            <p:cond delay="0"/>
                                          </p:stCondLst>
                                        </p:cTn>
                                        <p:tgtEl>
                                          <p:spTgt spid="17"/>
                                        </p:tgtEl>
                                        <p:attrNameLst>
                                          <p:attrName>style.visibility</p:attrName>
                                        </p:attrNameLst>
                                      </p:cBhvr>
                                      <p:to>
                                        <p:strVal val="visible"/>
                                      </p:to>
                                    </p:set>
                                    <p:animEffect transition="in" filter="box(out)">
                                      <p:cBhvr>
                                        <p:cTn id="145" dur="500"/>
                                        <p:tgtEl>
                                          <p:spTgt spid="1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5" presetClass="entr" presetSubtype="10" fill="hold" nodeType="clickEffect">
                                  <p:stCondLst>
                                    <p:cond delay="0"/>
                                  </p:stCondLst>
                                  <p:childTnLst>
                                    <p:set>
                                      <p:cBhvr>
                                        <p:cTn id="149" dur="1" fill="hold">
                                          <p:stCondLst>
                                            <p:cond delay="0"/>
                                          </p:stCondLst>
                                        </p:cTn>
                                        <p:tgtEl>
                                          <p:spTgt spid="27"/>
                                        </p:tgtEl>
                                        <p:attrNameLst>
                                          <p:attrName>style.visibility</p:attrName>
                                        </p:attrNameLst>
                                      </p:cBhvr>
                                      <p:to>
                                        <p:strVal val="visible"/>
                                      </p:to>
                                    </p:set>
                                    <p:animEffect transition="in" filter="checkerboard(across)">
                                      <p:cBhvr>
                                        <p:cTn id="150" dur="500"/>
                                        <p:tgtEl>
                                          <p:spTgt spid="27"/>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 presetClass="entr" presetSubtype="32" fill="hold" grpId="0" nodeType="click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box(out)">
                                      <p:cBhvr>
                                        <p:cTn id="1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4" grpId="0" animBg="1"/>
      <p:bldP spid="15" grpId="0" animBg="1"/>
      <p:bldP spid="16" grpId="0" animBg="1"/>
      <p:bldP spid="17" grpId="0" animBg="1"/>
      <p:bldP spid="19" grpId="0"/>
      <p:bldP spid="20" grpId="0"/>
      <p:bldP spid="21" grpId="0"/>
      <p:bldP spid="22" grpId="0"/>
      <p:bldP spid="24" grpId="0"/>
      <p:bldP spid="25" grpId="0" animBg="1"/>
      <p:bldP spid="29" grpId="0"/>
      <p:bldP spid="30" grpId="0"/>
      <p:bldP spid="3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4"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928777"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5395" name="Title 2"/>
          <p:cNvSpPr>
            <a:spLocks noGrp="1"/>
          </p:cNvSpPr>
          <p:nvPr>
            <p:ph type="title"/>
            <p:custDataLst>
              <p:tags r:id="rId3"/>
            </p:custDataLst>
          </p:nvPr>
        </p:nvSpPr>
        <p:spPr>
          <a:xfrm>
            <a:off x="396875" y="300038"/>
            <a:ext cx="8350250" cy="595312"/>
          </a:xfrm>
        </p:spPr>
        <p:txBody>
          <a:bodyPr/>
          <a:lstStyle/>
          <a:p>
            <a:pPr eaLnBrk="1" hangingPunct="1"/>
            <a:r>
              <a:rPr lang="tr-TR" smtClean="0"/>
              <a:t>TTK zaman çizelgesi</a:t>
            </a:r>
            <a:endParaRPr lang="tr-TR" sz="1600" smtClean="0"/>
          </a:p>
        </p:txBody>
      </p:sp>
      <p:sp>
        <p:nvSpPr>
          <p:cNvPr id="315396" name="Slide Number Placeholder 6"/>
          <p:cNvSpPr>
            <a:spLocks noGrp="1"/>
          </p:cNvSpPr>
          <p:nvPr>
            <p:ph type="sldNum" sz="quarter" idx="13"/>
          </p:nvPr>
        </p:nvSpPr>
        <p:spPr bwMode="auto">
          <a:noFill/>
          <a:ln>
            <a:miter lim="800000"/>
            <a:headEnd/>
            <a:tailEnd/>
          </a:ln>
        </p:spPr>
        <p:txBody>
          <a:bodyPr/>
          <a:lstStyle/>
          <a:p>
            <a:fld id="{4FA9F109-65BF-4F8C-85C2-2E2D2EA6D63F}" type="slidenum">
              <a:rPr lang="en-US" smtClean="0">
                <a:solidFill>
                  <a:srgbClr val="002776"/>
                </a:solidFill>
                <a:latin typeface="Arial" pitchFamily="34" charset="0"/>
                <a:cs typeface="Arial" pitchFamily="34" charset="0"/>
              </a:rPr>
              <a:pPr/>
              <a:t>49</a:t>
            </a:fld>
            <a:endParaRPr lang="en-US" smtClean="0">
              <a:solidFill>
                <a:srgbClr val="002776"/>
              </a:solidFill>
              <a:latin typeface="Arial" pitchFamily="34" charset="0"/>
              <a:cs typeface="Arial" pitchFamily="34" charset="0"/>
            </a:endParaRPr>
          </a:p>
        </p:txBody>
      </p:sp>
      <p:grpSp>
        <p:nvGrpSpPr>
          <p:cNvPr id="2" name="Group 2"/>
          <p:cNvGrpSpPr>
            <a:grpSpLocks/>
          </p:cNvGrpSpPr>
          <p:nvPr/>
        </p:nvGrpSpPr>
        <p:grpSpPr bwMode="auto">
          <a:xfrm>
            <a:off x="441325" y="1158875"/>
            <a:ext cx="8367713" cy="4891088"/>
            <a:chOff x="776288" y="1463675"/>
            <a:chExt cx="7461250" cy="4591865"/>
          </a:xfrm>
        </p:grpSpPr>
        <p:sp>
          <p:nvSpPr>
            <p:cNvPr id="315398" name="AutoShape 3"/>
            <p:cNvSpPr>
              <a:spLocks noChangeArrowheads="1"/>
            </p:cNvSpPr>
            <p:nvPr/>
          </p:nvSpPr>
          <p:spPr bwMode="auto">
            <a:xfrm>
              <a:off x="776288" y="3044825"/>
              <a:ext cx="7461250" cy="1397000"/>
            </a:xfrm>
            <a:prstGeom prst="rightArrow">
              <a:avLst>
                <a:gd name="adj1" fmla="val 55907"/>
                <a:gd name="adj2" fmla="val 34864"/>
              </a:avLst>
            </a:prstGeom>
            <a:solidFill>
              <a:srgbClr val="1462FF"/>
            </a:solidFill>
            <a:ln w="6350" algn="ctr">
              <a:noFill/>
              <a:miter lim="800000"/>
              <a:headEnd type="none" w="sm" len="sm"/>
              <a:tailEnd type="none" w="med" len="lg"/>
            </a:ln>
          </p:spPr>
          <p:txBody>
            <a:bodyPr wrap="none" lIns="81961" tIns="81961" rIns="81961" bIns="81961" anchor="ctr"/>
            <a:lstStyle/>
            <a:p>
              <a:pPr defTabSz="819150">
                <a:tabLst>
                  <a:tab pos="1285875" algn="ctr"/>
                  <a:tab pos="2570163" algn="ctr"/>
                  <a:tab pos="3859213" algn="ctr"/>
                  <a:tab pos="5146675" algn="ctr"/>
                  <a:tab pos="6434138" algn="r"/>
                </a:tabLst>
              </a:pPr>
              <a:endParaRPr lang="en-GB" altLang="ja-JP" sz="1300" b="1">
                <a:solidFill>
                  <a:srgbClr val="000000"/>
                </a:solidFill>
                <a:ea typeface="MS PGothic" pitchFamily="34" charset="-128"/>
              </a:endParaRPr>
            </a:p>
          </p:txBody>
        </p:sp>
        <p:sp>
          <p:nvSpPr>
            <p:cNvPr id="315399" name="TextBox 37"/>
            <p:cNvSpPr txBox="1">
              <a:spLocks noChangeArrowheads="1"/>
            </p:cNvSpPr>
            <p:nvPr/>
          </p:nvSpPr>
          <p:spPr bwMode="auto">
            <a:xfrm>
              <a:off x="4113213" y="3365500"/>
              <a:ext cx="1106487" cy="282575"/>
            </a:xfrm>
            <a:prstGeom prst="rect">
              <a:avLst/>
            </a:prstGeom>
            <a:noFill/>
            <a:ln w="9525">
              <a:noFill/>
              <a:miter lim="800000"/>
              <a:headEnd/>
              <a:tailEnd/>
            </a:ln>
          </p:spPr>
          <p:txBody>
            <a:bodyPr lIns="81961" tIns="40981" rIns="81961" bIns="40981">
              <a:spAutoFit/>
            </a:bodyPr>
            <a:lstStyle/>
            <a:p>
              <a:pPr defTabSz="817563"/>
              <a:r>
                <a:rPr lang="tr-TR" sz="1300" b="1">
                  <a:solidFill>
                    <a:srgbClr val="FFFFFF"/>
                  </a:solidFill>
                </a:rPr>
                <a:t>31.12.2012</a:t>
              </a:r>
              <a:endParaRPr lang="en-US" sz="1300" b="1">
                <a:solidFill>
                  <a:srgbClr val="FFFFFF"/>
                </a:solidFill>
              </a:endParaRPr>
            </a:p>
          </p:txBody>
        </p:sp>
        <p:sp>
          <p:nvSpPr>
            <p:cNvPr id="315400" name="TextBox 37"/>
            <p:cNvSpPr txBox="1">
              <a:spLocks noChangeArrowheads="1"/>
            </p:cNvSpPr>
            <p:nvPr/>
          </p:nvSpPr>
          <p:spPr bwMode="auto">
            <a:xfrm>
              <a:off x="2870200" y="3365500"/>
              <a:ext cx="1125538" cy="282575"/>
            </a:xfrm>
            <a:prstGeom prst="rect">
              <a:avLst/>
            </a:prstGeom>
            <a:noFill/>
            <a:ln w="9525">
              <a:noFill/>
              <a:miter lim="800000"/>
              <a:headEnd/>
              <a:tailEnd/>
            </a:ln>
          </p:spPr>
          <p:txBody>
            <a:bodyPr lIns="81961" tIns="40981" rIns="81961" bIns="40981">
              <a:spAutoFit/>
            </a:bodyPr>
            <a:lstStyle/>
            <a:p>
              <a:pPr defTabSz="817563"/>
              <a:r>
                <a:rPr lang="tr-TR" sz="1300" b="1">
                  <a:solidFill>
                    <a:srgbClr val="FFFFFF"/>
                  </a:solidFill>
                </a:rPr>
                <a:t>01.06.2012</a:t>
              </a:r>
              <a:endParaRPr lang="en-US" sz="1300" b="1">
                <a:solidFill>
                  <a:srgbClr val="FFFFFF"/>
                </a:solidFill>
              </a:endParaRPr>
            </a:p>
          </p:txBody>
        </p:sp>
        <p:sp>
          <p:nvSpPr>
            <p:cNvPr id="315401" name="TextBox 37"/>
            <p:cNvSpPr txBox="1">
              <a:spLocks noChangeArrowheads="1"/>
            </p:cNvSpPr>
            <p:nvPr/>
          </p:nvSpPr>
          <p:spPr bwMode="auto">
            <a:xfrm>
              <a:off x="3344863" y="3873500"/>
              <a:ext cx="1098550" cy="479425"/>
            </a:xfrm>
            <a:prstGeom prst="rect">
              <a:avLst/>
            </a:prstGeom>
            <a:noFill/>
            <a:ln w="9525">
              <a:noFill/>
              <a:miter lim="800000"/>
              <a:headEnd/>
              <a:tailEnd/>
            </a:ln>
          </p:spPr>
          <p:txBody>
            <a:bodyPr lIns="81961" tIns="40981" rIns="81961" bIns="40981">
              <a:spAutoFit/>
            </a:bodyPr>
            <a:lstStyle/>
            <a:p>
              <a:pPr defTabSz="817563"/>
              <a:r>
                <a:rPr lang="tr-TR" sz="1300" b="1">
                  <a:solidFill>
                    <a:srgbClr val="FFFFFF"/>
                  </a:solidFill>
                </a:rPr>
                <a:t>01.09.2012</a:t>
              </a:r>
              <a:endParaRPr lang="en-US" sz="1300" b="1">
                <a:solidFill>
                  <a:srgbClr val="FFFFFF"/>
                </a:solidFill>
              </a:endParaRPr>
            </a:p>
            <a:p>
              <a:pPr defTabSz="817563"/>
              <a:r>
                <a:rPr lang="tr-TR" sz="1300" b="1">
                  <a:solidFill>
                    <a:srgbClr val="FFFFFF"/>
                  </a:solidFill>
                </a:rPr>
                <a:t> Mayıs</a:t>
              </a:r>
              <a:endParaRPr lang="en-US" sz="1300" b="1">
                <a:solidFill>
                  <a:srgbClr val="FFFFFF"/>
                </a:solidFill>
              </a:endParaRPr>
            </a:p>
          </p:txBody>
        </p:sp>
        <p:sp>
          <p:nvSpPr>
            <p:cNvPr id="315402" name="TextBox 37"/>
            <p:cNvSpPr txBox="1">
              <a:spLocks noChangeArrowheads="1"/>
            </p:cNvSpPr>
            <p:nvPr/>
          </p:nvSpPr>
          <p:spPr bwMode="auto">
            <a:xfrm>
              <a:off x="4833938" y="3873500"/>
              <a:ext cx="1106487" cy="479425"/>
            </a:xfrm>
            <a:prstGeom prst="rect">
              <a:avLst/>
            </a:prstGeom>
            <a:noFill/>
            <a:ln w="9525">
              <a:noFill/>
              <a:miter lim="800000"/>
              <a:headEnd/>
              <a:tailEnd/>
            </a:ln>
          </p:spPr>
          <p:txBody>
            <a:bodyPr lIns="81961" tIns="40981" rIns="81961" bIns="40981">
              <a:spAutoFit/>
            </a:bodyPr>
            <a:lstStyle/>
            <a:p>
              <a:pPr defTabSz="817563"/>
              <a:r>
                <a:rPr lang="tr-TR" sz="1300" b="1">
                  <a:solidFill>
                    <a:srgbClr val="FFFFFF"/>
                  </a:solidFill>
                </a:rPr>
                <a:t>01.01.2013</a:t>
              </a:r>
              <a:endParaRPr lang="en-US" sz="1300" b="1">
                <a:solidFill>
                  <a:srgbClr val="FFFFFF"/>
                </a:solidFill>
              </a:endParaRPr>
            </a:p>
            <a:p>
              <a:pPr defTabSz="817563"/>
              <a:r>
                <a:rPr lang="tr-TR" sz="1300" b="1">
                  <a:solidFill>
                    <a:srgbClr val="FFFFFF"/>
                  </a:solidFill>
                </a:rPr>
                <a:t> Mayıs</a:t>
              </a:r>
              <a:endParaRPr lang="en-US" sz="1300" b="1">
                <a:solidFill>
                  <a:srgbClr val="FFFFFF"/>
                </a:solidFill>
              </a:endParaRPr>
            </a:p>
          </p:txBody>
        </p:sp>
        <p:sp>
          <p:nvSpPr>
            <p:cNvPr id="315403" name="TextBox 37"/>
            <p:cNvSpPr txBox="1">
              <a:spLocks noChangeArrowheads="1"/>
            </p:cNvSpPr>
            <p:nvPr/>
          </p:nvSpPr>
          <p:spPr bwMode="auto">
            <a:xfrm>
              <a:off x="1331913" y="3349625"/>
              <a:ext cx="1068387" cy="282575"/>
            </a:xfrm>
            <a:prstGeom prst="rect">
              <a:avLst/>
            </a:prstGeom>
            <a:noFill/>
            <a:ln w="9525">
              <a:noFill/>
              <a:miter lim="800000"/>
              <a:headEnd/>
              <a:tailEnd/>
            </a:ln>
          </p:spPr>
          <p:txBody>
            <a:bodyPr lIns="81961" tIns="40981" rIns="81961" bIns="40981">
              <a:spAutoFit/>
            </a:bodyPr>
            <a:lstStyle/>
            <a:p>
              <a:pPr algn="ctr" defTabSz="817563"/>
              <a:r>
                <a:rPr lang="tr-TR" sz="1300" b="1">
                  <a:solidFill>
                    <a:srgbClr val="FFFFFF"/>
                  </a:solidFill>
                </a:rPr>
                <a:t>01.01.2012</a:t>
              </a:r>
              <a:endParaRPr lang="en-US" sz="1300" b="1">
                <a:solidFill>
                  <a:srgbClr val="FFFFFF"/>
                </a:solidFill>
              </a:endParaRPr>
            </a:p>
          </p:txBody>
        </p:sp>
        <p:sp>
          <p:nvSpPr>
            <p:cNvPr id="315404" name="TextBox 37"/>
            <p:cNvSpPr txBox="1">
              <a:spLocks noChangeArrowheads="1"/>
            </p:cNvSpPr>
            <p:nvPr/>
          </p:nvSpPr>
          <p:spPr bwMode="auto">
            <a:xfrm>
              <a:off x="1979613" y="3873500"/>
              <a:ext cx="1152525" cy="282575"/>
            </a:xfrm>
            <a:prstGeom prst="rect">
              <a:avLst/>
            </a:prstGeom>
            <a:noFill/>
            <a:ln w="9525">
              <a:noFill/>
              <a:miter lim="800000"/>
              <a:headEnd/>
              <a:tailEnd/>
            </a:ln>
          </p:spPr>
          <p:txBody>
            <a:bodyPr lIns="81961" tIns="40981" rIns="81961" bIns="40981">
              <a:spAutoFit/>
            </a:bodyPr>
            <a:lstStyle/>
            <a:p>
              <a:pPr defTabSz="817563"/>
              <a:r>
                <a:rPr lang="tr-TR" sz="1300" b="1">
                  <a:solidFill>
                    <a:srgbClr val="FFFFFF"/>
                  </a:solidFill>
                </a:rPr>
                <a:t>01.03.2012</a:t>
              </a:r>
              <a:endParaRPr lang="en-US" sz="1300" b="1">
                <a:solidFill>
                  <a:srgbClr val="FFFFFF"/>
                </a:solidFill>
              </a:endParaRPr>
            </a:p>
          </p:txBody>
        </p:sp>
        <p:sp>
          <p:nvSpPr>
            <p:cNvPr id="315405" name="TextBox 37"/>
            <p:cNvSpPr txBox="1">
              <a:spLocks noChangeArrowheads="1"/>
            </p:cNvSpPr>
            <p:nvPr/>
          </p:nvSpPr>
          <p:spPr bwMode="auto">
            <a:xfrm>
              <a:off x="5684838" y="3365500"/>
              <a:ext cx="1190625" cy="265515"/>
            </a:xfrm>
            <a:prstGeom prst="rect">
              <a:avLst/>
            </a:prstGeom>
            <a:noFill/>
            <a:ln w="9525">
              <a:noFill/>
              <a:miter lim="800000"/>
              <a:headEnd/>
              <a:tailEnd/>
            </a:ln>
          </p:spPr>
          <p:txBody>
            <a:bodyPr lIns="81961" tIns="40981" rIns="81961" bIns="40981">
              <a:spAutoFit/>
            </a:bodyPr>
            <a:lstStyle/>
            <a:p>
              <a:pPr defTabSz="817563"/>
              <a:r>
                <a:rPr lang="tr-TR" sz="1300" b="1">
                  <a:solidFill>
                    <a:srgbClr val="FFFFFF"/>
                  </a:solidFill>
                </a:rPr>
                <a:t>01.03.2013</a:t>
              </a:r>
              <a:endParaRPr lang="en-US" sz="1300" b="1">
                <a:solidFill>
                  <a:srgbClr val="FFFFFF"/>
                </a:solidFill>
              </a:endParaRPr>
            </a:p>
          </p:txBody>
        </p:sp>
        <p:sp>
          <p:nvSpPr>
            <p:cNvPr id="315406" name="TextBox 15"/>
            <p:cNvSpPr txBox="1">
              <a:spLocks noChangeArrowheads="1"/>
            </p:cNvSpPr>
            <p:nvPr/>
          </p:nvSpPr>
          <p:spPr bwMode="auto">
            <a:xfrm>
              <a:off x="3900488" y="1468438"/>
              <a:ext cx="1665287" cy="1376362"/>
            </a:xfrm>
            <a:prstGeom prst="rect">
              <a:avLst/>
            </a:prstGeom>
            <a:noFill/>
            <a:ln w="9525">
              <a:solidFill>
                <a:srgbClr val="00B050"/>
              </a:solidFill>
              <a:miter lim="800000"/>
              <a:headEnd/>
              <a:tailEnd/>
            </a:ln>
          </p:spPr>
          <p:txBody>
            <a:bodyPr lIns="81961" tIns="40981" rIns="81961" bIns="40981">
              <a:spAutoFit/>
            </a:bodyPr>
            <a:lstStyle/>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p:txBody>
        </p:sp>
        <p:sp>
          <p:nvSpPr>
            <p:cNvPr id="315407" name="Line 10"/>
            <p:cNvSpPr>
              <a:spLocks noChangeShapeType="1"/>
            </p:cNvSpPr>
            <p:nvPr/>
          </p:nvSpPr>
          <p:spPr bwMode="auto">
            <a:xfrm>
              <a:off x="1857375" y="2857500"/>
              <a:ext cx="0" cy="442913"/>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08" name="TextBox 24"/>
            <p:cNvSpPr txBox="1">
              <a:spLocks noChangeArrowheads="1"/>
            </p:cNvSpPr>
            <p:nvPr/>
          </p:nvSpPr>
          <p:spPr bwMode="auto">
            <a:xfrm>
              <a:off x="1785938" y="4611688"/>
              <a:ext cx="1243012" cy="822325"/>
            </a:xfrm>
            <a:prstGeom prst="rect">
              <a:avLst/>
            </a:prstGeom>
            <a:noFill/>
            <a:ln w="9525">
              <a:solidFill>
                <a:srgbClr val="00B050"/>
              </a:solidFill>
              <a:miter lim="800000"/>
              <a:headEnd/>
              <a:tailEnd/>
            </a:ln>
          </p:spPr>
          <p:txBody>
            <a:bodyPr lIns="81961" tIns="40981" rIns="81961" bIns="40981">
              <a:spAutoFit/>
            </a:bodyPr>
            <a:lstStyle/>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p:txBody>
        </p:sp>
        <p:sp>
          <p:nvSpPr>
            <p:cNvPr id="315409" name="TextBox 24"/>
            <p:cNvSpPr txBox="1">
              <a:spLocks noChangeArrowheads="1"/>
            </p:cNvSpPr>
            <p:nvPr/>
          </p:nvSpPr>
          <p:spPr bwMode="auto">
            <a:xfrm>
              <a:off x="4684713" y="4611688"/>
              <a:ext cx="1244600" cy="1006475"/>
            </a:xfrm>
            <a:prstGeom prst="rect">
              <a:avLst/>
            </a:prstGeom>
            <a:noFill/>
            <a:ln w="9525">
              <a:solidFill>
                <a:srgbClr val="00B050"/>
              </a:solidFill>
              <a:miter lim="800000"/>
              <a:headEnd/>
              <a:tailEnd/>
            </a:ln>
          </p:spPr>
          <p:txBody>
            <a:bodyPr lIns="81961" tIns="40981" rIns="81961" bIns="40981">
              <a:spAutoFit/>
            </a:bodyPr>
            <a:lstStyle/>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p:txBody>
        </p:sp>
        <p:sp>
          <p:nvSpPr>
            <p:cNvPr id="315410" name="Line 10"/>
            <p:cNvSpPr>
              <a:spLocks noChangeShapeType="1"/>
            </p:cNvSpPr>
            <p:nvPr/>
          </p:nvSpPr>
          <p:spPr bwMode="auto">
            <a:xfrm>
              <a:off x="4643438" y="2857500"/>
              <a:ext cx="0" cy="442913"/>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11" name="Line 10"/>
            <p:cNvSpPr>
              <a:spLocks noChangeShapeType="1"/>
            </p:cNvSpPr>
            <p:nvPr/>
          </p:nvSpPr>
          <p:spPr bwMode="auto">
            <a:xfrm rot="10800000">
              <a:off x="2428875" y="4143375"/>
              <a:ext cx="0" cy="442913"/>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12" name="Line 10"/>
            <p:cNvSpPr>
              <a:spLocks noChangeShapeType="1"/>
            </p:cNvSpPr>
            <p:nvPr/>
          </p:nvSpPr>
          <p:spPr bwMode="auto">
            <a:xfrm rot="10800000">
              <a:off x="5286375" y="4143375"/>
              <a:ext cx="0" cy="442913"/>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13" name="TextBox 22"/>
            <p:cNvSpPr txBox="1">
              <a:spLocks noChangeArrowheads="1"/>
            </p:cNvSpPr>
            <p:nvPr/>
          </p:nvSpPr>
          <p:spPr bwMode="auto">
            <a:xfrm>
              <a:off x="819150" y="1463675"/>
              <a:ext cx="1751013" cy="1374775"/>
            </a:xfrm>
            <a:prstGeom prst="rect">
              <a:avLst/>
            </a:prstGeom>
            <a:noFill/>
            <a:ln w="9525">
              <a:solidFill>
                <a:srgbClr val="00B050"/>
              </a:solidFill>
              <a:miter lim="800000"/>
              <a:headEnd/>
              <a:tailEnd/>
            </a:ln>
          </p:spPr>
          <p:txBody>
            <a:bodyPr lIns="81961" tIns="40981" rIns="81961" bIns="40981">
              <a:spAutoFit/>
            </a:bodyPr>
            <a:lstStyle/>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a:p>
              <a:pPr algn="ctr" defTabSz="817563">
                <a:buFont typeface="Arial" pitchFamily="34" charset="0"/>
                <a:buChar char="•"/>
              </a:pPr>
              <a:endParaRPr lang="tr-TR" sz="1200" b="1">
                <a:solidFill>
                  <a:srgbClr val="000000"/>
                </a:solidFill>
              </a:endParaRPr>
            </a:p>
          </p:txBody>
        </p:sp>
        <p:sp>
          <p:nvSpPr>
            <p:cNvPr id="315414" name="TextBox 23"/>
            <p:cNvSpPr txBox="1">
              <a:spLocks noChangeArrowheads="1"/>
            </p:cNvSpPr>
            <p:nvPr/>
          </p:nvSpPr>
          <p:spPr bwMode="auto">
            <a:xfrm>
              <a:off x="835025" y="1512888"/>
              <a:ext cx="1687513" cy="881338"/>
            </a:xfrm>
            <a:prstGeom prst="rect">
              <a:avLst/>
            </a:prstGeom>
            <a:noFill/>
            <a:ln w="9525">
              <a:noFill/>
              <a:miter lim="800000"/>
              <a:headEnd/>
              <a:tailEnd/>
            </a:ln>
          </p:spPr>
          <p:txBody>
            <a:bodyPr>
              <a:spAutoFit/>
            </a:bodyPr>
            <a:lstStyle/>
            <a:p>
              <a:pPr algn="ctr">
                <a:buFont typeface="Arial" pitchFamily="34" charset="0"/>
                <a:buChar char="•"/>
              </a:pPr>
              <a:r>
                <a:rPr lang="tr-TR" sz="1100" b="1">
                  <a:solidFill>
                    <a:srgbClr val="002060"/>
                  </a:solidFill>
                </a:rPr>
                <a:t> TFRS’ye geçiş için software seçimi veya mevcut sistemin geliştirilmesi</a:t>
              </a:r>
            </a:p>
            <a:p>
              <a:pPr algn="ctr">
                <a:buFont typeface="Arial" pitchFamily="34" charset="0"/>
                <a:buChar char="•"/>
              </a:pPr>
              <a:endParaRPr lang="tr-TR" sz="1100">
                <a:solidFill>
                  <a:srgbClr val="002060"/>
                </a:solidFill>
              </a:endParaRPr>
            </a:p>
          </p:txBody>
        </p:sp>
        <p:sp>
          <p:nvSpPr>
            <p:cNvPr id="315415" name="TextBox 24"/>
            <p:cNvSpPr txBox="1">
              <a:spLocks noChangeArrowheads="1"/>
            </p:cNvSpPr>
            <p:nvPr/>
          </p:nvSpPr>
          <p:spPr bwMode="auto">
            <a:xfrm>
              <a:off x="866775" y="2265363"/>
              <a:ext cx="1671638" cy="563478"/>
            </a:xfrm>
            <a:prstGeom prst="rect">
              <a:avLst/>
            </a:prstGeom>
            <a:noFill/>
            <a:ln w="9525">
              <a:noFill/>
              <a:miter lim="800000"/>
              <a:headEnd/>
              <a:tailEnd/>
            </a:ln>
          </p:spPr>
          <p:txBody>
            <a:bodyPr>
              <a:spAutoFit/>
            </a:bodyPr>
            <a:lstStyle/>
            <a:p>
              <a:pPr algn="ctr">
                <a:buFont typeface="Arial" pitchFamily="34" charset="0"/>
                <a:buChar char="•"/>
              </a:pPr>
              <a:r>
                <a:rPr lang="tr-TR" sz="1100" b="1">
                  <a:solidFill>
                    <a:srgbClr val="002060"/>
                  </a:solidFill>
                </a:rPr>
                <a:t> Şirket çalışanlarının TFRSkonusunda eğitilmeye başlanması</a:t>
              </a:r>
              <a:endParaRPr lang="tr-TR" sz="1100">
                <a:solidFill>
                  <a:srgbClr val="002060"/>
                </a:solidFill>
              </a:endParaRPr>
            </a:p>
          </p:txBody>
        </p:sp>
        <p:sp>
          <p:nvSpPr>
            <p:cNvPr id="315416" name="TextBox 25"/>
            <p:cNvSpPr txBox="1">
              <a:spLocks noChangeArrowheads="1"/>
            </p:cNvSpPr>
            <p:nvPr/>
          </p:nvSpPr>
          <p:spPr bwMode="auto">
            <a:xfrm>
              <a:off x="1571625" y="4735513"/>
              <a:ext cx="1670050" cy="563478"/>
            </a:xfrm>
            <a:prstGeom prst="rect">
              <a:avLst/>
            </a:prstGeom>
            <a:noFill/>
            <a:ln w="9525">
              <a:noFill/>
              <a:miter lim="800000"/>
              <a:headEnd/>
              <a:tailEnd/>
            </a:ln>
          </p:spPr>
          <p:txBody>
            <a:bodyPr>
              <a:spAutoFit/>
            </a:bodyPr>
            <a:lstStyle/>
            <a:p>
              <a:pPr algn="ctr">
                <a:buFont typeface="Arial" pitchFamily="34" charset="0"/>
                <a:buChar char="•"/>
              </a:pPr>
              <a:r>
                <a:rPr lang="tr-TR" sz="1100" b="1">
                  <a:solidFill>
                    <a:srgbClr val="002060"/>
                  </a:solidFill>
                </a:rPr>
                <a:t> TFRS transition çalışmalarına başlanılması</a:t>
              </a:r>
            </a:p>
          </p:txBody>
        </p:sp>
        <p:sp>
          <p:nvSpPr>
            <p:cNvPr id="315417" name="TextBox 26"/>
            <p:cNvSpPr txBox="1">
              <a:spLocks noChangeArrowheads="1"/>
            </p:cNvSpPr>
            <p:nvPr/>
          </p:nvSpPr>
          <p:spPr bwMode="auto">
            <a:xfrm>
              <a:off x="3851275" y="1497013"/>
              <a:ext cx="1776413" cy="563478"/>
            </a:xfrm>
            <a:prstGeom prst="rect">
              <a:avLst/>
            </a:prstGeom>
            <a:noFill/>
            <a:ln w="9525">
              <a:noFill/>
              <a:miter lim="800000"/>
              <a:headEnd/>
              <a:tailEnd/>
            </a:ln>
          </p:spPr>
          <p:txBody>
            <a:bodyPr>
              <a:spAutoFit/>
            </a:bodyPr>
            <a:lstStyle/>
            <a:p>
              <a:pPr algn="ctr">
                <a:buFont typeface="Arial" pitchFamily="34" charset="0"/>
                <a:buChar char="•"/>
              </a:pPr>
              <a:r>
                <a:rPr lang="tr-TR" sz="1100" b="1">
                  <a:solidFill>
                    <a:srgbClr val="002060"/>
                  </a:solidFill>
                </a:rPr>
                <a:t> Kapanış mali tablolarının VUK’a göre hazırlanması gerekiyor.</a:t>
              </a:r>
            </a:p>
          </p:txBody>
        </p:sp>
        <p:sp>
          <p:nvSpPr>
            <p:cNvPr id="315418" name="TextBox 27"/>
            <p:cNvSpPr txBox="1">
              <a:spLocks noChangeArrowheads="1"/>
            </p:cNvSpPr>
            <p:nvPr/>
          </p:nvSpPr>
          <p:spPr bwMode="auto">
            <a:xfrm>
              <a:off x="3862388" y="2249488"/>
              <a:ext cx="1776412" cy="404548"/>
            </a:xfrm>
            <a:prstGeom prst="rect">
              <a:avLst/>
            </a:prstGeom>
            <a:noFill/>
            <a:ln w="9525">
              <a:noFill/>
              <a:miter lim="800000"/>
              <a:headEnd/>
              <a:tailEnd/>
            </a:ln>
          </p:spPr>
          <p:txBody>
            <a:bodyPr>
              <a:spAutoFit/>
            </a:bodyPr>
            <a:lstStyle/>
            <a:p>
              <a:pPr algn="ctr" defTabSz="817563">
                <a:buFont typeface="Arial" pitchFamily="34" charset="0"/>
                <a:buChar char="•"/>
              </a:pPr>
              <a:r>
                <a:rPr lang="tr-TR" sz="1100" b="1">
                  <a:solidFill>
                    <a:srgbClr val="002060"/>
                  </a:solidFill>
                </a:rPr>
                <a:t>  Stok sayımı </a:t>
              </a:r>
              <a:br>
                <a:rPr lang="tr-TR" sz="1100" b="1">
                  <a:solidFill>
                    <a:srgbClr val="002060"/>
                  </a:solidFill>
                </a:rPr>
              </a:br>
              <a:r>
                <a:rPr lang="tr-TR" sz="1100" b="1">
                  <a:solidFill>
                    <a:srgbClr val="002060"/>
                  </a:solidFill>
                </a:rPr>
                <a:t>yapılması </a:t>
              </a:r>
            </a:p>
          </p:txBody>
        </p:sp>
        <p:sp>
          <p:nvSpPr>
            <p:cNvPr id="315419" name="TextBox 28"/>
            <p:cNvSpPr txBox="1">
              <a:spLocks noChangeArrowheads="1"/>
            </p:cNvSpPr>
            <p:nvPr/>
          </p:nvSpPr>
          <p:spPr bwMode="auto">
            <a:xfrm>
              <a:off x="4635500" y="4672013"/>
              <a:ext cx="1292225" cy="1040268"/>
            </a:xfrm>
            <a:prstGeom prst="rect">
              <a:avLst/>
            </a:prstGeom>
            <a:noFill/>
            <a:ln w="9525">
              <a:noFill/>
              <a:miter lim="800000"/>
              <a:headEnd/>
              <a:tailEnd/>
            </a:ln>
          </p:spPr>
          <p:txBody>
            <a:bodyPr>
              <a:spAutoFit/>
            </a:bodyPr>
            <a:lstStyle/>
            <a:p>
              <a:pPr algn="ctr" defTabSz="817563">
                <a:buFont typeface="Arial" pitchFamily="34" charset="0"/>
                <a:buChar char="•"/>
              </a:pPr>
              <a:r>
                <a:rPr lang="tr-TR" sz="1100" b="1">
                  <a:solidFill>
                    <a:srgbClr val="002060"/>
                  </a:solidFill>
                </a:rPr>
                <a:t>  Açılış mali tablolarının TFRS’ye göre yapılması gerekiyor.</a:t>
              </a:r>
            </a:p>
            <a:p>
              <a:pPr algn="ctr" defTabSz="817563">
                <a:buFont typeface="Arial" pitchFamily="34" charset="0"/>
                <a:buChar char="•"/>
              </a:pPr>
              <a:endParaRPr lang="tr-TR" sz="1100" b="1">
                <a:solidFill>
                  <a:srgbClr val="002060"/>
                </a:solidFill>
              </a:endParaRPr>
            </a:p>
          </p:txBody>
        </p:sp>
        <p:sp>
          <p:nvSpPr>
            <p:cNvPr id="315420" name="TextBox 24"/>
            <p:cNvSpPr txBox="1">
              <a:spLocks noChangeArrowheads="1"/>
            </p:cNvSpPr>
            <p:nvPr/>
          </p:nvSpPr>
          <p:spPr bwMode="auto">
            <a:xfrm>
              <a:off x="2700338" y="2397125"/>
              <a:ext cx="1098550" cy="452438"/>
            </a:xfrm>
            <a:prstGeom prst="rect">
              <a:avLst/>
            </a:prstGeom>
            <a:noFill/>
            <a:ln w="9525">
              <a:solidFill>
                <a:srgbClr val="72C7E7"/>
              </a:solidFill>
              <a:miter lim="800000"/>
              <a:headEnd/>
              <a:tailEnd/>
            </a:ln>
          </p:spPr>
          <p:txBody>
            <a:bodyPr lIns="81961" tIns="40981" rIns="81961" bIns="40981">
              <a:spAutoFit/>
            </a:bodyPr>
            <a:lstStyle/>
            <a:p>
              <a:pPr algn="ctr" defTabSz="817563"/>
              <a:endParaRPr lang="tr-TR" sz="1200" b="1">
                <a:solidFill>
                  <a:srgbClr val="000000"/>
                </a:solidFill>
              </a:endParaRPr>
            </a:p>
            <a:p>
              <a:pPr algn="ctr" defTabSz="817563"/>
              <a:endParaRPr lang="tr-TR" sz="1200" b="1">
                <a:solidFill>
                  <a:srgbClr val="000000"/>
                </a:solidFill>
              </a:endParaRPr>
            </a:p>
          </p:txBody>
        </p:sp>
        <p:sp>
          <p:nvSpPr>
            <p:cNvPr id="315421" name="TextBox 24"/>
            <p:cNvSpPr txBox="1">
              <a:spLocks noChangeArrowheads="1"/>
            </p:cNvSpPr>
            <p:nvPr/>
          </p:nvSpPr>
          <p:spPr bwMode="auto">
            <a:xfrm>
              <a:off x="5794375" y="1484313"/>
              <a:ext cx="1243013" cy="1374775"/>
            </a:xfrm>
            <a:prstGeom prst="rect">
              <a:avLst/>
            </a:prstGeom>
            <a:noFill/>
            <a:ln w="9525">
              <a:solidFill>
                <a:srgbClr val="72C7E7"/>
              </a:solidFill>
              <a:miter lim="800000"/>
              <a:headEnd/>
              <a:tailEnd/>
            </a:ln>
          </p:spPr>
          <p:txBody>
            <a:bodyPr lIns="81961" tIns="40981" rIns="81961" bIns="40981">
              <a:spAutoFit/>
            </a:bodyPr>
            <a:lstStyle/>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a:p>
              <a:pPr algn="ctr" defTabSz="817563"/>
              <a:endParaRPr lang="tr-TR" sz="1200" b="1">
                <a:solidFill>
                  <a:srgbClr val="000000"/>
                </a:solidFill>
              </a:endParaRPr>
            </a:p>
          </p:txBody>
        </p:sp>
        <p:sp>
          <p:nvSpPr>
            <p:cNvPr id="315422" name="Line 10"/>
            <p:cNvSpPr>
              <a:spLocks noChangeShapeType="1"/>
            </p:cNvSpPr>
            <p:nvPr/>
          </p:nvSpPr>
          <p:spPr bwMode="auto">
            <a:xfrm>
              <a:off x="3254375" y="2857500"/>
              <a:ext cx="0" cy="442913"/>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23" name="Line 10"/>
            <p:cNvSpPr>
              <a:spLocks noChangeShapeType="1"/>
            </p:cNvSpPr>
            <p:nvPr/>
          </p:nvSpPr>
          <p:spPr bwMode="auto">
            <a:xfrm>
              <a:off x="6394450" y="2857500"/>
              <a:ext cx="0" cy="442913"/>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24" name="TextBox 33"/>
            <p:cNvSpPr txBox="1">
              <a:spLocks noChangeArrowheads="1"/>
            </p:cNvSpPr>
            <p:nvPr/>
          </p:nvSpPr>
          <p:spPr bwMode="auto">
            <a:xfrm>
              <a:off x="2711450" y="2417763"/>
              <a:ext cx="1071563" cy="404548"/>
            </a:xfrm>
            <a:prstGeom prst="rect">
              <a:avLst/>
            </a:prstGeom>
            <a:noFill/>
            <a:ln w="9525">
              <a:noFill/>
              <a:miter lim="800000"/>
              <a:headEnd/>
              <a:tailEnd/>
            </a:ln>
          </p:spPr>
          <p:txBody>
            <a:bodyPr>
              <a:spAutoFit/>
            </a:bodyPr>
            <a:lstStyle/>
            <a:p>
              <a:pPr algn="ctr" defTabSz="817563">
                <a:buFont typeface="Arial" pitchFamily="34" charset="0"/>
                <a:buChar char="•"/>
              </a:pPr>
              <a:r>
                <a:rPr lang="tr-TR" sz="1100" b="1">
                  <a:solidFill>
                    <a:srgbClr val="002060"/>
                  </a:solidFill>
                </a:rPr>
                <a:t> Denetçinin seçilmesi </a:t>
              </a:r>
            </a:p>
          </p:txBody>
        </p:sp>
        <p:sp>
          <p:nvSpPr>
            <p:cNvPr id="315425" name="TextBox 34"/>
            <p:cNvSpPr txBox="1">
              <a:spLocks noChangeArrowheads="1"/>
            </p:cNvSpPr>
            <p:nvPr/>
          </p:nvSpPr>
          <p:spPr bwMode="auto">
            <a:xfrm>
              <a:off x="5818188" y="1560513"/>
              <a:ext cx="1212850" cy="1040268"/>
            </a:xfrm>
            <a:prstGeom prst="rect">
              <a:avLst/>
            </a:prstGeom>
            <a:noFill/>
            <a:ln w="9525">
              <a:noFill/>
              <a:miter lim="800000"/>
              <a:headEnd/>
              <a:tailEnd/>
            </a:ln>
          </p:spPr>
          <p:txBody>
            <a:bodyPr>
              <a:spAutoFit/>
            </a:bodyPr>
            <a:lstStyle/>
            <a:p>
              <a:pPr algn="ctr" defTabSz="817563"/>
              <a:r>
                <a:rPr lang="tr-TR" sz="1100" b="1">
                  <a:solidFill>
                    <a:srgbClr val="002060"/>
                  </a:solidFill>
                </a:rPr>
                <a:t>Denetçinin seçilmesi  için son tarih, aksi takdirde mahkeme denetçiyi atıyor.</a:t>
              </a:r>
            </a:p>
          </p:txBody>
        </p:sp>
        <p:sp>
          <p:nvSpPr>
            <p:cNvPr id="36" name="TextBox 24"/>
            <p:cNvSpPr txBox="1">
              <a:spLocks noChangeArrowheads="1"/>
            </p:cNvSpPr>
            <p:nvPr/>
          </p:nvSpPr>
          <p:spPr bwMode="auto">
            <a:xfrm>
              <a:off x="3169947" y="4611360"/>
              <a:ext cx="1385802" cy="1190815"/>
            </a:xfrm>
            <a:prstGeom prst="rect">
              <a:avLst/>
            </a:prstGeom>
            <a:noFill/>
            <a:ln w="9525">
              <a:solidFill>
                <a:schemeClr val="accent6"/>
              </a:solidFill>
              <a:miter lim="800000"/>
              <a:headEnd/>
              <a:tailEnd/>
            </a:ln>
          </p:spPr>
          <p:txBody>
            <a:bodyPr lIns="81961" tIns="40981" rIns="81961" bIns="40981">
              <a:spAutoFit/>
            </a:bodyPr>
            <a:lstStyle/>
            <a:p>
              <a:pPr algn="ctr" defTabSz="817563">
                <a:defRPr/>
              </a:pPr>
              <a:endParaRPr lang="tr-TR" sz="1200" b="1" dirty="0">
                <a:solidFill>
                  <a:srgbClr val="000000"/>
                </a:solidFill>
              </a:endParaRPr>
            </a:p>
            <a:p>
              <a:pPr algn="ctr" defTabSz="817563">
                <a:defRPr/>
              </a:pPr>
              <a:endParaRPr lang="tr-TR" sz="1200" b="1" dirty="0">
                <a:solidFill>
                  <a:srgbClr val="000000"/>
                </a:solidFill>
              </a:endParaRPr>
            </a:p>
            <a:p>
              <a:pPr algn="ctr" defTabSz="817563">
                <a:defRPr/>
              </a:pPr>
              <a:endParaRPr lang="tr-TR" sz="1200" b="1" dirty="0">
                <a:solidFill>
                  <a:srgbClr val="000000"/>
                </a:solidFill>
              </a:endParaRPr>
            </a:p>
            <a:p>
              <a:pPr algn="ctr" defTabSz="817563">
                <a:defRPr/>
              </a:pPr>
              <a:endParaRPr lang="tr-TR" sz="1200" b="1" dirty="0">
                <a:solidFill>
                  <a:srgbClr val="000000"/>
                </a:solidFill>
              </a:endParaRPr>
            </a:p>
            <a:p>
              <a:pPr algn="ctr" defTabSz="817563">
                <a:defRPr/>
              </a:pPr>
              <a:endParaRPr lang="tr-TR" sz="1200" b="1" dirty="0">
                <a:solidFill>
                  <a:srgbClr val="000000"/>
                </a:solidFill>
              </a:endParaRPr>
            </a:p>
            <a:p>
              <a:pPr algn="ctr" defTabSz="817563">
                <a:defRPr/>
              </a:pPr>
              <a:endParaRPr lang="tr-TR" sz="1200" b="1" dirty="0">
                <a:solidFill>
                  <a:srgbClr val="000000"/>
                </a:solidFill>
              </a:endParaRPr>
            </a:p>
          </p:txBody>
        </p:sp>
        <p:sp>
          <p:nvSpPr>
            <p:cNvPr id="315427" name="Line 10"/>
            <p:cNvSpPr>
              <a:spLocks noChangeShapeType="1"/>
            </p:cNvSpPr>
            <p:nvPr/>
          </p:nvSpPr>
          <p:spPr bwMode="auto">
            <a:xfrm rot="10800000">
              <a:off x="3889375" y="4138613"/>
              <a:ext cx="0" cy="442912"/>
            </a:xfrm>
            <a:prstGeom prst="line">
              <a:avLst/>
            </a:prstGeom>
            <a:noFill/>
            <a:ln w="9525">
              <a:solidFill>
                <a:schemeClr val="accent1"/>
              </a:solidFill>
              <a:round/>
              <a:headEnd type="none" w="sm" len="sm"/>
              <a:tailEnd type="triangle" w="med" len="lg"/>
            </a:ln>
          </p:spPr>
          <p:txBody>
            <a:bodyPr lIns="82000" tIns="41000" rIns="82000" bIns="41000"/>
            <a:lstStyle/>
            <a:p>
              <a:endParaRPr lang="tr-TR">
                <a:solidFill>
                  <a:srgbClr val="000000"/>
                </a:solidFill>
              </a:endParaRPr>
            </a:p>
          </p:txBody>
        </p:sp>
        <p:sp>
          <p:nvSpPr>
            <p:cNvPr id="315428" name="TextBox 37"/>
            <p:cNvSpPr txBox="1">
              <a:spLocks noChangeArrowheads="1"/>
            </p:cNvSpPr>
            <p:nvPr/>
          </p:nvSpPr>
          <p:spPr bwMode="auto">
            <a:xfrm>
              <a:off x="3163888" y="4697413"/>
              <a:ext cx="1408112" cy="1358127"/>
            </a:xfrm>
            <a:prstGeom prst="rect">
              <a:avLst/>
            </a:prstGeom>
            <a:noFill/>
            <a:ln w="9525">
              <a:noFill/>
              <a:miter lim="800000"/>
              <a:headEnd/>
              <a:tailEnd/>
            </a:ln>
          </p:spPr>
          <p:txBody>
            <a:bodyPr>
              <a:spAutoFit/>
            </a:bodyPr>
            <a:lstStyle/>
            <a:p>
              <a:pPr algn="ctr" defTabSz="817563"/>
              <a:r>
                <a:rPr lang="tr-TR" sz="1100" b="1">
                  <a:solidFill>
                    <a:srgbClr val="002060"/>
                  </a:solidFill>
                </a:rPr>
                <a:t>  Web sitesi  çalışmalarına ve diğer elektronik işlemlere başlanılması </a:t>
              </a:r>
            </a:p>
            <a:p>
              <a:pPr algn="ctr" defTabSz="817563"/>
              <a:r>
                <a:rPr lang="tr-TR" sz="1100" b="1">
                  <a:solidFill>
                    <a:srgbClr val="002060"/>
                  </a:solidFill>
                </a:rPr>
                <a:t>(e-imza gibi)</a:t>
              </a:r>
            </a:p>
            <a:p>
              <a:pPr algn="ctr" defTabSz="817563">
                <a:buFont typeface="Arial" pitchFamily="34" charset="0"/>
                <a:buChar char="•"/>
              </a:pPr>
              <a:endParaRPr lang="tr-TR" sz="1100" b="1">
                <a:solidFill>
                  <a:srgbClr val="002060"/>
                </a:solidFill>
              </a:endParaRPr>
            </a:p>
            <a:p>
              <a:pPr algn="ctr" defTabSz="817563">
                <a:buFont typeface="Arial" pitchFamily="34" charset="0"/>
                <a:buChar char="•"/>
              </a:pPr>
              <a:endParaRPr lang="tr-TR" sz="1100" b="1">
                <a:solidFill>
                  <a:srgbClr val="002060"/>
                </a:solidFil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15113"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8115" name="TextBox 8"/>
          <p:cNvSpPr txBox="1">
            <a:spLocks noChangeArrowheads="1"/>
          </p:cNvSpPr>
          <p:nvPr/>
        </p:nvSpPr>
        <p:spPr bwMode="auto">
          <a:xfrm>
            <a:off x="1158875" y="2706691"/>
            <a:ext cx="4376738" cy="609600"/>
          </a:xfrm>
          <a:prstGeom prst="rect">
            <a:avLst/>
          </a:prstGeom>
          <a:noFill/>
          <a:ln w="9525">
            <a:noFill/>
            <a:miter lim="800000"/>
            <a:headEnd/>
            <a:tailEnd/>
          </a:ln>
        </p:spPr>
        <p:txBody>
          <a:bodyPr lIns="35982" tIns="45697" rIns="35982" bIns="45697"/>
          <a:lstStyle/>
          <a:p>
            <a:r>
              <a:rPr lang="tr-TR" sz="3200" dirty="0">
                <a:solidFill>
                  <a:srgbClr val="002776"/>
                </a:solidFill>
                <a:latin typeface="Times New Roman" pitchFamily="18" charset="0"/>
                <a:cs typeface="Times New Roman" pitchFamily="18" charset="0"/>
              </a:rPr>
              <a:t>Soru - cevap</a:t>
            </a:r>
          </a:p>
        </p:txBody>
      </p:sp>
      <p:sp>
        <p:nvSpPr>
          <p:cNvPr id="218116" name="Slide Number Placeholder 5"/>
          <p:cNvSpPr>
            <a:spLocks noGrp="1"/>
          </p:cNvSpPr>
          <p:nvPr>
            <p:ph type="sldNum" sz="quarter" idx="10"/>
          </p:nvPr>
        </p:nvSpPr>
        <p:spPr bwMode="auto">
          <a:noFill/>
          <a:ln>
            <a:miter lim="800000"/>
            <a:headEnd/>
            <a:tailEnd/>
          </a:ln>
        </p:spPr>
        <p:txBody>
          <a:bodyPr/>
          <a:lstStyle/>
          <a:p>
            <a:fld id="{FC82A3B1-FFD6-4876-90B6-E38D400F70C3}" type="slidenum">
              <a:rPr lang="en-US" smtClean="0">
                <a:latin typeface="Arial" pitchFamily="34" charset="0"/>
                <a:cs typeface="Arial" pitchFamily="34" charset="0"/>
              </a:rPr>
              <a:pPr/>
              <a:t>50</a:t>
            </a:fld>
            <a:endParaRPr lang="en-US" smtClean="0">
              <a:latin typeface="Arial" pitchFamily="34" charset="0"/>
              <a:cs typeface="Arial" pitchFamily="34" charset="0"/>
            </a:endParaRPr>
          </a:p>
        </p:txBody>
      </p:sp>
      <p:pic>
        <p:nvPicPr>
          <p:cNvPr id="21811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38550" y="976316"/>
            <a:ext cx="3581400" cy="5368925"/>
          </a:xfrm>
          <a:prstGeom prst="rect">
            <a:avLst/>
          </a:prstGeom>
          <a:noFill/>
          <a:ln w="9525">
            <a:noFill/>
            <a:miter lim="800000"/>
            <a:headEnd/>
            <a:tailEnd/>
          </a:ln>
        </p:spPr>
      </p:pic>
      <p:pic>
        <p:nvPicPr>
          <p:cNvPr id="218118" name="Picture 5" descr="DEL_PRI_RGB"/>
          <p:cNvPicPr>
            <a:picLocks noChangeArrowheads="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303216" y="265113"/>
            <a:ext cx="2346325" cy="53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38"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7577" name="think-cell Slide" r:id="rId7" imgW="0" imgH="0" progId="">
                  <p:embed/>
                </p:oleObj>
              </mc:Choice>
              <mc:Fallback>
                <p:oleObj name="think-cell Slide" r:id="rId7"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39" name="Title 2"/>
          <p:cNvSpPr>
            <a:spLocks noGrp="1"/>
          </p:cNvSpPr>
          <p:nvPr>
            <p:ph type="title"/>
            <p:custDataLst>
              <p:tags r:id="rId3"/>
            </p:custDataLst>
          </p:nvPr>
        </p:nvSpPr>
        <p:spPr>
          <a:xfrm>
            <a:off x="396875" y="300038"/>
            <a:ext cx="8350250" cy="595312"/>
          </a:xfrm>
        </p:spPr>
        <p:txBody>
          <a:bodyPr/>
          <a:lstStyle/>
          <a:p>
            <a:pPr eaLnBrk="1" hangingPunct="1"/>
            <a:r>
              <a:rPr lang="tr-TR" b="0" smtClean="0"/>
              <a:t>Yönetim Kurulu</a:t>
            </a:r>
            <a:r>
              <a:rPr lang="tr-TR" smtClean="0"/>
              <a:t/>
            </a:r>
            <a:br>
              <a:rPr lang="tr-TR" smtClean="0"/>
            </a:br>
            <a:r>
              <a:rPr lang="tr-TR" sz="1800" smtClean="0"/>
              <a:t>Yönetim organının yapılanması</a:t>
            </a:r>
            <a:endParaRPr lang="en-US" smtClean="0"/>
          </a:p>
        </p:txBody>
      </p:sp>
      <p:sp>
        <p:nvSpPr>
          <p:cNvPr id="270340" name="Text Placeholder 3"/>
          <p:cNvSpPr>
            <a:spLocks noGrp="1"/>
          </p:cNvSpPr>
          <p:nvPr>
            <p:ph type="body" sz="quarter" idx="12"/>
            <p:custDataLst>
              <p:tags r:id="rId4"/>
            </p:custDataLst>
          </p:nvPr>
        </p:nvSpPr>
        <p:spPr bwMode="auto">
          <a:xfrm>
            <a:off x="396875" y="1219200"/>
            <a:ext cx="5508625" cy="325438"/>
          </a:xfrm>
          <a:noFill/>
          <a:ln>
            <a:miter lim="800000"/>
            <a:headEnd/>
            <a:tailEnd/>
          </a:ln>
        </p:spPr>
        <p:txBody>
          <a:bodyPr vert="horz" numCol="1" anchor="t" anchorCtr="0" compatLnSpc="1">
            <a:prstTxWarp prst="textNoShape">
              <a:avLst/>
            </a:prstTxWarp>
          </a:bodyPr>
          <a:lstStyle/>
          <a:p>
            <a:pPr marL="179388" lvl="1" indent="-179388" eaLnBrk="1" hangingPunct="1">
              <a:spcAft>
                <a:spcPct val="0"/>
              </a:spcAft>
              <a:buFont typeface="Arial" pitchFamily="34" charset="0"/>
              <a:buNone/>
            </a:pPr>
            <a:r>
              <a:rPr sz="1600" b="1" smtClean="0">
                <a:solidFill>
                  <a:srgbClr val="00B0F0"/>
                </a:solidFill>
              </a:rPr>
              <a:t>Yönetim Kurulu’nun </a:t>
            </a:r>
            <a:r>
              <a:rPr lang="tr-TR" sz="1600" b="1" smtClean="0">
                <a:solidFill>
                  <a:srgbClr val="00B0F0"/>
                </a:solidFill>
              </a:rPr>
              <a:t>y</a:t>
            </a:r>
            <a:r>
              <a:rPr sz="1600" b="1" smtClean="0">
                <a:solidFill>
                  <a:srgbClr val="00B0F0"/>
                </a:solidFill>
              </a:rPr>
              <a:t>apılanması </a:t>
            </a:r>
            <a:r>
              <a:rPr lang="tr-TR" sz="1600" b="1" smtClean="0">
                <a:solidFill>
                  <a:srgbClr val="00B0F0"/>
                </a:solidFill>
              </a:rPr>
              <a:t>a</a:t>
            </a:r>
            <a:r>
              <a:rPr sz="1600" b="1" smtClean="0">
                <a:solidFill>
                  <a:srgbClr val="00B0F0"/>
                </a:solidFill>
              </a:rPr>
              <a:t>çısından </a:t>
            </a:r>
            <a:r>
              <a:rPr lang="tr-TR" sz="1600" b="1" smtClean="0">
                <a:solidFill>
                  <a:srgbClr val="00B0F0"/>
                </a:solidFill>
              </a:rPr>
              <a:t>a</a:t>
            </a:r>
            <a:r>
              <a:rPr sz="1600" b="1" smtClean="0">
                <a:solidFill>
                  <a:srgbClr val="00B0F0"/>
                </a:solidFill>
              </a:rPr>
              <a:t>lternatifler</a:t>
            </a:r>
          </a:p>
          <a:p>
            <a:pPr eaLnBrk="1" hangingPunct="1">
              <a:spcAft>
                <a:spcPct val="0"/>
              </a:spcAft>
              <a:buFont typeface="Arial" pitchFamily="34" charset="0"/>
              <a:buNone/>
            </a:pPr>
            <a:endParaRPr sz="1600" b="1" smtClean="0">
              <a:solidFill>
                <a:srgbClr val="00B0F0"/>
              </a:solidFill>
            </a:endParaRPr>
          </a:p>
        </p:txBody>
      </p:sp>
      <p:sp>
        <p:nvSpPr>
          <p:cNvPr id="270341" name="Slide Number Placeholder 6"/>
          <p:cNvSpPr>
            <a:spLocks noGrp="1"/>
          </p:cNvSpPr>
          <p:nvPr>
            <p:ph type="sldNum" sz="quarter" idx="13"/>
          </p:nvPr>
        </p:nvSpPr>
        <p:spPr bwMode="auto">
          <a:noFill/>
          <a:ln>
            <a:miter lim="800000"/>
            <a:headEnd/>
            <a:tailEnd/>
          </a:ln>
        </p:spPr>
        <p:txBody>
          <a:bodyPr/>
          <a:lstStyle/>
          <a:p>
            <a:fld id="{D4C78A5C-9BC3-4C36-9E61-FBE6983B645D}" type="slidenum">
              <a:rPr lang="en-US" smtClean="0">
                <a:solidFill>
                  <a:srgbClr val="002776"/>
                </a:solidFill>
                <a:latin typeface="Arial" pitchFamily="34" charset="0"/>
                <a:cs typeface="Arial" pitchFamily="34" charset="0"/>
              </a:rPr>
              <a:pPr/>
              <a:t>5</a:t>
            </a:fld>
            <a:endParaRPr lang="en-US" smtClean="0">
              <a:solidFill>
                <a:srgbClr val="002776"/>
              </a:solidFill>
              <a:latin typeface="Arial" pitchFamily="34" charset="0"/>
              <a:cs typeface="Arial" pitchFamily="34" charset="0"/>
            </a:endParaRPr>
          </a:p>
        </p:txBody>
      </p:sp>
      <p:grpSp>
        <p:nvGrpSpPr>
          <p:cNvPr id="2" name="Group 12"/>
          <p:cNvGrpSpPr>
            <a:grpSpLocks/>
          </p:cNvGrpSpPr>
          <p:nvPr/>
        </p:nvGrpSpPr>
        <p:grpSpPr bwMode="auto">
          <a:xfrm>
            <a:off x="396875" y="1882775"/>
            <a:ext cx="2043113" cy="4365625"/>
            <a:chOff x="300" y="872"/>
            <a:chExt cx="1847" cy="3834"/>
          </a:xfrm>
        </p:grpSpPr>
        <p:sp>
          <p:nvSpPr>
            <p:cNvPr id="270352"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Tek Yönetici</a:t>
              </a:r>
              <a:endParaRPr lang="en-US" sz="1400" b="1">
                <a:solidFill>
                  <a:srgbClr val="FFFFFF"/>
                </a:solidFill>
              </a:endParaRPr>
            </a:p>
          </p:txBody>
        </p:sp>
        <p:sp>
          <p:nvSpPr>
            <p:cNvPr id="270353" name="Rectangle 34"/>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600">
                  <a:solidFill>
                    <a:srgbClr val="002776"/>
                  </a:solidFill>
                </a:rPr>
                <a:t> Yönetim organı   (yönetim kurulu)  tek bir üyeden oluşabilir. </a:t>
              </a:r>
            </a:p>
            <a:p>
              <a:pPr defTabSz="957263">
                <a:lnSpc>
                  <a:spcPct val="106000"/>
                </a:lnSpc>
                <a:spcBef>
                  <a:spcPts val="1350"/>
                </a:spcBef>
              </a:pPr>
              <a:r>
                <a:rPr lang="tr-TR" sz="1600">
                  <a:solidFill>
                    <a:srgbClr val="002776"/>
                  </a:solidFill>
                </a:rPr>
                <a:t>Bu yönetici, tüzel kişi veya gerçek kişi olabilir. Paysahibi olması da zorunlu değildir. </a:t>
              </a:r>
            </a:p>
            <a:p>
              <a:pPr defTabSz="957263">
                <a:lnSpc>
                  <a:spcPct val="106000"/>
                </a:lnSpc>
                <a:spcBef>
                  <a:spcPts val="1350"/>
                </a:spcBef>
              </a:pPr>
              <a:r>
                <a:rPr lang="tr-TR" sz="1600">
                  <a:solidFill>
                    <a:srgbClr val="002776"/>
                  </a:solidFill>
                </a:rPr>
                <a:t>Bu yönetici, yönetim  yetkilerini, yönetim kurulu üyesi olmayan  icra kurulu üyelerine devredebilir. </a:t>
              </a:r>
              <a:endParaRPr lang="nl-NL" sz="1600">
                <a:solidFill>
                  <a:srgbClr val="002776"/>
                </a:solidFill>
              </a:endParaRPr>
            </a:p>
            <a:p>
              <a:pPr defTabSz="957263">
                <a:lnSpc>
                  <a:spcPct val="106000"/>
                </a:lnSpc>
                <a:spcBef>
                  <a:spcPts val="1350"/>
                </a:spcBef>
              </a:pPr>
              <a:endParaRPr lang="nl-NL" sz="1600">
                <a:solidFill>
                  <a:srgbClr val="002776"/>
                </a:solidFill>
              </a:endParaRPr>
            </a:p>
          </p:txBody>
        </p:sp>
      </p:grpSp>
      <p:grpSp>
        <p:nvGrpSpPr>
          <p:cNvPr id="3" name="Group 12"/>
          <p:cNvGrpSpPr>
            <a:grpSpLocks/>
          </p:cNvGrpSpPr>
          <p:nvPr/>
        </p:nvGrpSpPr>
        <p:grpSpPr bwMode="auto">
          <a:xfrm>
            <a:off x="2498725" y="1882775"/>
            <a:ext cx="2044700" cy="4365625"/>
            <a:chOff x="300" y="872"/>
            <a:chExt cx="1847" cy="3834"/>
          </a:xfrm>
        </p:grpSpPr>
        <p:sp>
          <p:nvSpPr>
            <p:cNvPr id="270350"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Tüzel Kişi Yönetici</a:t>
              </a:r>
              <a:endParaRPr lang="en-US" sz="1400" b="1">
                <a:solidFill>
                  <a:srgbClr val="FFFFFF"/>
                </a:solidFill>
              </a:endParaRPr>
            </a:p>
          </p:txBody>
        </p:sp>
        <p:sp>
          <p:nvSpPr>
            <p:cNvPr id="270351" name="Rectangle 37"/>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400">
                  <a:solidFill>
                    <a:srgbClr val="002776"/>
                  </a:solidFill>
                </a:rPr>
                <a:t> </a:t>
              </a:r>
              <a:r>
                <a:rPr lang="tr-TR" sz="1600">
                  <a:solidFill>
                    <a:srgbClr val="002776"/>
                  </a:solidFill>
                </a:rPr>
                <a:t>Tüzel kişi, bir anonim ortaklıkta bizzat yönetim kurulu üyesi olabilecektir. </a:t>
              </a:r>
            </a:p>
            <a:p>
              <a:pPr defTabSz="957263">
                <a:lnSpc>
                  <a:spcPct val="106000"/>
                </a:lnSpc>
                <a:spcBef>
                  <a:spcPts val="1350"/>
                </a:spcBef>
              </a:pPr>
              <a:r>
                <a:rPr lang="tr-TR" sz="1600">
                  <a:solidFill>
                    <a:srgbClr val="002776"/>
                  </a:solidFill>
                </a:rPr>
                <a:t>Bu olasılıkta, bir gerçek kişi, temsilci sıfatıyla ticaret siciline tescil edilir. </a:t>
              </a:r>
            </a:p>
            <a:p>
              <a:pPr defTabSz="957263">
                <a:lnSpc>
                  <a:spcPct val="106000"/>
                </a:lnSpc>
                <a:spcBef>
                  <a:spcPts val="1350"/>
                </a:spcBef>
              </a:pPr>
              <a:r>
                <a:rPr lang="tr-TR" sz="1600">
                  <a:solidFill>
                    <a:srgbClr val="002776"/>
                  </a:solidFill>
                </a:rPr>
                <a:t>İsterse, tüzel kişi, eskisi gibi, kendisi yönetim kurulu üyesi olmadan yine gerçek kişileri yönetim kuruluna seçtirebilir. </a:t>
              </a:r>
              <a:endParaRPr lang="nl-NL" sz="1200">
                <a:solidFill>
                  <a:srgbClr val="002776"/>
                </a:solidFill>
              </a:endParaRPr>
            </a:p>
            <a:p>
              <a:pPr defTabSz="957263">
                <a:lnSpc>
                  <a:spcPct val="106000"/>
                </a:lnSpc>
                <a:spcBef>
                  <a:spcPts val="1350"/>
                </a:spcBef>
              </a:pPr>
              <a:endParaRPr lang="nl-NL" sz="1400">
                <a:solidFill>
                  <a:srgbClr val="002776"/>
                </a:solidFill>
              </a:endParaRPr>
            </a:p>
          </p:txBody>
        </p:sp>
      </p:grpSp>
      <p:grpSp>
        <p:nvGrpSpPr>
          <p:cNvPr id="4" name="Group 12"/>
          <p:cNvGrpSpPr>
            <a:grpSpLocks/>
          </p:cNvGrpSpPr>
          <p:nvPr/>
        </p:nvGrpSpPr>
        <p:grpSpPr bwMode="auto">
          <a:xfrm>
            <a:off x="4600575" y="1882775"/>
            <a:ext cx="2044700" cy="4365625"/>
            <a:chOff x="300" y="872"/>
            <a:chExt cx="1847" cy="3834"/>
          </a:xfrm>
        </p:grpSpPr>
        <p:sp>
          <p:nvSpPr>
            <p:cNvPr id="270348"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YK ve İcra Kurulu</a:t>
              </a:r>
              <a:endParaRPr lang="en-US" sz="1400" b="1">
                <a:solidFill>
                  <a:srgbClr val="FFFFFF"/>
                </a:solidFill>
              </a:endParaRPr>
            </a:p>
          </p:txBody>
        </p:sp>
        <p:sp>
          <p:nvSpPr>
            <p:cNvPr id="270349" name="Rectangle 40"/>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600">
                  <a:solidFill>
                    <a:srgbClr val="002776"/>
                  </a:solidFill>
                </a:rPr>
                <a:t>Yönetim kurulu, tüm yönetim yetkilerini, bazı yk üyelerine veya yk üyesi olmayan bir icra kuruluna (veya tek bir murahhas müdüre) devredebilir. </a:t>
              </a:r>
            </a:p>
            <a:p>
              <a:pPr defTabSz="957263">
                <a:lnSpc>
                  <a:spcPct val="106000"/>
                </a:lnSpc>
                <a:spcBef>
                  <a:spcPts val="1350"/>
                </a:spcBef>
              </a:pPr>
              <a:r>
                <a:rPr lang="tr-TR" sz="1600">
                  <a:solidFill>
                    <a:srgbClr val="002776"/>
                  </a:solidFill>
                </a:rPr>
                <a:t>Bu olasılıkta yk üyeleri, gözetim sorumluluğu, yetkiyi devralanlar ise asli sorumluluk altına girerler.</a:t>
              </a:r>
              <a:endParaRPr lang="nl-NL" sz="1600">
                <a:solidFill>
                  <a:srgbClr val="002776"/>
                </a:solidFill>
              </a:endParaRPr>
            </a:p>
          </p:txBody>
        </p:sp>
      </p:grpSp>
      <p:grpSp>
        <p:nvGrpSpPr>
          <p:cNvPr id="5" name="Group 12"/>
          <p:cNvGrpSpPr>
            <a:grpSpLocks/>
          </p:cNvGrpSpPr>
          <p:nvPr/>
        </p:nvGrpSpPr>
        <p:grpSpPr bwMode="auto">
          <a:xfrm>
            <a:off x="6704013" y="1882775"/>
            <a:ext cx="2043112" cy="4365625"/>
            <a:chOff x="300" y="872"/>
            <a:chExt cx="1847" cy="3834"/>
          </a:xfrm>
        </p:grpSpPr>
        <p:sp>
          <p:nvSpPr>
            <p:cNvPr id="270346"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İmtiyazlar</a:t>
              </a:r>
              <a:endParaRPr lang="en-US" sz="1400" b="1">
                <a:solidFill>
                  <a:srgbClr val="FFFFFF"/>
                </a:solidFill>
              </a:endParaRPr>
            </a:p>
          </p:txBody>
        </p:sp>
        <p:sp>
          <p:nvSpPr>
            <p:cNvPr id="270347" name="Rectangle 43"/>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400">
                  <a:solidFill>
                    <a:srgbClr val="002776"/>
                  </a:solidFill>
                </a:rPr>
                <a:t> </a:t>
              </a:r>
              <a:r>
                <a:rPr lang="tr-TR" sz="1600">
                  <a:solidFill>
                    <a:srgbClr val="002776"/>
                  </a:solidFill>
                </a:rPr>
                <a:t>Eskisi gibi, yönetim kurulunda belirli pay gruplarının belirli sayıda üyeyle temsil edilmesine olanak tanınıyor. (yönetime katılmada imtiyaz)</a:t>
              </a:r>
            </a:p>
            <a:p>
              <a:pPr defTabSz="957263">
                <a:lnSpc>
                  <a:spcPct val="106000"/>
                </a:lnSpc>
                <a:spcBef>
                  <a:spcPts val="1350"/>
                </a:spcBef>
              </a:pPr>
              <a:r>
                <a:rPr lang="tr-TR" sz="1600">
                  <a:solidFill>
                    <a:srgbClr val="002776"/>
                  </a:solidFill>
                </a:rPr>
                <a:t>Yeni TTK, bu imtiyaza ilişkin alternatifleri açıkça düzenliyor. </a:t>
              </a:r>
              <a:endParaRPr lang="nl-NL" sz="1400">
                <a:solidFill>
                  <a:srgbClr val="002776"/>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1"/>
          <p:cNvSpPr>
            <a:spLocks noGrp="1"/>
          </p:cNvSpPr>
          <p:nvPr>
            <p:ph type="title"/>
          </p:nvPr>
        </p:nvSpPr>
        <p:spPr/>
        <p:txBody>
          <a:bodyPr/>
          <a:lstStyle/>
          <a:p>
            <a:pPr eaLnBrk="1" hangingPunct="1"/>
            <a:r>
              <a:rPr lang="tr-TR" b="0" smtClean="0"/>
              <a:t>Yönetim Kurulu</a:t>
            </a:r>
            <a:r>
              <a:rPr lang="tr-TR" smtClean="0"/>
              <a:t/>
            </a:r>
            <a:br>
              <a:rPr lang="tr-TR" smtClean="0"/>
            </a:br>
            <a:r>
              <a:rPr lang="tr-TR" sz="1800" smtClean="0"/>
              <a:t>Yönetim organının yapılanması</a:t>
            </a:r>
            <a:endParaRPr lang="en-US" smtClean="0"/>
          </a:p>
        </p:txBody>
      </p:sp>
      <p:sp>
        <p:nvSpPr>
          <p:cNvPr id="271363" name="Slide Number Placeholder 50"/>
          <p:cNvSpPr>
            <a:spLocks noGrp="1"/>
          </p:cNvSpPr>
          <p:nvPr>
            <p:ph type="sldNum" sz="quarter" idx="10"/>
          </p:nvPr>
        </p:nvSpPr>
        <p:spPr bwMode="auto">
          <a:noFill/>
          <a:ln>
            <a:miter lim="800000"/>
            <a:headEnd/>
            <a:tailEnd/>
          </a:ln>
        </p:spPr>
        <p:txBody>
          <a:bodyPr/>
          <a:lstStyle/>
          <a:p>
            <a:fld id="{C7845A77-DC9F-4237-8334-D4ACAF5D7EAD}" type="slidenum">
              <a:rPr lang="en-US" smtClean="0">
                <a:solidFill>
                  <a:srgbClr val="002776"/>
                </a:solidFill>
                <a:latin typeface="Arial" pitchFamily="34" charset="0"/>
                <a:cs typeface="Arial" pitchFamily="34" charset="0"/>
              </a:rPr>
              <a:pPr/>
              <a:t>6</a:t>
            </a:fld>
            <a:endParaRPr lang="en-US" smtClean="0">
              <a:solidFill>
                <a:srgbClr val="002776"/>
              </a:solidFill>
              <a:latin typeface="Arial" pitchFamily="34" charset="0"/>
              <a:cs typeface="Arial" pitchFamily="34" charset="0"/>
            </a:endParaRPr>
          </a:p>
        </p:txBody>
      </p:sp>
      <p:grpSp>
        <p:nvGrpSpPr>
          <p:cNvPr id="2" name="Group 101"/>
          <p:cNvGrpSpPr>
            <a:grpSpLocks/>
          </p:cNvGrpSpPr>
          <p:nvPr/>
        </p:nvGrpSpPr>
        <p:grpSpPr bwMode="auto">
          <a:xfrm>
            <a:off x="1517650" y="1143000"/>
            <a:ext cx="5903913" cy="5556250"/>
            <a:chOff x="396875" y="3792538"/>
            <a:chExt cx="2509838" cy="2520950"/>
          </a:xfrm>
        </p:grpSpPr>
        <p:sp>
          <p:nvSpPr>
            <p:cNvPr id="59" name="Freeform 15"/>
            <p:cNvSpPr>
              <a:spLocks/>
            </p:cNvSpPr>
            <p:nvPr/>
          </p:nvSpPr>
          <p:spPr bwMode="blackWhite">
            <a:xfrm>
              <a:off x="547371" y="3792538"/>
              <a:ext cx="1308571" cy="1117861"/>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chemeClr val="accent4"/>
            </a:solidFill>
            <a:ln w="12700" cap="rnd">
              <a:solidFill>
                <a:schemeClr val="bg1"/>
              </a:solidFill>
              <a:round/>
              <a:headEnd/>
              <a:tailEnd/>
            </a:ln>
          </p:spPr>
          <p:txBody>
            <a:bodyPr/>
            <a:lstStyle/>
            <a:p>
              <a:pPr>
                <a:defRPr/>
              </a:pPr>
              <a:endParaRPr lang="en-US" sz="1200">
                <a:solidFill>
                  <a:srgbClr val="FFFFFF"/>
                </a:solidFill>
                <a:latin typeface="Arial" charset="0"/>
                <a:cs typeface="Arial" charset="0"/>
              </a:endParaRPr>
            </a:p>
          </p:txBody>
        </p:sp>
        <p:sp>
          <p:nvSpPr>
            <p:cNvPr id="271367" name="Freeform 16"/>
            <p:cNvSpPr>
              <a:spLocks/>
            </p:cNvSpPr>
            <p:nvPr/>
          </p:nvSpPr>
          <p:spPr bwMode="blackWhite">
            <a:xfrm>
              <a:off x="1422400" y="5189538"/>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2"/>
            </a:solidFill>
            <a:ln w="12700" cap="rnd">
              <a:solidFill>
                <a:schemeClr val="bg1"/>
              </a:solidFill>
              <a:round/>
              <a:headEnd/>
              <a:tailEnd/>
            </a:ln>
          </p:spPr>
          <p:txBody>
            <a:bodyPr/>
            <a:lstStyle/>
            <a:p>
              <a:endParaRPr lang="tr-TR">
                <a:solidFill>
                  <a:srgbClr val="000000"/>
                </a:solidFill>
              </a:endParaRPr>
            </a:p>
          </p:txBody>
        </p:sp>
        <p:sp>
          <p:nvSpPr>
            <p:cNvPr id="61" name="Freeform 17"/>
            <p:cNvSpPr>
              <a:spLocks/>
            </p:cNvSpPr>
            <p:nvPr/>
          </p:nvSpPr>
          <p:spPr bwMode="blackWhite">
            <a:xfrm>
              <a:off x="396875" y="4781471"/>
              <a:ext cx="1150652" cy="1335383"/>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chemeClr val="accent3"/>
            </a:solidFill>
            <a:ln w="12700" cap="rnd">
              <a:solidFill>
                <a:schemeClr val="bg1"/>
              </a:solidFill>
              <a:round/>
              <a:headEnd/>
              <a:tailEnd/>
            </a:ln>
          </p:spPr>
          <p:txBody>
            <a:bodyPr/>
            <a:lstStyle/>
            <a:p>
              <a:pPr>
                <a:defRPr/>
              </a:pPr>
              <a:endParaRPr lang="en-US" sz="1200">
                <a:solidFill>
                  <a:srgbClr val="FFFFFF"/>
                </a:solidFill>
                <a:latin typeface="Arial" charset="0"/>
                <a:cs typeface="Arial" charset="0"/>
              </a:endParaRPr>
            </a:p>
          </p:txBody>
        </p:sp>
        <p:sp>
          <p:nvSpPr>
            <p:cNvPr id="271369" name="Freeform 18"/>
            <p:cNvSpPr>
              <a:spLocks/>
            </p:cNvSpPr>
            <p:nvPr/>
          </p:nvSpPr>
          <p:spPr bwMode="blackWhite">
            <a:xfrm>
              <a:off x="1739900" y="3968751"/>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solidFill>
                <a:schemeClr val="bg1"/>
              </a:solidFill>
              <a:round/>
              <a:headEnd/>
              <a:tailEnd/>
            </a:ln>
          </p:spPr>
          <p:txBody>
            <a:bodyPr/>
            <a:lstStyle/>
            <a:p>
              <a:endParaRPr lang="tr-TR">
                <a:solidFill>
                  <a:srgbClr val="000000"/>
                </a:solidFill>
              </a:endParaRPr>
            </a:p>
          </p:txBody>
        </p:sp>
        <p:sp>
          <p:nvSpPr>
            <p:cNvPr id="271370" name="Rectangle 36"/>
            <p:cNvSpPr>
              <a:spLocks noChangeArrowheads="1"/>
            </p:cNvSpPr>
            <p:nvPr/>
          </p:nvSpPr>
          <p:spPr bwMode="blackWhite">
            <a:xfrm>
              <a:off x="2053035" y="4372538"/>
              <a:ext cx="442954" cy="460881"/>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tr-TR" sz="1100" b="1">
                  <a:solidFill>
                    <a:srgbClr val="FFFFFF"/>
                  </a:solidFill>
                </a:rPr>
                <a:t>İcra Kurulunun </a:t>
              </a:r>
            </a:p>
            <a:p>
              <a:pPr algn="ctr" defTabSz="787400">
                <a:buClr>
                  <a:srgbClr val="000000"/>
                </a:buClr>
                <a:buFont typeface="Wingdings 2" pitchFamily="18" charset="2"/>
                <a:buNone/>
              </a:pPr>
              <a:r>
                <a:rPr lang="tr-TR" sz="1100" b="1">
                  <a:solidFill>
                    <a:srgbClr val="FFFFFF"/>
                  </a:solidFill>
                </a:rPr>
                <a:t>oluşmas</a:t>
              </a:r>
              <a:r>
                <a:rPr lang="tr-TR" sz="1100">
                  <a:solidFill>
                    <a:srgbClr val="FFFFFF"/>
                  </a:solidFill>
                </a:rPr>
                <a:t>ı</a:t>
              </a:r>
            </a:p>
            <a:p>
              <a:pPr algn="ctr" defTabSz="787400"/>
              <a:r>
                <a:rPr lang="tr-TR" sz="900">
                  <a:solidFill>
                    <a:srgbClr val="FFFFFF"/>
                  </a:solidFill>
                </a:rPr>
                <a:t> </a:t>
              </a:r>
              <a:r>
                <a:rPr lang="tr-TR" sz="1100">
                  <a:solidFill>
                    <a:srgbClr val="FFFFFF"/>
                  </a:solidFill>
                </a:rPr>
                <a:t>YK üyelerinden </a:t>
              </a:r>
            </a:p>
            <a:p>
              <a:pPr algn="ctr" defTabSz="787400"/>
              <a:r>
                <a:rPr lang="tr-TR" sz="1100">
                  <a:solidFill>
                    <a:srgbClr val="FFFFFF"/>
                  </a:solidFill>
                </a:rPr>
                <a:t>veya üye </a:t>
              </a:r>
            </a:p>
            <a:p>
              <a:pPr algn="ctr" defTabSz="787400"/>
              <a:r>
                <a:rPr lang="tr-TR" sz="1100">
                  <a:solidFill>
                    <a:srgbClr val="FFFFFF"/>
                  </a:solidFill>
                </a:rPr>
                <a:t>olmayanlardan </a:t>
              </a:r>
            </a:p>
            <a:p>
              <a:pPr algn="ctr" defTabSz="787400"/>
              <a:r>
                <a:rPr lang="tr-TR" sz="1100">
                  <a:solidFill>
                    <a:srgbClr val="FFFFFF"/>
                  </a:solidFill>
                </a:rPr>
                <a:t>oluşabilir. </a:t>
              </a:r>
              <a:endParaRPr lang="tr-TR" sz="900">
                <a:solidFill>
                  <a:srgbClr val="FFFFFF"/>
                </a:solidFill>
              </a:endParaRPr>
            </a:p>
          </p:txBody>
        </p:sp>
        <p:sp>
          <p:nvSpPr>
            <p:cNvPr id="271371" name="Rectangle 48"/>
            <p:cNvSpPr>
              <a:spLocks noChangeArrowheads="1"/>
            </p:cNvSpPr>
            <p:nvPr/>
          </p:nvSpPr>
          <p:spPr bwMode="blackWhite">
            <a:xfrm>
              <a:off x="973266" y="4188707"/>
              <a:ext cx="750295" cy="319525"/>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en-US" sz="1100" b="1">
                  <a:solidFill>
                    <a:srgbClr val="FFFFFF"/>
                  </a:solidFill>
                </a:rPr>
                <a:t>İcra Kurulunun </a:t>
              </a:r>
              <a:r>
                <a:rPr lang="tr-TR" sz="1100" b="1">
                  <a:solidFill>
                    <a:srgbClr val="FFFFFF"/>
                  </a:solidFill>
                </a:rPr>
                <a:t>k</a:t>
              </a:r>
              <a:r>
                <a:rPr lang="en-US" sz="1100" b="1">
                  <a:solidFill>
                    <a:srgbClr val="FFFFFF"/>
                  </a:solidFill>
                </a:rPr>
                <a:t>urulması</a:t>
              </a:r>
              <a:endParaRPr lang="tr-TR" sz="1100" b="1">
                <a:solidFill>
                  <a:srgbClr val="FFFFFF"/>
                </a:solidFill>
              </a:endParaRPr>
            </a:p>
            <a:p>
              <a:pPr algn="ctr" defTabSz="787400">
                <a:buClr>
                  <a:srgbClr val="000000"/>
                </a:buClr>
                <a:buFont typeface="Wingdings 2" pitchFamily="18" charset="2"/>
                <a:buNone/>
              </a:pPr>
              <a:r>
                <a:rPr lang="tr-TR" sz="1100">
                  <a:solidFill>
                    <a:srgbClr val="FFFFFF"/>
                  </a:solidFill>
                </a:rPr>
                <a:t>İcra Kurulu kurulabilir</a:t>
              </a:r>
              <a:r>
                <a:rPr lang="en-US" sz="1100">
                  <a:solidFill>
                    <a:srgbClr val="FFFFFF"/>
                  </a:solidFill>
                </a:rPr>
                <a:t>.</a:t>
              </a:r>
              <a:r>
                <a:rPr lang="tr-TR" sz="1100">
                  <a:solidFill>
                    <a:srgbClr val="FFFFFF"/>
                  </a:solidFill>
                </a:rPr>
                <a:t> </a:t>
              </a:r>
            </a:p>
            <a:p>
              <a:pPr algn="ctr" defTabSz="787400">
                <a:buClr>
                  <a:srgbClr val="000000"/>
                </a:buClr>
                <a:buFont typeface="Wingdings 2" pitchFamily="18" charset="2"/>
                <a:buNone/>
              </a:pPr>
              <a:r>
                <a:rPr lang="en-US" sz="1100">
                  <a:solidFill>
                    <a:srgbClr val="FFFFFF"/>
                  </a:solidFill>
                </a:rPr>
                <a:t>YK</a:t>
              </a:r>
              <a:r>
                <a:rPr lang="tr-TR" sz="1100">
                  <a:solidFill>
                    <a:srgbClr val="FFFFFF"/>
                  </a:solidFill>
                </a:rPr>
                <a:t> yetkilerini İcra Kurulu’na </a:t>
              </a:r>
            </a:p>
            <a:p>
              <a:pPr algn="ctr" defTabSz="787400">
                <a:buClr>
                  <a:srgbClr val="000000"/>
                </a:buClr>
                <a:buFont typeface="Wingdings 2" pitchFamily="18" charset="2"/>
                <a:buNone/>
              </a:pPr>
              <a:r>
                <a:rPr lang="tr-TR" sz="1100">
                  <a:solidFill>
                    <a:srgbClr val="FFFFFF"/>
                  </a:solidFill>
                </a:rPr>
                <a:t>devredebilir</a:t>
              </a:r>
              <a:r>
                <a:rPr lang="en-US" sz="1100">
                  <a:solidFill>
                    <a:srgbClr val="FFFFFF"/>
                  </a:solidFill>
                </a:rPr>
                <a:t>. </a:t>
              </a:r>
            </a:p>
          </p:txBody>
        </p:sp>
        <p:sp>
          <p:nvSpPr>
            <p:cNvPr id="271372" name="Rectangle 49"/>
            <p:cNvSpPr>
              <a:spLocks noChangeArrowheads="1"/>
            </p:cNvSpPr>
            <p:nvPr/>
          </p:nvSpPr>
          <p:spPr bwMode="blackWhite">
            <a:xfrm>
              <a:off x="719180" y="5275415"/>
              <a:ext cx="506330" cy="460881"/>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tr-TR" sz="1100" b="1">
                  <a:solidFill>
                    <a:srgbClr val="002776"/>
                  </a:solidFill>
                </a:rPr>
                <a:t>Kısıtlamalar ve </a:t>
              </a:r>
            </a:p>
            <a:p>
              <a:pPr algn="ctr" defTabSz="787400">
                <a:buClr>
                  <a:srgbClr val="000000"/>
                </a:buClr>
                <a:buFont typeface="Wingdings 2" pitchFamily="18" charset="2"/>
                <a:buNone/>
              </a:pPr>
              <a:r>
                <a:rPr lang="tr-TR" sz="1100" b="1">
                  <a:solidFill>
                    <a:srgbClr val="002776"/>
                  </a:solidFill>
                </a:rPr>
                <a:t>Yetkiler</a:t>
              </a:r>
            </a:p>
            <a:p>
              <a:pPr algn="ctr" defTabSz="787400">
                <a:buClr>
                  <a:srgbClr val="000000"/>
                </a:buClr>
                <a:buFont typeface="Wingdings 2" pitchFamily="18" charset="2"/>
                <a:buNone/>
              </a:pPr>
              <a:r>
                <a:rPr lang="tr-TR" sz="1100">
                  <a:solidFill>
                    <a:srgbClr val="002776"/>
                  </a:solidFill>
                </a:rPr>
                <a:t>En az bir YK üyesi </a:t>
              </a:r>
            </a:p>
            <a:p>
              <a:pPr algn="ctr" defTabSz="787400">
                <a:buClr>
                  <a:srgbClr val="000000"/>
                </a:buClr>
                <a:buFont typeface="Wingdings 2" pitchFamily="18" charset="2"/>
                <a:buNone/>
              </a:pPr>
              <a:r>
                <a:rPr lang="tr-TR" sz="1100">
                  <a:solidFill>
                    <a:srgbClr val="002776"/>
                  </a:solidFill>
                </a:rPr>
                <a:t>temsil yetkisine </a:t>
              </a:r>
            </a:p>
            <a:p>
              <a:pPr algn="ctr" defTabSz="787400">
                <a:buClr>
                  <a:srgbClr val="000000"/>
                </a:buClr>
                <a:buFont typeface="Wingdings 2" pitchFamily="18" charset="2"/>
                <a:buNone/>
              </a:pPr>
              <a:r>
                <a:rPr lang="tr-TR" sz="1100">
                  <a:solidFill>
                    <a:srgbClr val="002776"/>
                  </a:solidFill>
                </a:rPr>
                <a:t>sahip olmalıdır</a:t>
              </a:r>
            </a:p>
            <a:p>
              <a:pPr algn="ctr" defTabSz="787400">
                <a:buClr>
                  <a:srgbClr val="000000"/>
                </a:buClr>
                <a:buFont typeface="Wingdings 2" pitchFamily="18" charset="2"/>
                <a:buNone/>
              </a:pPr>
              <a:endParaRPr lang="en-US" sz="1100" b="1">
                <a:solidFill>
                  <a:srgbClr val="002776"/>
                </a:solidFill>
              </a:endParaRPr>
            </a:p>
          </p:txBody>
        </p:sp>
        <p:sp>
          <p:nvSpPr>
            <p:cNvPr id="271373" name="Rectangle 50"/>
            <p:cNvSpPr>
              <a:spLocks noChangeArrowheads="1"/>
            </p:cNvSpPr>
            <p:nvPr/>
          </p:nvSpPr>
          <p:spPr bwMode="blackWhite">
            <a:xfrm>
              <a:off x="1795860" y="5619236"/>
              <a:ext cx="486567" cy="230440"/>
            </a:xfrm>
            <a:prstGeom prst="rect">
              <a:avLst/>
            </a:prstGeom>
            <a:noFill/>
            <a:ln w="12700">
              <a:noFill/>
              <a:miter lim="800000"/>
              <a:headEnd/>
              <a:tailEnd/>
            </a:ln>
          </p:spPr>
          <p:txBody>
            <a:bodyPr wrap="none" lIns="0" tIns="0" rIns="0" bIns="0" anchor="ctr" anchorCtr="1">
              <a:spAutoFit/>
            </a:bodyPr>
            <a:lstStyle/>
            <a:p>
              <a:pPr algn="ctr" defTabSz="787400">
                <a:buClr>
                  <a:srgbClr val="000000"/>
                </a:buClr>
                <a:buFont typeface="Wingdings 2" pitchFamily="18" charset="2"/>
                <a:buNone/>
              </a:pPr>
              <a:r>
                <a:rPr lang="tr-TR" sz="1100" b="1">
                  <a:solidFill>
                    <a:srgbClr val="FFFFFF"/>
                  </a:solidFill>
                </a:rPr>
                <a:t>Sorumluluk</a:t>
              </a:r>
            </a:p>
            <a:p>
              <a:pPr algn="ctr" defTabSz="787400">
                <a:buClr>
                  <a:srgbClr val="000000"/>
                </a:buClr>
                <a:buFont typeface="Wingdings 2" pitchFamily="18" charset="2"/>
                <a:buNone/>
              </a:pPr>
              <a:r>
                <a:rPr lang="tr-TR" sz="1100">
                  <a:solidFill>
                    <a:srgbClr val="FFFFFF"/>
                  </a:solidFill>
                </a:rPr>
                <a:t>Yetkiler kimdeyse </a:t>
              </a:r>
            </a:p>
            <a:p>
              <a:pPr algn="ctr" defTabSz="787400">
                <a:buClr>
                  <a:srgbClr val="000000"/>
                </a:buClr>
                <a:buFont typeface="Wingdings 2" pitchFamily="18" charset="2"/>
                <a:buNone/>
              </a:pPr>
              <a:r>
                <a:rPr lang="tr-TR" sz="1100">
                  <a:solidFill>
                    <a:srgbClr val="FFFFFF"/>
                  </a:solidFill>
                </a:rPr>
                <a:t>o sorumludur</a:t>
              </a:r>
              <a:endParaRPr lang="en-US" sz="1100">
                <a:solidFill>
                  <a:srgbClr val="FFFFFF"/>
                </a:solidFill>
              </a:endParaRPr>
            </a:p>
          </p:txBody>
        </p:sp>
      </p:grpSp>
      <p:sp>
        <p:nvSpPr>
          <p:cNvPr id="271365" name="Text Placeholder 3"/>
          <p:cNvSpPr txBox="1">
            <a:spLocks/>
          </p:cNvSpPr>
          <p:nvPr>
            <p:custDataLst>
              <p:tags r:id="rId1"/>
            </p:custDataLst>
          </p:nvPr>
        </p:nvSpPr>
        <p:spPr bwMode="auto">
          <a:xfrm>
            <a:off x="320675" y="1130300"/>
            <a:ext cx="4900613" cy="325438"/>
          </a:xfrm>
          <a:prstGeom prst="rect">
            <a:avLst/>
          </a:prstGeom>
          <a:noFill/>
          <a:ln w="9525">
            <a:noFill/>
            <a:miter lim="800000"/>
            <a:headEnd/>
            <a:tailEnd/>
          </a:ln>
        </p:spPr>
        <p:txBody>
          <a:bodyPr/>
          <a:lstStyle/>
          <a:p>
            <a:pPr marL="179388" lvl="1" indent="-179388" defTabSz="957263">
              <a:lnSpc>
                <a:spcPct val="106000"/>
              </a:lnSpc>
              <a:spcBef>
                <a:spcPts val="1350"/>
              </a:spcBef>
              <a:buFont typeface="Arial" pitchFamily="34" charset="0"/>
              <a:buNone/>
            </a:pPr>
            <a:r>
              <a:rPr lang="tr-TR" sz="1600" b="1">
                <a:solidFill>
                  <a:srgbClr val="00B0F0"/>
                </a:solidFill>
              </a:rPr>
              <a:t>Yönetim Kurulu-İcra Kurulu etkileşimi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2386"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8601"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2387" name="Title 2"/>
          <p:cNvSpPr>
            <a:spLocks noGrp="1"/>
          </p:cNvSpPr>
          <p:nvPr>
            <p:ph type="title"/>
            <p:custDataLst>
              <p:tags r:id="rId3"/>
            </p:custDataLst>
          </p:nvPr>
        </p:nvSpPr>
        <p:spPr>
          <a:xfrm>
            <a:off x="396875" y="300038"/>
            <a:ext cx="8350250" cy="595312"/>
          </a:xfrm>
        </p:spPr>
        <p:txBody>
          <a:bodyPr/>
          <a:lstStyle/>
          <a:p>
            <a:pPr eaLnBrk="1" hangingPunct="1"/>
            <a:r>
              <a:rPr lang="tr-TR" b="0" smtClean="0"/>
              <a:t>Yönetim Kurulu</a:t>
            </a:r>
            <a:r>
              <a:rPr lang="tr-TR" smtClean="0"/>
              <a:t/>
            </a:r>
            <a:br>
              <a:rPr lang="tr-TR" smtClean="0"/>
            </a:br>
            <a:r>
              <a:rPr lang="tr-TR" sz="1800" smtClean="0"/>
              <a:t>Yönetim kurulunun işleyişi ve yöneticinin konumu</a:t>
            </a:r>
            <a:endParaRPr lang="en-US" smtClean="0"/>
          </a:p>
        </p:txBody>
      </p:sp>
      <p:sp>
        <p:nvSpPr>
          <p:cNvPr id="272388" name="Slide Number Placeholder 6"/>
          <p:cNvSpPr>
            <a:spLocks noGrp="1"/>
          </p:cNvSpPr>
          <p:nvPr>
            <p:ph type="sldNum" sz="quarter" idx="13"/>
          </p:nvPr>
        </p:nvSpPr>
        <p:spPr bwMode="auto">
          <a:noFill/>
          <a:ln>
            <a:miter lim="800000"/>
            <a:headEnd/>
            <a:tailEnd/>
          </a:ln>
        </p:spPr>
        <p:txBody>
          <a:bodyPr/>
          <a:lstStyle/>
          <a:p>
            <a:fld id="{55FCE2B8-7D55-4E4D-8647-3CA2D282B9FD}" type="slidenum">
              <a:rPr lang="en-US" smtClean="0">
                <a:solidFill>
                  <a:srgbClr val="002776"/>
                </a:solidFill>
                <a:latin typeface="Arial" pitchFamily="34" charset="0"/>
                <a:cs typeface="Arial" pitchFamily="34" charset="0"/>
              </a:rPr>
              <a:pPr/>
              <a:t>7</a:t>
            </a:fld>
            <a:endParaRPr lang="en-US" smtClean="0">
              <a:solidFill>
                <a:srgbClr val="002776"/>
              </a:solidFill>
              <a:latin typeface="Arial" pitchFamily="34" charset="0"/>
              <a:cs typeface="Arial" pitchFamily="34" charset="0"/>
            </a:endParaRPr>
          </a:p>
        </p:txBody>
      </p:sp>
      <p:grpSp>
        <p:nvGrpSpPr>
          <p:cNvPr id="2" name="Group 12"/>
          <p:cNvGrpSpPr>
            <a:grpSpLocks/>
          </p:cNvGrpSpPr>
          <p:nvPr/>
        </p:nvGrpSpPr>
        <p:grpSpPr bwMode="auto">
          <a:xfrm>
            <a:off x="396875" y="1685925"/>
            <a:ext cx="2657475" cy="4427538"/>
            <a:chOff x="300" y="872"/>
            <a:chExt cx="1847" cy="3782"/>
          </a:xfrm>
        </p:grpSpPr>
        <p:sp>
          <p:nvSpPr>
            <p:cNvPr id="272396"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Toplantı Yetersayısı</a:t>
              </a:r>
              <a:endParaRPr lang="en-US" sz="1400" b="1">
                <a:solidFill>
                  <a:srgbClr val="FFFFFF"/>
                </a:solidFill>
              </a:endParaRPr>
            </a:p>
          </p:txBody>
        </p:sp>
        <p:sp>
          <p:nvSpPr>
            <p:cNvPr id="272397" name="Rectangle 11"/>
            <p:cNvSpPr>
              <a:spLocks noChangeArrowheads="1"/>
            </p:cNvSpPr>
            <p:nvPr/>
          </p:nvSpPr>
          <p:spPr bwMode="auto">
            <a:xfrm>
              <a:off x="300" y="1072"/>
              <a:ext cx="1847" cy="3582"/>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800" b="1">
                  <a:solidFill>
                    <a:srgbClr val="002776"/>
                  </a:solidFill>
                </a:rPr>
                <a:t>Yönetim Kurulu’nda toplantı yetersayısı hafifletildi. </a:t>
              </a:r>
            </a:p>
            <a:p>
              <a:pPr defTabSz="957263">
                <a:lnSpc>
                  <a:spcPct val="106000"/>
                </a:lnSpc>
                <a:spcBef>
                  <a:spcPts val="1350"/>
                </a:spcBef>
              </a:pPr>
              <a:r>
                <a:rPr lang="tr-TR" sz="1800">
                  <a:solidFill>
                    <a:srgbClr val="002776"/>
                  </a:solidFill>
                </a:rPr>
                <a:t>7 kişilik Yönetim Kurulu </a:t>
              </a:r>
            </a:p>
            <a:p>
              <a:pPr defTabSz="957263">
                <a:lnSpc>
                  <a:spcPct val="106000"/>
                </a:lnSpc>
                <a:spcBef>
                  <a:spcPts val="1350"/>
                </a:spcBef>
              </a:pPr>
              <a:r>
                <a:rPr lang="tr-TR" sz="1800">
                  <a:solidFill>
                    <a:srgbClr val="002776"/>
                  </a:solidFill>
                </a:rPr>
                <a:t>Mevcut TTK’da 5 kişiyle toplanıyor, yeni TTK’da 4 kişi ile toplanacak. </a:t>
              </a:r>
              <a:endParaRPr lang="nl-NL" sz="1800">
                <a:solidFill>
                  <a:srgbClr val="002776"/>
                </a:solidFill>
              </a:endParaRPr>
            </a:p>
            <a:p>
              <a:pPr defTabSz="957263">
                <a:lnSpc>
                  <a:spcPct val="106000"/>
                </a:lnSpc>
                <a:spcBef>
                  <a:spcPts val="1350"/>
                </a:spcBef>
              </a:pPr>
              <a:endParaRPr lang="nl-NL" sz="1200">
                <a:solidFill>
                  <a:srgbClr val="002776"/>
                </a:solidFill>
              </a:endParaRPr>
            </a:p>
          </p:txBody>
        </p:sp>
      </p:grpSp>
      <p:grpSp>
        <p:nvGrpSpPr>
          <p:cNvPr id="3" name="Group 12"/>
          <p:cNvGrpSpPr>
            <a:grpSpLocks/>
          </p:cNvGrpSpPr>
          <p:nvPr/>
        </p:nvGrpSpPr>
        <p:grpSpPr bwMode="auto">
          <a:xfrm>
            <a:off x="3217863" y="1674813"/>
            <a:ext cx="2657475" cy="4451350"/>
            <a:chOff x="300" y="872"/>
            <a:chExt cx="1847" cy="3782"/>
          </a:xfrm>
        </p:grpSpPr>
        <p:sp>
          <p:nvSpPr>
            <p:cNvPr id="272394"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Toplanmadan karar alma</a:t>
              </a:r>
              <a:endParaRPr lang="en-US" sz="1400" b="1">
                <a:solidFill>
                  <a:srgbClr val="FFFFFF"/>
                </a:solidFill>
              </a:endParaRPr>
            </a:p>
          </p:txBody>
        </p:sp>
        <p:sp>
          <p:nvSpPr>
            <p:cNvPr id="272395" name="Rectangle 18"/>
            <p:cNvSpPr>
              <a:spLocks noChangeArrowheads="1"/>
            </p:cNvSpPr>
            <p:nvPr/>
          </p:nvSpPr>
          <p:spPr bwMode="auto">
            <a:xfrm>
              <a:off x="300" y="1072"/>
              <a:ext cx="1847" cy="3582"/>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800" b="1">
                  <a:solidFill>
                    <a:srgbClr val="002776"/>
                  </a:solidFill>
                </a:rPr>
                <a:t>Mevcut kural korundu ancak netleştirildi. </a:t>
              </a:r>
            </a:p>
            <a:p>
              <a:pPr defTabSz="957263">
                <a:lnSpc>
                  <a:spcPct val="106000"/>
                </a:lnSpc>
                <a:spcBef>
                  <a:spcPts val="1350"/>
                </a:spcBef>
                <a:buFontTx/>
                <a:buChar char="-"/>
              </a:pPr>
              <a:r>
                <a:rPr lang="tr-TR" sz="1800">
                  <a:solidFill>
                    <a:srgbClr val="002776"/>
                  </a:solidFill>
                </a:rPr>
                <a:t>Tüm üyelere karar taslağı gönderilecek. </a:t>
              </a:r>
            </a:p>
            <a:p>
              <a:pPr defTabSz="957263">
                <a:lnSpc>
                  <a:spcPct val="106000"/>
                </a:lnSpc>
                <a:spcBef>
                  <a:spcPts val="1350"/>
                </a:spcBef>
                <a:buFontTx/>
                <a:buChar char="-"/>
              </a:pPr>
              <a:r>
                <a:rPr lang="tr-TR" sz="1800">
                  <a:solidFill>
                    <a:srgbClr val="002776"/>
                  </a:solidFill>
                </a:rPr>
                <a:t>Hiçbir üye, toplantı talep etmezse bu yolla karar alınabilecek.  </a:t>
              </a:r>
            </a:p>
            <a:p>
              <a:pPr defTabSz="957263">
                <a:lnSpc>
                  <a:spcPct val="106000"/>
                </a:lnSpc>
                <a:spcBef>
                  <a:spcPts val="1350"/>
                </a:spcBef>
                <a:buFontTx/>
                <a:buChar char="-"/>
              </a:pPr>
              <a:r>
                <a:rPr lang="tr-TR" sz="1800">
                  <a:solidFill>
                    <a:srgbClr val="002776"/>
                  </a:solidFill>
                </a:rPr>
                <a:t>Karar yetersayısı kadar olumlu oyun gelmesi yeterli olacak. </a:t>
              </a:r>
              <a:endParaRPr lang="nl-NL" sz="1800">
                <a:solidFill>
                  <a:srgbClr val="002776"/>
                </a:solidFill>
              </a:endParaRPr>
            </a:p>
          </p:txBody>
        </p:sp>
      </p:grpSp>
      <p:grpSp>
        <p:nvGrpSpPr>
          <p:cNvPr id="4" name="Group 12"/>
          <p:cNvGrpSpPr>
            <a:grpSpLocks/>
          </p:cNvGrpSpPr>
          <p:nvPr/>
        </p:nvGrpSpPr>
        <p:grpSpPr bwMode="auto">
          <a:xfrm>
            <a:off x="6089650" y="1685925"/>
            <a:ext cx="2657475" cy="4429125"/>
            <a:chOff x="300" y="872"/>
            <a:chExt cx="1847" cy="3782"/>
          </a:xfrm>
        </p:grpSpPr>
        <p:sp>
          <p:nvSpPr>
            <p:cNvPr id="272392"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Elektronik ortam</a:t>
              </a:r>
              <a:endParaRPr lang="en-US" sz="1400" b="1">
                <a:solidFill>
                  <a:srgbClr val="FFFFFF"/>
                </a:solidFill>
              </a:endParaRPr>
            </a:p>
          </p:txBody>
        </p:sp>
        <p:sp>
          <p:nvSpPr>
            <p:cNvPr id="272393" name="Rectangle 21"/>
            <p:cNvSpPr>
              <a:spLocks noChangeArrowheads="1"/>
            </p:cNvSpPr>
            <p:nvPr/>
          </p:nvSpPr>
          <p:spPr bwMode="auto">
            <a:xfrm>
              <a:off x="300" y="1072"/>
              <a:ext cx="1847" cy="3582"/>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800" b="1">
                  <a:solidFill>
                    <a:srgbClr val="002776"/>
                  </a:solidFill>
                </a:rPr>
                <a:t>Yönetim Kurulu elektronik ortamda toplanabilecek. </a:t>
              </a:r>
            </a:p>
            <a:p>
              <a:pPr defTabSz="957263">
                <a:lnSpc>
                  <a:spcPct val="106000"/>
                </a:lnSpc>
                <a:spcBef>
                  <a:spcPts val="1350"/>
                </a:spcBef>
              </a:pPr>
              <a:r>
                <a:rPr lang="tr-TR" sz="1800">
                  <a:solidFill>
                    <a:srgbClr val="002776"/>
                  </a:solidFill>
                </a:rPr>
                <a:t>Üyeler, güvenli elektronik imzalarıyla oy kullanabilecekler, bu yöntemle karar geçerli bir biçimde alınabilecek. </a:t>
              </a:r>
              <a:endParaRPr lang="nl-NL" sz="1200">
                <a:solidFill>
                  <a:srgbClr val="002776"/>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0" name="AutoShape 92"/>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879625" name="think-cell Slide" r:id="rId6" imgW="0" imgH="0" progId="">
                  <p:embed/>
                </p:oleObj>
              </mc:Choice>
              <mc:Fallback>
                <p:oleObj name="think-cell Slide" r:id="rId6" imgW="0" imgH="0" progId="">
                  <p:embed/>
                  <p:pic>
                    <p:nvPicPr>
                      <p:cNvPr id="0" name="AutoShape 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3411" name="Title 2"/>
          <p:cNvSpPr>
            <a:spLocks noGrp="1"/>
          </p:cNvSpPr>
          <p:nvPr>
            <p:ph type="title"/>
            <p:custDataLst>
              <p:tags r:id="rId3"/>
            </p:custDataLst>
          </p:nvPr>
        </p:nvSpPr>
        <p:spPr>
          <a:xfrm>
            <a:off x="396875" y="300038"/>
            <a:ext cx="8350250" cy="595312"/>
          </a:xfrm>
        </p:spPr>
        <p:txBody>
          <a:bodyPr/>
          <a:lstStyle/>
          <a:p>
            <a:pPr eaLnBrk="1" hangingPunct="1"/>
            <a:r>
              <a:rPr lang="tr-TR" b="0" smtClean="0"/>
              <a:t>Yönetim Kurulu</a:t>
            </a:r>
            <a:r>
              <a:rPr lang="tr-TR" smtClean="0"/>
              <a:t/>
            </a:r>
            <a:br>
              <a:rPr lang="tr-TR" smtClean="0"/>
            </a:br>
            <a:r>
              <a:rPr lang="tr-TR" sz="1800" smtClean="0"/>
              <a:t>Yönetim kurulunun işleyişi ve yöneticinin konumu</a:t>
            </a:r>
            <a:endParaRPr lang="en-US" smtClean="0"/>
          </a:p>
        </p:txBody>
      </p:sp>
      <p:sp>
        <p:nvSpPr>
          <p:cNvPr id="273412" name="Slide Number Placeholder 6"/>
          <p:cNvSpPr>
            <a:spLocks noGrp="1"/>
          </p:cNvSpPr>
          <p:nvPr>
            <p:ph type="sldNum" sz="quarter" idx="13"/>
          </p:nvPr>
        </p:nvSpPr>
        <p:spPr bwMode="auto">
          <a:noFill/>
          <a:ln>
            <a:miter lim="800000"/>
            <a:headEnd/>
            <a:tailEnd/>
          </a:ln>
        </p:spPr>
        <p:txBody>
          <a:bodyPr/>
          <a:lstStyle/>
          <a:p>
            <a:fld id="{2F7F63CE-86B3-4686-A00D-A45905CD3A95}" type="slidenum">
              <a:rPr lang="en-US" smtClean="0">
                <a:solidFill>
                  <a:srgbClr val="002776"/>
                </a:solidFill>
                <a:latin typeface="Arial" pitchFamily="34" charset="0"/>
                <a:cs typeface="Arial" pitchFamily="34" charset="0"/>
              </a:rPr>
              <a:pPr/>
              <a:t>8</a:t>
            </a:fld>
            <a:endParaRPr lang="en-US" smtClean="0">
              <a:solidFill>
                <a:srgbClr val="002776"/>
              </a:solidFill>
              <a:latin typeface="Arial" pitchFamily="34" charset="0"/>
              <a:cs typeface="Arial" pitchFamily="34" charset="0"/>
            </a:endParaRPr>
          </a:p>
        </p:txBody>
      </p:sp>
      <p:grpSp>
        <p:nvGrpSpPr>
          <p:cNvPr id="2" name="Group 12"/>
          <p:cNvGrpSpPr>
            <a:grpSpLocks/>
          </p:cNvGrpSpPr>
          <p:nvPr/>
        </p:nvGrpSpPr>
        <p:grpSpPr bwMode="auto">
          <a:xfrm>
            <a:off x="396875" y="1652588"/>
            <a:ext cx="2043113" cy="4092575"/>
            <a:chOff x="300" y="872"/>
            <a:chExt cx="1847" cy="3834"/>
          </a:xfrm>
        </p:grpSpPr>
        <p:sp>
          <p:nvSpPr>
            <p:cNvPr id="273423"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Bilgi Alma Hakkı</a:t>
              </a:r>
              <a:endParaRPr lang="en-US" sz="1400" b="1">
                <a:solidFill>
                  <a:srgbClr val="FFFFFF"/>
                </a:solidFill>
              </a:endParaRPr>
            </a:p>
          </p:txBody>
        </p:sp>
        <p:sp>
          <p:nvSpPr>
            <p:cNvPr id="273424" name="Rectangle 11"/>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800">
                  <a:solidFill>
                    <a:srgbClr val="002776"/>
                  </a:solidFill>
                </a:rPr>
                <a:t>Yöneticinin bilgi alma hakkı kapsamlı olarak düzenlendi. </a:t>
              </a:r>
            </a:p>
            <a:p>
              <a:pPr defTabSz="957263">
                <a:lnSpc>
                  <a:spcPct val="106000"/>
                </a:lnSpc>
                <a:spcBef>
                  <a:spcPts val="1350"/>
                </a:spcBef>
              </a:pPr>
              <a:r>
                <a:rPr lang="tr-TR" sz="1800">
                  <a:solidFill>
                    <a:srgbClr val="002776"/>
                  </a:solidFill>
                </a:rPr>
                <a:t>Profesyonellik öne çıkarıldığından, yöneticinin karar alırken gereken bilgilere rahatlıkla erişmesi gerekiyor. </a:t>
              </a:r>
              <a:endParaRPr lang="nl-NL" sz="1800">
                <a:solidFill>
                  <a:srgbClr val="002776"/>
                </a:solidFill>
              </a:endParaRPr>
            </a:p>
            <a:p>
              <a:pPr defTabSz="957263">
                <a:lnSpc>
                  <a:spcPct val="106000"/>
                </a:lnSpc>
                <a:spcBef>
                  <a:spcPts val="1350"/>
                </a:spcBef>
              </a:pPr>
              <a:endParaRPr lang="nl-NL" sz="1800">
                <a:solidFill>
                  <a:srgbClr val="002776"/>
                </a:solidFill>
              </a:endParaRPr>
            </a:p>
          </p:txBody>
        </p:sp>
      </p:grpSp>
      <p:grpSp>
        <p:nvGrpSpPr>
          <p:cNvPr id="3" name="Group 12"/>
          <p:cNvGrpSpPr>
            <a:grpSpLocks/>
          </p:cNvGrpSpPr>
          <p:nvPr/>
        </p:nvGrpSpPr>
        <p:grpSpPr bwMode="auto">
          <a:xfrm>
            <a:off x="2498725" y="1652588"/>
            <a:ext cx="2044700" cy="4092575"/>
            <a:chOff x="300" y="872"/>
            <a:chExt cx="1847" cy="3834"/>
          </a:xfrm>
        </p:grpSpPr>
        <p:sp>
          <p:nvSpPr>
            <p:cNvPr id="273421"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İhtisas ve Bağımsızlık</a:t>
              </a:r>
              <a:endParaRPr lang="en-US" sz="1400" b="1">
                <a:solidFill>
                  <a:srgbClr val="FFFFFF"/>
                </a:solidFill>
              </a:endParaRPr>
            </a:p>
          </p:txBody>
        </p:sp>
        <p:sp>
          <p:nvSpPr>
            <p:cNvPr id="273422" name="Rectangle 18"/>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800">
                  <a:solidFill>
                    <a:srgbClr val="002776"/>
                  </a:solidFill>
                </a:rPr>
                <a:t>Yönetim kurulu üyelerinin ¼’ünün yüksek öğrenim görmesi aranıyor. </a:t>
              </a:r>
            </a:p>
            <a:p>
              <a:pPr defTabSz="957263">
                <a:lnSpc>
                  <a:spcPct val="106000"/>
                </a:lnSpc>
                <a:spcBef>
                  <a:spcPts val="1350"/>
                </a:spcBef>
              </a:pPr>
              <a:r>
                <a:rPr lang="tr-TR" sz="1800">
                  <a:solidFill>
                    <a:srgbClr val="002776"/>
                  </a:solidFill>
                </a:rPr>
                <a:t>Bağımsız üyelik zorunlu tutulmadı; ancak teşvik ediliyor. </a:t>
              </a:r>
              <a:endParaRPr lang="nl-NL" sz="1800">
                <a:solidFill>
                  <a:srgbClr val="002776"/>
                </a:solidFill>
              </a:endParaRPr>
            </a:p>
          </p:txBody>
        </p:sp>
      </p:grpSp>
      <p:grpSp>
        <p:nvGrpSpPr>
          <p:cNvPr id="4" name="Group 12"/>
          <p:cNvGrpSpPr>
            <a:grpSpLocks/>
          </p:cNvGrpSpPr>
          <p:nvPr/>
        </p:nvGrpSpPr>
        <p:grpSpPr bwMode="auto">
          <a:xfrm>
            <a:off x="4600575" y="1652588"/>
            <a:ext cx="2044700" cy="4092575"/>
            <a:chOff x="300" y="872"/>
            <a:chExt cx="1847" cy="3834"/>
          </a:xfrm>
        </p:grpSpPr>
        <p:sp>
          <p:nvSpPr>
            <p:cNvPr id="273419"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Özen ve Sadakat</a:t>
              </a:r>
              <a:endParaRPr lang="en-US" sz="1400" b="1">
                <a:solidFill>
                  <a:srgbClr val="FFFFFF"/>
                </a:solidFill>
              </a:endParaRPr>
            </a:p>
          </p:txBody>
        </p:sp>
        <p:sp>
          <p:nvSpPr>
            <p:cNvPr id="273420" name="Rectangle 21"/>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lnSpc>
                  <a:spcPct val="106000"/>
                </a:lnSpc>
                <a:spcBef>
                  <a:spcPts val="1350"/>
                </a:spcBef>
              </a:pPr>
              <a:r>
                <a:rPr lang="tr-TR" sz="1800">
                  <a:solidFill>
                    <a:srgbClr val="002776"/>
                  </a:solidFill>
                </a:rPr>
                <a:t>Yöneticinin şirketi “tedbirli bir yönetici” gibi ve “ortaklık menfaatini gözeterek” yönetmesi öngörülüyor. </a:t>
              </a:r>
            </a:p>
            <a:p>
              <a:pPr defTabSz="957263">
                <a:lnSpc>
                  <a:spcPct val="106000"/>
                </a:lnSpc>
                <a:spcBef>
                  <a:spcPts val="1350"/>
                </a:spcBef>
              </a:pPr>
              <a:r>
                <a:rPr lang="tr-TR" sz="1800">
                  <a:solidFill>
                    <a:srgbClr val="002776"/>
                  </a:solidFill>
                </a:rPr>
                <a:t>Yöneticinin ve yakınlarının şirkete borçlanması yasaklanıyor. </a:t>
              </a:r>
              <a:endParaRPr lang="nl-NL" sz="1800">
                <a:solidFill>
                  <a:srgbClr val="002776"/>
                </a:solidFill>
              </a:endParaRPr>
            </a:p>
          </p:txBody>
        </p:sp>
      </p:grpSp>
      <p:grpSp>
        <p:nvGrpSpPr>
          <p:cNvPr id="5" name="Group 12"/>
          <p:cNvGrpSpPr>
            <a:grpSpLocks/>
          </p:cNvGrpSpPr>
          <p:nvPr/>
        </p:nvGrpSpPr>
        <p:grpSpPr bwMode="auto">
          <a:xfrm>
            <a:off x="6704013" y="1652588"/>
            <a:ext cx="2043112" cy="4092575"/>
            <a:chOff x="300" y="872"/>
            <a:chExt cx="1847" cy="3834"/>
          </a:xfrm>
        </p:grpSpPr>
        <p:sp>
          <p:nvSpPr>
            <p:cNvPr id="273417" name="Text Box 10"/>
            <p:cNvSpPr txBox="1">
              <a:spLocks noChangeArrowheads="1"/>
            </p:cNvSpPr>
            <p:nvPr/>
          </p:nvSpPr>
          <p:spPr bwMode="auto">
            <a:xfrm>
              <a:off x="300" y="872"/>
              <a:ext cx="1847" cy="199"/>
            </a:xfrm>
            <a:prstGeom prst="rect">
              <a:avLst/>
            </a:prstGeom>
            <a:solidFill>
              <a:srgbClr val="00A1DE"/>
            </a:solidFill>
            <a:ln w="12700" algn="ctr">
              <a:solidFill>
                <a:srgbClr val="00A1DE"/>
              </a:solidFill>
              <a:miter lim="800000"/>
              <a:headEnd/>
              <a:tailEnd type="none" w="sm" len="med"/>
            </a:ln>
          </p:spPr>
          <p:txBody>
            <a:bodyPr lIns="40118" tIns="40118" rIns="40118" bIns="40118" anchor="ctr" anchorCtr="1"/>
            <a:lstStyle/>
            <a:p>
              <a:pPr algn="ctr" defTabSz="957263"/>
              <a:r>
                <a:rPr lang="tr-TR" sz="1400" b="1">
                  <a:solidFill>
                    <a:srgbClr val="FFFFFF"/>
                  </a:solidFill>
                </a:rPr>
                <a:t>Sorumluluk</a:t>
              </a:r>
              <a:endParaRPr lang="en-US" sz="1400" b="1">
                <a:solidFill>
                  <a:srgbClr val="FFFFFF"/>
                </a:solidFill>
              </a:endParaRPr>
            </a:p>
          </p:txBody>
        </p:sp>
        <p:sp>
          <p:nvSpPr>
            <p:cNvPr id="273418" name="Rectangle 24"/>
            <p:cNvSpPr>
              <a:spLocks noChangeArrowheads="1"/>
            </p:cNvSpPr>
            <p:nvPr/>
          </p:nvSpPr>
          <p:spPr bwMode="auto">
            <a:xfrm>
              <a:off x="300" y="1071"/>
              <a:ext cx="1847" cy="3635"/>
            </a:xfrm>
            <a:prstGeom prst="rect">
              <a:avLst/>
            </a:prstGeom>
            <a:noFill/>
            <a:ln w="12700" algn="ctr">
              <a:solidFill>
                <a:srgbClr val="00A1DE"/>
              </a:solidFill>
              <a:miter lim="800000"/>
              <a:headEnd/>
              <a:tailEnd/>
            </a:ln>
          </p:spPr>
          <p:txBody>
            <a:bodyPr lIns="40118" tIns="40118" rIns="40118" bIns="40118"/>
            <a:lstStyle/>
            <a:p>
              <a:pPr defTabSz="957263"/>
              <a:r>
                <a:rPr lang="tr-TR" sz="1800" b="1">
                  <a:solidFill>
                    <a:srgbClr val="002060"/>
                  </a:solidFill>
                </a:rPr>
                <a:t>Temel ilke: </a:t>
              </a:r>
            </a:p>
            <a:p>
              <a:pPr defTabSz="957263"/>
              <a:endParaRPr lang="tr-TR" sz="1800" b="1">
                <a:solidFill>
                  <a:srgbClr val="002060"/>
                </a:solidFill>
              </a:endParaRPr>
            </a:p>
            <a:p>
              <a:pPr defTabSz="957263"/>
              <a:r>
                <a:rPr lang="tr-TR" sz="1800" b="1">
                  <a:solidFill>
                    <a:srgbClr val="0070C0"/>
                  </a:solidFill>
                </a:rPr>
                <a:t>“Hiç kimse kontrolü dışında kalan zararlardan sorumlu tutulamaz”</a:t>
              </a:r>
              <a:r>
                <a:rPr lang="tr-TR" sz="1800">
                  <a:solidFill>
                    <a:srgbClr val="000000"/>
                  </a:solidFill>
                </a:rPr>
                <a:t> </a:t>
              </a:r>
            </a:p>
            <a:p>
              <a:pPr defTabSz="957263"/>
              <a:endParaRPr lang="tr-TR" sz="1800">
                <a:solidFill>
                  <a:srgbClr val="000000"/>
                </a:solidFill>
              </a:endParaRPr>
            </a:p>
            <a:p>
              <a:pPr defTabSz="957263"/>
              <a:r>
                <a:rPr lang="tr-TR" sz="1800">
                  <a:solidFill>
                    <a:srgbClr val="002776"/>
                  </a:solidFill>
                </a:rPr>
                <a:t>Yetki ve sorumluluk arasında paralellik kuruldu.</a:t>
              </a:r>
              <a:r>
                <a:rPr lang="tr-TR" sz="1800">
                  <a:solidFill>
                    <a:srgbClr val="000000"/>
                  </a:solidFill>
                </a:rPr>
                <a:t> </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8&quot;/&gt;&lt;partner val=&quot;126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19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ubyCJEbwUmT4YES55gf9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DJlN5MVP_0qvXcUqrZpPX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DPC5LUNW_kCgkg5sjQ291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F9jC4gzPk61HlB25FNHV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_GJOUs1QSEWaoXRMcj0wL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uo_EkZKLBk.avgvuQfive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8Sb9gO53sU.yS5yLjJdaD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VFuXZsjQ2U.4HQqXxRv0W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csXSh8M2bEGsahrybxxaA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771eFdNQtkGhFZBNCzL2G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HtEY9Err.kKMusQsH6qPg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IaTnc3eN7UmHki61zSV6e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1NtpB2AoHEWkTvQruZH2P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H1qyznhlokCml6fQP33B4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qp.fIfVtPkC6YH0a0XXN2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pe5DanqmGiEWG1kfPL3Io7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V_Pdu0FFSUqUBqY_Zl64L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4_D1l58mGUeff0LM1UB5.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8X6VqBySjka7eJPIxtkq5w"/>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Yt71j23jQk2Ba1V_K1fk3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heme/theme1.xml><?xml version="1.0" encoding="utf-8"?>
<a:theme xmlns:a="http://schemas.openxmlformats.org/drawingml/2006/main" name="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0.xml><?xml version="1.0" encoding="utf-8"?>
<a:theme xmlns:a="http://schemas.openxmlformats.org/drawingml/2006/main" name="2_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11.xml><?xml version="1.0" encoding="utf-8"?>
<a:theme xmlns:a="http://schemas.openxmlformats.org/drawingml/2006/main" name="3_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12.xml><?xml version="1.0" encoding="utf-8"?>
<a:theme xmlns:a="http://schemas.openxmlformats.org/drawingml/2006/main" name="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3.xml><?xml version="1.0" encoding="utf-8"?>
<a:theme xmlns:a="http://schemas.openxmlformats.org/drawingml/2006/main" name="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4.xml><?xml version="1.0" encoding="utf-8"?>
<a:theme xmlns:a="http://schemas.openxmlformats.org/drawingml/2006/main" name="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5.xml><?xml version="1.0" encoding="utf-8"?>
<a:theme xmlns:a="http://schemas.openxmlformats.org/drawingml/2006/main" name="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6.xml><?xml version="1.0" encoding="utf-8"?>
<a:theme xmlns:a="http://schemas.openxmlformats.org/drawingml/2006/main" name="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7.xml><?xml version="1.0" encoding="utf-8"?>
<a:theme xmlns:a="http://schemas.openxmlformats.org/drawingml/2006/main" name="9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8.xml><?xml version="1.0" encoding="utf-8"?>
<a:theme xmlns:a="http://schemas.openxmlformats.org/drawingml/2006/main" name="10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19.xml><?xml version="1.0" encoding="utf-8"?>
<a:theme xmlns:a="http://schemas.openxmlformats.org/drawingml/2006/main" name="1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xml><?xml version="1.0" encoding="utf-8"?>
<a:theme xmlns:a="http://schemas.openxmlformats.org/drawingml/2006/main" name="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20.xml><?xml version="1.0" encoding="utf-8"?>
<a:theme xmlns:a="http://schemas.openxmlformats.org/drawingml/2006/main" name="1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1.xml><?xml version="1.0" encoding="utf-8"?>
<a:theme xmlns:a="http://schemas.openxmlformats.org/drawingml/2006/main" name="1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2.xml><?xml version="1.0" encoding="utf-8"?>
<a:theme xmlns:a="http://schemas.openxmlformats.org/drawingml/2006/main" name="3_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23.xml><?xml version="1.0" encoding="utf-8"?>
<a:theme xmlns:a="http://schemas.openxmlformats.org/drawingml/2006/main" name="1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4.xml><?xml version="1.0" encoding="utf-8"?>
<a:theme xmlns:a="http://schemas.openxmlformats.org/drawingml/2006/main" name="1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5.xml><?xml version="1.0" encoding="utf-8"?>
<a:theme xmlns:a="http://schemas.openxmlformats.org/drawingml/2006/main" name="1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6.xml><?xml version="1.0" encoding="utf-8"?>
<a:theme xmlns:a="http://schemas.openxmlformats.org/drawingml/2006/main" name="1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7.xml><?xml version="1.0" encoding="utf-8"?>
<a:theme xmlns:a="http://schemas.openxmlformats.org/drawingml/2006/main" name="1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8.xml><?xml version="1.0" encoding="utf-8"?>
<a:theme xmlns:a="http://schemas.openxmlformats.org/drawingml/2006/main" name="19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29.xml><?xml version="1.0" encoding="utf-8"?>
<a:theme xmlns:a="http://schemas.openxmlformats.org/drawingml/2006/main" name="20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1_Timesaver- PowerLibrary - 061909, NL">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30.xml><?xml version="1.0" encoding="utf-8"?>
<a:theme xmlns:a="http://schemas.openxmlformats.org/drawingml/2006/main" name="2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1.xml><?xml version="1.0" encoding="utf-8"?>
<a:theme xmlns:a="http://schemas.openxmlformats.org/drawingml/2006/main" name="2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2.xml><?xml version="1.0" encoding="utf-8"?>
<a:theme xmlns:a="http://schemas.openxmlformats.org/drawingml/2006/main" name="2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3.xml><?xml version="1.0" encoding="utf-8"?>
<a:theme xmlns:a="http://schemas.openxmlformats.org/drawingml/2006/main" name="2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4.xml><?xml version="1.0" encoding="utf-8"?>
<a:theme xmlns:a="http://schemas.openxmlformats.org/drawingml/2006/main" name="2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5.xml><?xml version="1.0" encoding="utf-8"?>
<a:theme xmlns:a="http://schemas.openxmlformats.org/drawingml/2006/main" name="2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6.xml><?xml version="1.0" encoding="utf-8"?>
<a:theme xmlns:a="http://schemas.openxmlformats.org/drawingml/2006/main" name="2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7.xml><?xml version="1.0" encoding="utf-8"?>
<a:theme xmlns:a="http://schemas.openxmlformats.org/drawingml/2006/main" name="2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8.xml><?xml version="1.0" encoding="utf-8"?>
<a:theme xmlns:a="http://schemas.openxmlformats.org/drawingml/2006/main" name="29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9.xml><?xml version="1.0" encoding="utf-8"?>
<a:theme xmlns:a="http://schemas.openxmlformats.org/drawingml/2006/main" name="30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xml><?xml version="1.0" encoding="utf-8"?>
<a:theme xmlns:a="http://schemas.openxmlformats.org/drawingml/2006/main" name="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0.xml><?xml version="1.0" encoding="utf-8"?>
<a:theme xmlns:a="http://schemas.openxmlformats.org/drawingml/2006/main" name="31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1.xml><?xml version="1.0" encoding="utf-8"?>
<a:theme xmlns:a="http://schemas.openxmlformats.org/drawingml/2006/main" name="3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2.xml><?xml version="1.0" encoding="utf-8"?>
<a:theme xmlns:a="http://schemas.openxmlformats.org/drawingml/2006/main" name="3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3.xml><?xml version="1.0" encoding="utf-8"?>
<a:theme xmlns:a="http://schemas.openxmlformats.org/drawingml/2006/main" name="34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4.xml><?xml version="1.0" encoding="utf-8"?>
<a:theme xmlns:a="http://schemas.openxmlformats.org/drawingml/2006/main" name="2003_Screen_Medium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rnd">
          <a:solidFill>
            <a:srgbClr val="00A1DE"/>
          </a:solidFill>
          <a:round/>
          <a:headEnd type="none" w="sm" len="sm"/>
          <a:tailEnd type="none" w="sm" len="sm"/>
        </a:ln>
      </a:spPr>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ysClr val="windowText" lastClr="000000"/>
            </a:solidFill>
            <a:effectLst/>
            <a:uLnTx/>
            <a:uFillTx/>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2003_Screen_Medium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cap="rnd">
          <a:solidFill>
            <a:srgbClr val="00A1DE"/>
          </a:solidFill>
          <a:round/>
          <a:headEnd type="none" w="sm" len="sm"/>
          <a:tailEnd type="none" w="sm" len="sm"/>
        </a:ln>
      </a:spPr>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a:ln>
              <a:noFill/>
            </a:ln>
            <a:solidFill>
              <a:sysClr val="windowText" lastClr="000000"/>
            </a:solidFill>
            <a:effectLst/>
            <a:uLnTx/>
            <a:uFillTx/>
          </a:defRPr>
        </a:defPPr>
      </a:lstStyle>
    </a:spDef>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5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47.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36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50.xml><?xml version="1.0" encoding="utf-8"?>
<a:theme xmlns:a="http://schemas.openxmlformats.org/drawingml/2006/main" name="2_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36000" tIns="36000" rIns="36000" bIns="36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7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52.xml><?xml version="1.0" encoding="utf-8"?>
<a:theme xmlns:a="http://schemas.openxmlformats.org/drawingml/2006/main" name="38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7.xml><?xml version="1.0" encoding="utf-8"?>
<a:theme xmlns:a="http://schemas.openxmlformats.org/drawingml/2006/main" name="2_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8.xml><?xml version="1.0" encoding="utf-8"?>
<a:theme xmlns:a="http://schemas.openxmlformats.org/drawingml/2006/main" name="2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9.xml><?xml version="1.0" encoding="utf-8"?>
<a:theme xmlns:a="http://schemas.openxmlformats.org/drawingml/2006/main" name="3_Deloitte timesaver, Sept 2010">
  <a:themeElements>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Override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3.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7.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1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2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3.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7.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2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3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3.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7.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3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0.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1.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42.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5.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6.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7.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8.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ppt/theme/themeOverride9.xml><?xml version="1.0" encoding="utf-8"?>
<a:themeOverride xmlns:a="http://schemas.openxmlformats.org/drawingml/2006/main">
  <a:clrScheme name="Deloitte new">
    <a:dk1>
      <a:srgbClr val="000000"/>
    </a:dk1>
    <a:lt1>
      <a:srgbClr val="FFFFFF"/>
    </a:lt1>
    <a:dk2>
      <a:srgbClr val="002776"/>
    </a:dk2>
    <a:lt2>
      <a:srgbClr val="FFFFFF"/>
    </a:lt2>
    <a:accent1>
      <a:srgbClr val="00A1DE"/>
    </a:accent1>
    <a:accent2>
      <a:srgbClr val="92D400"/>
    </a:accent2>
    <a:accent3>
      <a:srgbClr val="72C7E7"/>
    </a:accent3>
    <a:accent4>
      <a:srgbClr val="3C8A2E"/>
    </a:accent4>
    <a:accent5>
      <a:srgbClr val="002776"/>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Deloitte timesaver, Sept 2010</Template>
  <TotalTime>5091</TotalTime>
  <Words>4087</Words>
  <Application>Microsoft Office PowerPoint</Application>
  <PresentationFormat>On-screen Show (4:3)</PresentationFormat>
  <Paragraphs>934</Paragraphs>
  <Slides>51</Slides>
  <Notes>51</Notes>
  <HiddenSlides>0</HiddenSlides>
  <MMClips>0</MMClips>
  <ScaleCrop>false</ScaleCrop>
  <HeadingPairs>
    <vt:vector size="6" baseType="variant">
      <vt:variant>
        <vt:lpstr>Theme</vt:lpstr>
      </vt:variant>
      <vt:variant>
        <vt:i4>52</vt:i4>
      </vt:variant>
      <vt:variant>
        <vt:lpstr>Embedded OLE Servers</vt:lpstr>
      </vt:variant>
      <vt:variant>
        <vt:i4>1</vt:i4>
      </vt:variant>
      <vt:variant>
        <vt:lpstr>Slide Titles</vt:lpstr>
      </vt:variant>
      <vt:variant>
        <vt:i4>51</vt:i4>
      </vt:variant>
    </vt:vector>
  </HeadingPairs>
  <TitlesOfParts>
    <vt:vector size="104" baseType="lpstr">
      <vt:lpstr>Deloitte timesaver, Sept 2010</vt:lpstr>
      <vt:lpstr>Timesaver- PowerLibrary - 061909, NL</vt:lpstr>
      <vt:lpstr>1_Timesaver- PowerLibrary - 061909, NL</vt:lpstr>
      <vt:lpstr>1_Deloitte timesaver, Sept 2010</vt:lpstr>
      <vt:lpstr>090317 Consulting NL - PowerLibrary, revised version</vt:lpstr>
      <vt:lpstr>1_090317 Consulting NL - PowerLibrary, revised version</vt:lpstr>
      <vt:lpstr>2_090317 Consulting NL - PowerLibrary, revised version</vt:lpstr>
      <vt:lpstr>2_Deloitte timesaver, Sept 2010</vt:lpstr>
      <vt:lpstr>3_Deloitte timesaver, Sept 2010</vt:lpstr>
      <vt:lpstr>2_Timesaver- PowerLibrary - 061909, NL</vt:lpstr>
      <vt:lpstr>3_090317 Consulting NL - PowerLibrary, revised version</vt:lpstr>
      <vt:lpstr>4_Deloitte timesaver, Sept 2010</vt:lpstr>
      <vt:lpstr>5_Deloitte timesaver, Sept 2010</vt:lpstr>
      <vt:lpstr>6_Deloitte timesaver, Sept 2010</vt:lpstr>
      <vt:lpstr>7_Deloitte timesaver, Sept 2010</vt:lpstr>
      <vt:lpstr>8_Deloitte timesaver, Sept 2010</vt:lpstr>
      <vt:lpstr>9_Deloitte timesaver, Sept 2010</vt:lpstr>
      <vt:lpstr>10_Deloitte timesaver, Sept 2010</vt:lpstr>
      <vt:lpstr>11_Deloitte timesaver, Sept 2010</vt:lpstr>
      <vt:lpstr>12_Deloitte timesaver, Sept 2010</vt:lpstr>
      <vt:lpstr>13_Deloitte timesaver, Sept 2010</vt:lpstr>
      <vt:lpstr>3_Timesaver- PowerLibrary - 061909, NL</vt:lpstr>
      <vt:lpstr>14_Deloitte timesaver, Sept 2010</vt:lpstr>
      <vt:lpstr>15_Deloitte timesaver, Sept 2010</vt:lpstr>
      <vt:lpstr>16_Deloitte timesaver, Sept 2010</vt:lpstr>
      <vt:lpstr>17_Deloitte timesaver, Sept 2010</vt:lpstr>
      <vt:lpstr>18_Deloitte timesaver, Sept 2010</vt:lpstr>
      <vt:lpstr>19_Deloitte timesaver, Sept 2010</vt:lpstr>
      <vt:lpstr>20_Deloitte timesaver, Sept 2010</vt:lpstr>
      <vt:lpstr>21_Deloitte timesaver, Sept 2010</vt:lpstr>
      <vt:lpstr>22_Deloitte timesaver, Sept 2010</vt:lpstr>
      <vt:lpstr>23_Deloitte timesaver, Sept 2010</vt:lpstr>
      <vt:lpstr>24_Deloitte timesaver, Sept 2010</vt:lpstr>
      <vt:lpstr>25_Deloitte timesaver, Sept 2010</vt:lpstr>
      <vt:lpstr>26_Deloitte timesaver, Sept 2010</vt:lpstr>
      <vt:lpstr>27_Deloitte timesaver, Sept 2010</vt:lpstr>
      <vt:lpstr>28_Deloitte timesaver, Sept 2010</vt:lpstr>
      <vt:lpstr>29_Deloitte timesaver, Sept 2010</vt:lpstr>
      <vt:lpstr>30_Deloitte timesaver, Sept 2010</vt:lpstr>
      <vt:lpstr>31_Deloitte timesaver, Sept 2010</vt:lpstr>
      <vt:lpstr>32_Deloitte timesaver, Sept 2010</vt:lpstr>
      <vt:lpstr>33_Deloitte timesaver, Sept 2010</vt:lpstr>
      <vt:lpstr>34_Deloitte timesaver, Sept 2010</vt:lpstr>
      <vt:lpstr>2003_Screen_Medium_27-94x21-59_18Nov08</vt:lpstr>
      <vt:lpstr>1_2003_Screen_Medium_27-94x21-59_18Nov08</vt:lpstr>
      <vt:lpstr>35_Deloitte timesaver, Sept 2010</vt:lpstr>
      <vt:lpstr>Varsayılan Tasarım</vt:lpstr>
      <vt:lpstr>1_Varsayılan Tasarım</vt:lpstr>
      <vt:lpstr>36_Deloitte timesaver, Sept 2010</vt:lpstr>
      <vt:lpstr>2_Varsayılan Tasarım</vt:lpstr>
      <vt:lpstr>37_Deloitte timesaver, Sept 2010</vt:lpstr>
      <vt:lpstr>38_Deloitte timesaver, Sept 2010</vt:lpstr>
      <vt:lpstr>think-cell Slide</vt:lpstr>
      <vt:lpstr>Yeni Türk Ticaret Kanunu  ve şirketim  Geri sayım sürüyor!</vt:lpstr>
      <vt:lpstr>TTK’nın etkileyeceği ekonomik düzene bakış</vt:lpstr>
      <vt:lpstr>Gündem</vt:lpstr>
      <vt:lpstr>Kuruluş Kuruluşun aşamalarına bakış</vt:lpstr>
      <vt:lpstr>Yönetim Kurulu Yeni TTK yönetsel / finansal  anlamda şeffaflık getiriyor</vt:lpstr>
      <vt:lpstr>Yönetim Kurulu Yönetim organının yapılanması</vt:lpstr>
      <vt:lpstr>Yönetim Kurulu Yönetim organının yapılanması</vt:lpstr>
      <vt:lpstr>Yönetim Kurulu Yönetim kurulunun işleyişi ve yöneticinin konumu</vt:lpstr>
      <vt:lpstr>Yönetim Kurulu Yönetim kurulunun işleyişi ve yöneticinin konumu</vt:lpstr>
      <vt:lpstr>PowerPoint Presentation</vt:lpstr>
      <vt:lpstr>Bağımsız denetim ve işlem denetimi Yenilikler</vt:lpstr>
      <vt:lpstr>Bağımsız denetim ve işlem denetimi Bağımsız denetçinin seçimi ve işlevi</vt:lpstr>
      <vt:lpstr>Bağımsız denetim ve işlem denetimi Bağımsız denetime hazırlık / denetçinin görüşü / rotasyon</vt:lpstr>
      <vt:lpstr>Bağımsız denetim ve işlem denetimi İşlem denetimi</vt:lpstr>
      <vt:lpstr>Genel Kurul Yenilikler</vt:lpstr>
      <vt:lpstr>Genel Kurul Temsil</vt:lpstr>
      <vt:lpstr>Genel Kurul Yenilikler</vt:lpstr>
      <vt:lpstr>Genel Kurul Paysahipliği değerinin yükselmesi</vt:lpstr>
      <vt:lpstr>Yeni TTK’nın kılavuzu Kurumsal yönetim</vt:lpstr>
      <vt:lpstr>Yeni TTK’nın kılavuzu Kurumsal yönetim</vt:lpstr>
      <vt:lpstr>Yeni TTK’nın kılavuzu Kurumsal yönetim</vt:lpstr>
      <vt:lpstr>PowerPoint Presentation</vt:lpstr>
      <vt:lpstr>PowerPoint Presentation</vt:lpstr>
      <vt:lpstr>ANONİM ŞİRKETTE PAY ve PAYIN DEVRİ</vt:lpstr>
      <vt:lpstr>PowerPoint Presentation</vt:lpstr>
      <vt:lpstr>PowerPoint Presentation</vt:lpstr>
      <vt:lpstr>PowerPoint Presentation</vt:lpstr>
      <vt:lpstr>Limited Ortaklıklar Hukuku Yenilikler</vt:lpstr>
      <vt:lpstr>Limited Ortaklıklar Hukuku Yeni bir dönem</vt:lpstr>
      <vt:lpstr>Limited Ortaklıklar Hukuku Yeni bir dönem</vt:lpstr>
      <vt:lpstr>Ortağın ve şirketin çeşitli aktörlerle ilişkileri</vt:lpstr>
      <vt:lpstr>Ortağın ve şirketin çeşitli aktörlerle ilişkileri Ortağın ve şirketin birbiriyle olan ilişkisi</vt:lpstr>
      <vt:lpstr>Ortağın ve şirketin çeşitli aktörlerle ilişkileri </vt:lpstr>
      <vt:lpstr>Özellikli işlemler</vt:lpstr>
      <vt:lpstr>Özellikli işlemler Tek kişilik ortaklık</vt:lpstr>
      <vt:lpstr>Özellikli işlemler Şirketler Topluluğu</vt:lpstr>
      <vt:lpstr>PowerPoint Presentation</vt:lpstr>
      <vt:lpstr>Özellikli işlemler Şirketler Topluluğu</vt:lpstr>
      <vt:lpstr>Özellikli işlemler Şirketler Topluluğu</vt:lpstr>
      <vt:lpstr>Özellikli işlemler Birleşmeler</vt:lpstr>
      <vt:lpstr>Özellikli işlemler Bölünmeler</vt:lpstr>
      <vt:lpstr>Özellikli işlemler Bölünmeler</vt:lpstr>
      <vt:lpstr>Ticari işletme Yenilikler</vt:lpstr>
      <vt:lpstr>Ticari işletme Yenilikler</vt:lpstr>
      <vt:lpstr>Ticari işletme Yenilikler</vt:lpstr>
      <vt:lpstr>Ticari işletme Yenilikler</vt:lpstr>
      <vt:lpstr>Özet</vt:lpstr>
      <vt:lpstr>Özet </vt:lpstr>
      <vt:lpstr>Özet </vt:lpstr>
      <vt:lpstr>TTK zaman çizelgesi</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Timesaver Better charts, tables, and diagrams for better reports and presentations</dc:title>
  <dc:creator>Koot, Wouter (NL - Amstelveen);Graham, Dominic X (UK - London)</dc:creator>
  <cp:lastModifiedBy>Ali Cicekli (Open)
</cp:lastModifiedBy>
  <cp:revision>432</cp:revision>
  <dcterms:created xsi:type="dcterms:W3CDTF">2011-01-11T20:31:35Z</dcterms:created>
  <dcterms:modified xsi:type="dcterms:W3CDTF">2012-03-02T05:13:35Z</dcterms:modified>
</cp:coreProperties>
</file>