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Override1.xml" ContentType="application/vnd.openxmlformats-officedocument.themeOverr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heme/themeOverride2.xml" ContentType="application/vnd.openxmlformats-officedocument.themeOverride+xml"/>
  <Override PartName="/ppt/tags/tag45.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heme/themeOverride3.xml" ContentType="application/vnd.openxmlformats-officedocument.themeOverride+xml"/>
  <Override PartName="/ppt/tags/tag71.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heme/themeOverride4.xml" ContentType="application/vnd.openxmlformats-officedocument.themeOverr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heme/theme5.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heme/theme6.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heme/theme7.xml" ContentType="application/vnd.openxmlformats-officedocument.them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8.xml" ContentType="application/vnd.openxmlformats-officedocument.them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heme/themeOverride5.xml" ContentType="application/vnd.openxmlformats-officedocument.themeOverr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9.xml" ContentType="application/vnd.openxmlformats-officedocument.them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heme/themeOverride6.xml" ContentType="application/vnd.openxmlformats-officedocument.themeOverr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0.xml" ContentType="application/vnd.openxmlformats-officedocument.them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heme/themeOverride7.xml" ContentType="application/vnd.openxmlformats-officedocument.themeOverride+xml"/>
  <Override PartName="/ppt/tags/tag168.xml" ContentType="application/vnd.openxmlformats-officedocument.presentationml.tags+xml"/>
  <Override PartName="/ppt/theme/theme11.xml" ContentType="application/vnd.openxmlformats-officedocument.them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2.xml" ContentType="application/vnd.openxmlformats-officedocument.them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heme/themeOverride8.xml" ContentType="application/vnd.openxmlformats-officedocument.themeOverr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3.xml" ContentType="application/vnd.openxmlformats-officedocument.them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heme/themeOverride9.xml" ContentType="application/vnd.openxmlformats-officedocument.themeOverr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4.xml" ContentType="application/vnd.openxmlformats-officedocument.them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heme/themeOverride10.xml" ContentType="application/vnd.openxmlformats-officedocument.themeOverrid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5.xml" ContentType="application/vnd.openxmlformats-officedocument.theme+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heme/themeOverride11.xml" ContentType="application/vnd.openxmlformats-officedocument.themeOverride+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6.xml" ContentType="application/vnd.openxmlformats-officedocument.them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heme/themeOverride12.xml" ContentType="application/vnd.openxmlformats-officedocument.themeOverride+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7.xml" ContentType="application/vnd.openxmlformats-officedocument.theme+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heme/themeOverride13.xml" ContentType="application/vnd.openxmlformats-officedocument.themeOverride+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8.xml" ContentType="application/vnd.openxmlformats-officedocument.theme+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heme/themeOverride14.xml" ContentType="application/vnd.openxmlformats-officedocument.themeOverride+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9.xml" ContentType="application/vnd.openxmlformats-officedocument.theme+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heme/themeOverride15.xml" ContentType="application/vnd.openxmlformats-officedocument.themeOverride+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0.xml" ContentType="application/vnd.openxmlformats-officedocument.theme+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heme/themeOverride16.xml" ContentType="application/vnd.openxmlformats-officedocument.themeOverride+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1.xml" ContentType="application/vnd.openxmlformats-officedocument.theme+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heme/themeOverride17.xml" ContentType="application/vnd.openxmlformats-officedocument.themeOverride+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heme/theme22.xml" ContentType="application/vnd.openxmlformats-officedocument.theme+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23.xml" ContentType="application/vnd.openxmlformats-officedocument.theme+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heme/themeOverride18.xml" ContentType="application/vnd.openxmlformats-officedocument.themeOverride+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24.xml" ContentType="application/vnd.openxmlformats-officedocument.theme+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heme/themeOverride19.xml" ContentType="application/vnd.openxmlformats-officedocument.themeOverride+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25.xml" ContentType="application/vnd.openxmlformats-officedocument.theme+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heme/themeOverride20.xml" ContentType="application/vnd.openxmlformats-officedocument.themeOverride+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26.xml" ContentType="application/vnd.openxmlformats-officedocument.theme+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heme/themeOverride21.xml" ContentType="application/vnd.openxmlformats-officedocument.themeOverride+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27.xml" ContentType="application/vnd.openxmlformats-officedocument.theme+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heme/themeOverride22.xml" ContentType="application/vnd.openxmlformats-officedocument.themeOverride+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28.xml" ContentType="application/vnd.openxmlformats-officedocument.theme+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heme/themeOverride23.xml" ContentType="application/vnd.openxmlformats-officedocument.themeOverride+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29.xml" ContentType="application/vnd.openxmlformats-officedocument.theme+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heme/themeOverride24.xml" ContentType="application/vnd.openxmlformats-officedocument.themeOverride+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30.xml" ContentType="application/vnd.openxmlformats-officedocument.theme+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heme/themeOverride25.xml" ContentType="application/vnd.openxmlformats-officedocument.themeOverride+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31.xml" ContentType="application/vnd.openxmlformats-officedocument.theme+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heme/themeOverride26.xml" ContentType="application/vnd.openxmlformats-officedocument.themeOverride+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32.xml" ContentType="application/vnd.openxmlformats-officedocument.theme+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heme/themeOverride27.xml" ContentType="application/vnd.openxmlformats-officedocument.themeOverride+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33.xml" ContentType="application/vnd.openxmlformats-officedocument.theme+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heme/themeOverride28.xml" ContentType="application/vnd.openxmlformats-officedocument.themeOverride+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34.xml" ContentType="application/vnd.openxmlformats-officedocument.theme+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heme/themeOverride29.xml" ContentType="application/vnd.openxmlformats-officedocument.themeOverride+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35.xml" ContentType="application/vnd.openxmlformats-officedocument.theme+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heme/themeOverride30.xml" ContentType="application/vnd.openxmlformats-officedocument.themeOverride+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36.xml" ContentType="application/vnd.openxmlformats-officedocument.theme+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heme/themeOverride31.xml" ContentType="application/vnd.openxmlformats-officedocument.themeOverride+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37.xml" ContentType="application/vnd.openxmlformats-officedocument.theme+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heme/themeOverride32.xml" ContentType="application/vnd.openxmlformats-officedocument.themeOverride+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38.xml" ContentType="application/vnd.openxmlformats-officedocument.theme+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heme/themeOverride33.xml" ContentType="application/vnd.openxmlformats-officedocument.themeOverride+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39.xml" ContentType="application/vnd.openxmlformats-officedocument.theme+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heme/themeOverride34.xml" ContentType="application/vnd.openxmlformats-officedocument.themeOverride+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40.xml" ContentType="application/vnd.openxmlformats-officedocument.theme+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heme/themeOverride35.xml" ContentType="application/vnd.openxmlformats-officedocument.themeOverride+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41.xml" ContentType="application/vnd.openxmlformats-officedocument.theme+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heme/themeOverride36.xml" ContentType="application/vnd.openxmlformats-officedocument.themeOverride+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42.xml" ContentType="application/vnd.openxmlformats-officedocument.theme+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heme/themeOverride37.xml" ContentType="application/vnd.openxmlformats-officedocument.themeOverride+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43.xml" ContentType="application/vnd.openxmlformats-officedocument.theme+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heme/themeOverride38.xml" ContentType="application/vnd.openxmlformats-officedocument.themeOverride+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44.xml" ContentType="application/vnd.openxmlformats-officedocument.theme+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45.xml" ContentType="application/vnd.openxmlformats-officedocument.theme+xml"/>
  <Override PartName="/ppt/tags/tag771.xml" ContentType="application/vnd.openxmlformats-officedocument.presentationml.tags+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46.xml" ContentType="application/vnd.openxmlformats-officedocument.theme+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heme/themeOverride39.xml" ContentType="application/vnd.openxmlformats-officedocument.themeOverride+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47.xml" ContentType="application/vnd.openxmlformats-officedocument.theme+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heme/themeOverride40.xml" ContentType="application/vnd.openxmlformats-officedocument.themeOverride+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48.xml" ContentType="application/vnd.openxmlformats-officedocument.theme+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heme/themeOverride41.xml" ContentType="application/vnd.openxmlformats-officedocument.themeOverride+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49.xml" ContentType="application/vnd.openxmlformats-officedocument.theme+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heme/themeOverride42.xml" ContentType="application/vnd.openxmlformats-officedocument.themeOverride+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50.xml" ContentType="application/vnd.openxmlformats-officedocument.theme+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theme/theme51.xml" ContentType="application/vnd.openxmlformats-officedocument.theme+xml"/>
  <Override PartName="/ppt/tags/tag861.xml" ContentType="application/vnd.openxmlformats-officedocument.presentationml.tags+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52.xml" ContentType="application/vnd.openxmlformats-officedocument.theme+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theme/theme53.xml" ContentType="application/vnd.openxmlformats-officedocument.theme+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notesSlides/notesSlide1.xml" ContentType="application/vnd.openxmlformats-officedocument.presentationml.notesSlide+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75.xml" ContentType="application/vnd.openxmlformats-officedocument.presentationml.tags+xml"/>
  <Override PartName="/ppt/notesSlides/notesSlide10.xml" ContentType="application/vnd.openxmlformats-officedocument.presentationml.notesSlide+xml"/>
  <Override PartName="/ppt/tags/tag876.xml" ContentType="application/vnd.openxmlformats-officedocument.presentationml.tags+xml"/>
  <Override PartName="/ppt/tags/tag87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896" r:id="rId1"/>
    <p:sldMasterId id="2147483992" r:id="rId2"/>
    <p:sldMasterId id="2147483998" r:id="rId3"/>
    <p:sldMasterId id="2147484007" r:id="rId4"/>
    <p:sldMasterId id="2147484014" r:id="rId5"/>
    <p:sldMasterId id="2147484031" r:id="rId6"/>
    <p:sldMasterId id="2147484033" r:id="rId7"/>
    <p:sldMasterId id="2147484035" r:id="rId8"/>
    <p:sldMasterId id="2147484521" r:id="rId9"/>
    <p:sldMasterId id="2147484528" r:id="rId10"/>
    <p:sldMasterId id="2147484768" r:id="rId11"/>
    <p:sldMasterId id="2147485253" r:id="rId12"/>
    <p:sldMasterId id="2147485260" r:id="rId13"/>
    <p:sldMasterId id="2147485451" r:id="rId14"/>
    <p:sldMasterId id="2147485458" r:id="rId15"/>
    <p:sldMasterId id="2147485465" r:id="rId16"/>
    <p:sldMasterId id="2147485472" r:id="rId17"/>
    <p:sldMasterId id="2147485480" r:id="rId18"/>
    <p:sldMasterId id="2147485487" r:id="rId19"/>
    <p:sldMasterId id="2147485494" r:id="rId20"/>
    <p:sldMasterId id="2147485501" r:id="rId21"/>
    <p:sldMasterId id="2147485520" r:id="rId22"/>
    <p:sldMasterId id="2147485522" r:id="rId23"/>
    <p:sldMasterId id="2147485529" r:id="rId24"/>
    <p:sldMasterId id="2147485536" r:id="rId25"/>
    <p:sldMasterId id="2147485543" r:id="rId26"/>
    <p:sldMasterId id="2147486922" r:id="rId27"/>
    <p:sldMasterId id="2147486930" r:id="rId28"/>
    <p:sldMasterId id="2147486936" r:id="rId29"/>
    <p:sldMasterId id="2147486944" r:id="rId30"/>
    <p:sldMasterId id="2147487762" r:id="rId31"/>
    <p:sldMasterId id="2147487769" r:id="rId32"/>
    <p:sldMasterId id="2147487776" r:id="rId33"/>
    <p:sldMasterId id="2147487785" r:id="rId34"/>
    <p:sldMasterId id="2147487792" r:id="rId35"/>
    <p:sldMasterId id="2147487799" r:id="rId36"/>
    <p:sldMasterId id="2147487806" r:id="rId37"/>
    <p:sldMasterId id="2147487815" r:id="rId38"/>
    <p:sldMasterId id="2147490306" r:id="rId39"/>
    <p:sldMasterId id="2147490314" r:id="rId40"/>
    <p:sldMasterId id="2147490321" r:id="rId41"/>
    <p:sldMasterId id="2147490334" r:id="rId42"/>
    <p:sldMasterId id="2147490341" r:id="rId43"/>
    <p:sldMasterId id="2147490348" r:id="rId44"/>
    <p:sldMasterId id="2147490363" r:id="rId45"/>
    <p:sldMasterId id="2147490384" r:id="rId46"/>
    <p:sldMasterId id="2147490415" r:id="rId47"/>
    <p:sldMasterId id="2147490434" r:id="rId48"/>
    <p:sldMasterId id="2147490441" r:id="rId49"/>
    <p:sldMasterId id="2147490448" r:id="rId50"/>
    <p:sldMasterId id="2147490454" r:id="rId51"/>
    <p:sldMasterId id="2147490467" r:id="rId52"/>
    <p:sldMasterId id="2147490482" r:id="rId53"/>
    <p:sldMasterId id="2147490485" r:id="rId54"/>
  </p:sldMasterIdLst>
  <p:notesMasterIdLst>
    <p:notesMasterId r:id="rId82"/>
  </p:notesMasterIdLst>
  <p:handoutMasterIdLst>
    <p:handoutMasterId r:id="rId83"/>
  </p:handoutMasterIdLst>
  <p:sldIdLst>
    <p:sldId id="1099" r:id="rId55"/>
    <p:sldId id="1145" r:id="rId56"/>
    <p:sldId id="1199" r:id="rId57"/>
    <p:sldId id="1200" r:id="rId58"/>
    <p:sldId id="1101" r:id="rId59"/>
    <p:sldId id="1210" r:id="rId60"/>
    <p:sldId id="1202" r:id="rId61"/>
    <p:sldId id="1201" r:id="rId62"/>
    <p:sldId id="1203" r:id="rId63"/>
    <p:sldId id="1204" r:id="rId64"/>
    <p:sldId id="1211" r:id="rId65"/>
    <p:sldId id="1227" r:id="rId66"/>
    <p:sldId id="1212" r:id="rId67"/>
    <p:sldId id="1213" r:id="rId68"/>
    <p:sldId id="1214" r:id="rId69"/>
    <p:sldId id="1215" r:id="rId70"/>
    <p:sldId id="1216" r:id="rId71"/>
    <p:sldId id="1218" r:id="rId72"/>
    <p:sldId id="1219" r:id="rId73"/>
    <p:sldId id="1220" r:id="rId74"/>
    <p:sldId id="1221" r:id="rId75"/>
    <p:sldId id="1223" r:id="rId76"/>
    <p:sldId id="1225" r:id="rId77"/>
    <p:sldId id="1226" r:id="rId78"/>
    <p:sldId id="1208" r:id="rId79"/>
    <p:sldId id="1209" r:id="rId80"/>
    <p:sldId id="1138" r:id="rId81"/>
  </p:sldIdLst>
  <p:sldSz cx="9144000" cy="6858000" type="screen4x3"/>
  <p:notesSz cx="7315200" cy="9601200"/>
  <p:custDataLst>
    <p:tags r:id="rId84"/>
  </p:custDataLst>
  <p:defaultTextStyle>
    <a:defPPr>
      <a:defRPr lang="en-US"/>
    </a:defPPr>
    <a:lvl1pPr algn="l" rtl="0" fontAlgn="base">
      <a:spcBef>
        <a:spcPct val="0"/>
      </a:spcBef>
      <a:spcAft>
        <a:spcPct val="0"/>
      </a:spcAft>
      <a:defRPr sz="1900" kern="1200">
        <a:solidFill>
          <a:schemeClr val="tx1"/>
        </a:solidFill>
        <a:latin typeface="Arial" pitchFamily="34" charset="0"/>
        <a:ea typeface="+mn-ea"/>
        <a:cs typeface="Arial" pitchFamily="34" charset="0"/>
      </a:defRPr>
    </a:lvl1pPr>
    <a:lvl2pPr marL="428281" indent="28552" algn="l" rtl="0" fontAlgn="base">
      <a:spcBef>
        <a:spcPct val="0"/>
      </a:spcBef>
      <a:spcAft>
        <a:spcPct val="0"/>
      </a:spcAft>
      <a:defRPr sz="1900" kern="1200">
        <a:solidFill>
          <a:schemeClr val="tx1"/>
        </a:solidFill>
        <a:latin typeface="Arial" pitchFamily="34" charset="0"/>
        <a:ea typeface="+mn-ea"/>
        <a:cs typeface="Arial" pitchFamily="34" charset="0"/>
      </a:defRPr>
    </a:lvl2pPr>
    <a:lvl3pPr marL="858149" indent="55518" algn="l" rtl="0" fontAlgn="base">
      <a:spcBef>
        <a:spcPct val="0"/>
      </a:spcBef>
      <a:spcAft>
        <a:spcPct val="0"/>
      </a:spcAft>
      <a:defRPr sz="1900" kern="1200">
        <a:solidFill>
          <a:schemeClr val="tx1"/>
        </a:solidFill>
        <a:latin typeface="Arial" pitchFamily="34" charset="0"/>
        <a:ea typeface="+mn-ea"/>
        <a:cs typeface="Arial" pitchFamily="34" charset="0"/>
      </a:defRPr>
    </a:lvl3pPr>
    <a:lvl4pPr marL="1288017" indent="82485" algn="l" rtl="0" fontAlgn="base">
      <a:spcBef>
        <a:spcPct val="0"/>
      </a:spcBef>
      <a:spcAft>
        <a:spcPct val="0"/>
      </a:spcAft>
      <a:defRPr sz="1900" kern="1200">
        <a:solidFill>
          <a:schemeClr val="tx1"/>
        </a:solidFill>
        <a:latin typeface="Arial" pitchFamily="34" charset="0"/>
        <a:ea typeface="+mn-ea"/>
        <a:cs typeface="Arial" pitchFamily="34" charset="0"/>
      </a:defRPr>
    </a:lvl4pPr>
    <a:lvl5pPr marL="1716300" indent="111037" algn="l" rtl="0" fontAlgn="base">
      <a:spcBef>
        <a:spcPct val="0"/>
      </a:spcBef>
      <a:spcAft>
        <a:spcPct val="0"/>
      </a:spcAft>
      <a:defRPr sz="1900" kern="1200">
        <a:solidFill>
          <a:schemeClr val="tx1"/>
        </a:solidFill>
        <a:latin typeface="Arial" pitchFamily="34" charset="0"/>
        <a:ea typeface="+mn-ea"/>
        <a:cs typeface="Arial" pitchFamily="34" charset="0"/>
      </a:defRPr>
    </a:lvl5pPr>
    <a:lvl6pPr marL="2284165" algn="l" defTabSz="913667" rtl="0" eaLnBrk="1" latinLnBrk="0" hangingPunct="1">
      <a:defRPr sz="1900" kern="1200">
        <a:solidFill>
          <a:schemeClr val="tx1"/>
        </a:solidFill>
        <a:latin typeface="Arial" pitchFamily="34" charset="0"/>
        <a:ea typeface="+mn-ea"/>
        <a:cs typeface="Arial" pitchFamily="34" charset="0"/>
      </a:defRPr>
    </a:lvl6pPr>
    <a:lvl7pPr marL="2741003" algn="l" defTabSz="913667" rtl="0" eaLnBrk="1" latinLnBrk="0" hangingPunct="1">
      <a:defRPr sz="1900" kern="1200">
        <a:solidFill>
          <a:schemeClr val="tx1"/>
        </a:solidFill>
        <a:latin typeface="Arial" pitchFamily="34" charset="0"/>
        <a:ea typeface="+mn-ea"/>
        <a:cs typeface="Arial" pitchFamily="34" charset="0"/>
      </a:defRPr>
    </a:lvl7pPr>
    <a:lvl8pPr marL="3197835" algn="l" defTabSz="913667" rtl="0" eaLnBrk="1" latinLnBrk="0" hangingPunct="1">
      <a:defRPr sz="1900" kern="1200">
        <a:solidFill>
          <a:schemeClr val="tx1"/>
        </a:solidFill>
        <a:latin typeface="Arial" pitchFamily="34" charset="0"/>
        <a:ea typeface="+mn-ea"/>
        <a:cs typeface="Arial" pitchFamily="34" charset="0"/>
      </a:defRPr>
    </a:lvl8pPr>
    <a:lvl9pPr marL="3654668" algn="l" defTabSz="913667" rtl="0" eaLnBrk="1" latinLnBrk="0" hangingPunct="1">
      <a:defRPr sz="19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400"/>
    <a:srgbClr val="002776"/>
    <a:srgbClr val="AADDF1"/>
    <a:srgbClr val="52D0FF"/>
    <a:srgbClr val="663333"/>
    <a:srgbClr val="00A1DE"/>
    <a:srgbClr val="8099CC"/>
    <a:srgbClr val="7BCE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236" autoAdjust="0"/>
    <p:restoredTop sz="90476" autoAdjust="0"/>
  </p:normalViewPr>
  <p:slideViewPr>
    <p:cSldViewPr snapToGrid="0">
      <p:cViewPr>
        <p:scale>
          <a:sx n="70" d="100"/>
          <a:sy n="70" d="100"/>
        </p:scale>
        <p:origin x="-1752" y="-276"/>
      </p:cViewPr>
      <p:guideLst>
        <p:guide orient="horz" pos="708"/>
        <p:guide orient="horz" pos="867"/>
        <p:guide orient="horz" pos="572"/>
        <p:guide orient="horz" pos="187"/>
        <p:guide orient="horz" pos="3974"/>
        <p:guide pos="5511"/>
        <p:guide pos="248"/>
        <p:guide pos="2993"/>
        <p:guide pos="2766"/>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7" d="100"/>
          <a:sy n="67" d="100"/>
        </p:scale>
        <p:origin x="-2376" y="-108"/>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50" Type="http://schemas.openxmlformats.org/officeDocument/2006/relationships/slideMaster" Target="slideMasters/slideMaster50.xml"/><Relationship Id="rId55" Type="http://schemas.openxmlformats.org/officeDocument/2006/relationships/slide" Target="slides/slide1.xml"/><Relationship Id="rId63" Type="http://schemas.openxmlformats.org/officeDocument/2006/relationships/slide" Target="slides/slide9.xml"/><Relationship Id="rId68" Type="http://schemas.openxmlformats.org/officeDocument/2006/relationships/slide" Target="slides/slide14.xml"/><Relationship Id="rId76" Type="http://schemas.openxmlformats.org/officeDocument/2006/relationships/slide" Target="slides/slide22.xml"/><Relationship Id="rId84" Type="http://schemas.openxmlformats.org/officeDocument/2006/relationships/tags" Target="tags/tag1.xml"/><Relationship Id="rId7" Type="http://schemas.openxmlformats.org/officeDocument/2006/relationships/slideMaster" Target="slideMasters/slideMaster7.xml"/><Relationship Id="rId71"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 Target="slides/slide4.xml"/><Relationship Id="rId66" Type="http://schemas.openxmlformats.org/officeDocument/2006/relationships/slide" Target="slides/slide12.xml"/><Relationship Id="rId74" Type="http://schemas.openxmlformats.org/officeDocument/2006/relationships/slide" Target="slides/slide20.xml"/><Relationship Id="rId79" Type="http://schemas.openxmlformats.org/officeDocument/2006/relationships/slide" Target="slides/slide25.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7.xml"/><Relationship Id="rId82" Type="http://schemas.openxmlformats.org/officeDocument/2006/relationships/notesMaster" Target="notesMasters/notesMaster1.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 Target="slides/slide2.xml"/><Relationship Id="rId64" Type="http://schemas.openxmlformats.org/officeDocument/2006/relationships/slide" Target="slides/slide10.xml"/><Relationship Id="rId69" Type="http://schemas.openxmlformats.org/officeDocument/2006/relationships/slide" Target="slides/slide15.xml"/><Relationship Id="rId77" Type="http://schemas.openxmlformats.org/officeDocument/2006/relationships/slide" Target="slides/slide23.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8.xml"/><Relationship Id="rId80" Type="http://schemas.openxmlformats.org/officeDocument/2006/relationships/slide" Target="slides/slide26.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5.xml"/><Relationship Id="rId67" Type="http://schemas.openxmlformats.org/officeDocument/2006/relationships/slide" Target="slides/slide13.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 Target="slides/slide8.xml"/><Relationship Id="rId70" Type="http://schemas.openxmlformats.org/officeDocument/2006/relationships/slide" Target="slides/slide16.xml"/><Relationship Id="rId75" Type="http://schemas.openxmlformats.org/officeDocument/2006/relationships/slide" Target="slides/slide21.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3.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 Target="slides/slide6.xml"/><Relationship Id="rId65" Type="http://schemas.openxmlformats.org/officeDocument/2006/relationships/slide" Target="slides/slide11.xml"/><Relationship Id="rId73" Type="http://schemas.openxmlformats.org/officeDocument/2006/relationships/slide" Target="slides/slide19.xml"/><Relationship Id="rId78" Type="http://schemas.openxmlformats.org/officeDocument/2006/relationships/slide" Target="slides/slide24.xml"/><Relationship Id="rId81" Type="http://schemas.openxmlformats.org/officeDocument/2006/relationships/slide" Target="slides/slide27.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829694-31E4-4DDA-8FA0-C49CEEB429A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tr-TR"/>
        </a:p>
      </dgm:t>
    </dgm:pt>
    <dgm:pt modelId="{F4CF8653-8927-4D89-B45E-BBB3E56C4274}">
      <dgm:prSet phldrT="[Text]"/>
      <dgm:spPr>
        <a:solidFill>
          <a:schemeClr val="accent6">
            <a:lumMod val="75000"/>
          </a:schemeClr>
        </a:solidFill>
        <a:scene3d>
          <a:camera prst="orthographicFront"/>
          <a:lightRig rig="threePt" dir="t"/>
        </a:scene3d>
        <a:sp3d>
          <a:bevelB/>
        </a:sp3d>
      </dgm:spPr>
      <dgm:t>
        <a:bodyPr/>
        <a:lstStyle/>
        <a:p>
          <a:r>
            <a:rPr lang="tr-TR" dirty="0" smtClean="0"/>
            <a:t>Bankalar</a:t>
          </a:r>
          <a:endParaRPr lang="tr-TR" dirty="0"/>
        </a:p>
      </dgm:t>
    </dgm:pt>
    <dgm:pt modelId="{2B782DBA-0B7A-488F-8DF9-D63823B6F30E}" type="parTrans" cxnId="{ABF733EE-6C50-49F5-8216-064651E7E6E7}">
      <dgm:prSet/>
      <dgm:spPr/>
      <dgm:t>
        <a:bodyPr/>
        <a:lstStyle/>
        <a:p>
          <a:endParaRPr lang="tr-TR"/>
        </a:p>
      </dgm:t>
    </dgm:pt>
    <dgm:pt modelId="{66D411E6-BB5F-4D17-AF12-9A8ACF4E6F77}" type="sibTrans" cxnId="{ABF733EE-6C50-49F5-8216-064651E7E6E7}">
      <dgm:prSet/>
      <dgm:spPr>
        <a:scene3d>
          <a:camera prst="orthographicFront"/>
          <a:lightRig rig="threePt" dir="t"/>
        </a:scene3d>
        <a:sp3d>
          <a:bevelB/>
        </a:sp3d>
      </dgm:spPr>
      <dgm:t>
        <a:bodyPr/>
        <a:lstStyle/>
        <a:p>
          <a:endParaRPr lang="tr-TR" dirty="0"/>
        </a:p>
      </dgm:t>
    </dgm:pt>
    <dgm:pt modelId="{F0C51878-0A65-4723-B119-317B5A4F6221}">
      <dgm:prSet phldrT="[Text]"/>
      <dgm:spPr>
        <a:solidFill>
          <a:schemeClr val="accent2"/>
        </a:solidFill>
        <a:scene3d>
          <a:camera prst="orthographicFront"/>
          <a:lightRig rig="threePt" dir="t"/>
        </a:scene3d>
        <a:sp3d>
          <a:bevelB/>
        </a:sp3d>
      </dgm:spPr>
      <dgm:t>
        <a:bodyPr/>
        <a:lstStyle/>
        <a:p>
          <a:r>
            <a:rPr lang="tr-TR" dirty="0" smtClean="0"/>
            <a:t>Ticaret Sicili </a:t>
          </a:r>
          <a:endParaRPr lang="tr-TR" dirty="0"/>
        </a:p>
      </dgm:t>
    </dgm:pt>
    <dgm:pt modelId="{35F9FE52-68F3-4BE9-80F5-1D1A09D6BF5A}" type="parTrans" cxnId="{D7D431DA-A10B-4FBE-A404-AD8D1C8F3DC1}">
      <dgm:prSet/>
      <dgm:spPr/>
      <dgm:t>
        <a:bodyPr/>
        <a:lstStyle/>
        <a:p>
          <a:endParaRPr lang="tr-TR"/>
        </a:p>
      </dgm:t>
    </dgm:pt>
    <dgm:pt modelId="{EDE294CE-26EA-47D2-B7A0-D6ECFC2AFF56}" type="sibTrans" cxnId="{D7D431DA-A10B-4FBE-A404-AD8D1C8F3DC1}">
      <dgm:prSet/>
      <dgm:spPr>
        <a:scene3d>
          <a:camera prst="orthographicFront"/>
          <a:lightRig rig="threePt" dir="t"/>
        </a:scene3d>
        <a:sp3d>
          <a:bevelB/>
        </a:sp3d>
      </dgm:spPr>
      <dgm:t>
        <a:bodyPr/>
        <a:lstStyle/>
        <a:p>
          <a:endParaRPr lang="tr-TR" dirty="0"/>
        </a:p>
      </dgm:t>
    </dgm:pt>
    <dgm:pt modelId="{76EE15D5-B42E-42C2-8A01-0706C3C3FCC4}">
      <dgm:prSet phldrT="[Text]"/>
      <dgm:spPr>
        <a:solidFill>
          <a:schemeClr val="accent2"/>
        </a:solidFill>
        <a:scene3d>
          <a:camera prst="orthographicFront"/>
          <a:lightRig rig="threePt" dir="t"/>
        </a:scene3d>
        <a:sp3d>
          <a:bevelB/>
        </a:sp3d>
      </dgm:spPr>
      <dgm:t>
        <a:bodyPr/>
        <a:lstStyle/>
        <a:p>
          <a:r>
            <a:rPr lang="tr-TR" dirty="0" smtClean="0"/>
            <a:t>Bağımsız Denetçiler</a:t>
          </a:r>
          <a:endParaRPr lang="tr-TR" dirty="0"/>
        </a:p>
      </dgm:t>
    </dgm:pt>
    <dgm:pt modelId="{20683091-D9A7-4308-8921-F4C83061E4BB}" type="parTrans" cxnId="{2C5A4984-28A5-42AF-AF6F-95E9E02CEFA2}">
      <dgm:prSet/>
      <dgm:spPr/>
      <dgm:t>
        <a:bodyPr/>
        <a:lstStyle/>
        <a:p>
          <a:endParaRPr lang="tr-TR"/>
        </a:p>
      </dgm:t>
    </dgm:pt>
    <dgm:pt modelId="{7403290C-3353-4DE2-9035-D0D207065F2D}" type="sibTrans" cxnId="{2C5A4984-28A5-42AF-AF6F-95E9E02CEFA2}">
      <dgm:prSet/>
      <dgm:spPr>
        <a:scene3d>
          <a:camera prst="orthographicFront"/>
          <a:lightRig rig="threePt" dir="t"/>
        </a:scene3d>
        <a:sp3d>
          <a:bevelB/>
        </a:sp3d>
      </dgm:spPr>
      <dgm:t>
        <a:bodyPr/>
        <a:lstStyle/>
        <a:p>
          <a:endParaRPr lang="tr-TR" dirty="0"/>
        </a:p>
      </dgm:t>
    </dgm:pt>
    <dgm:pt modelId="{91DBE056-D587-4C18-BD88-88A9C4385F24}">
      <dgm:prSet phldrT="[Text]"/>
      <dgm:spPr>
        <a:solidFill>
          <a:schemeClr val="tx2">
            <a:lumMod val="75000"/>
          </a:schemeClr>
        </a:solidFill>
        <a:scene3d>
          <a:camera prst="orthographicFront"/>
          <a:lightRig rig="threePt" dir="t"/>
        </a:scene3d>
        <a:sp3d>
          <a:bevelB/>
        </a:sp3d>
      </dgm:spPr>
      <dgm:t>
        <a:bodyPr/>
        <a:lstStyle/>
        <a:p>
          <a:r>
            <a:rPr lang="tr-TR" dirty="0" smtClean="0"/>
            <a:t>İşlem  Denetçisi</a:t>
          </a:r>
          <a:endParaRPr lang="tr-TR" dirty="0"/>
        </a:p>
      </dgm:t>
    </dgm:pt>
    <dgm:pt modelId="{409194D8-F859-44A5-83AD-648F5AC95231}" type="parTrans" cxnId="{B6C7E3CF-DB93-4F29-9DDD-D77360F74855}">
      <dgm:prSet/>
      <dgm:spPr/>
      <dgm:t>
        <a:bodyPr/>
        <a:lstStyle/>
        <a:p>
          <a:endParaRPr lang="tr-TR"/>
        </a:p>
      </dgm:t>
    </dgm:pt>
    <dgm:pt modelId="{3121B3D7-0B4E-47A4-AEA6-EE2D114BF210}" type="sibTrans" cxnId="{B6C7E3CF-DB93-4F29-9DDD-D77360F74855}">
      <dgm:prSet/>
      <dgm:spPr>
        <a:scene3d>
          <a:camera prst="orthographicFront"/>
          <a:lightRig rig="threePt" dir="t"/>
        </a:scene3d>
        <a:sp3d>
          <a:bevelB/>
        </a:sp3d>
      </dgm:spPr>
      <dgm:t>
        <a:bodyPr/>
        <a:lstStyle/>
        <a:p>
          <a:endParaRPr lang="tr-TR" dirty="0"/>
        </a:p>
      </dgm:t>
    </dgm:pt>
    <dgm:pt modelId="{BE57653F-263B-45E4-AA10-157CAF4CAA4F}">
      <dgm:prSet phldrT="[Text]"/>
      <dgm:spPr>
        <a:solidFill>
          <a:schemeClr val="tx2">
            <a:lumMod val="75000"/>
          </a:schemeClr>
        </a:solidFill>
        <a:scene3d>
          <a:camera prst="orthographicFront"/>
          <a:lightRig rig="threePt" dir="t"/>
        </a:scene3d>
        <a:sp3d>
          <a:bevelB/>
        </a:sp3d>
      </dgm:spPr>
      <dgm:t>
        <a:bodyPr/>
        <a:lstStyle/>
        <a:p>
          <a:r>
            <a:rPr lang="tr-TR" dirty="0" smtClean="0"/>
            <a:t>Gümrük ve Ticaret Bakanlığı</a:t>
          </a:r>
          <a:endParaRPr lang="tr-TR" dirty="0"/>
        </a:p>
      </dgm:t>
    </dgm:pt>
    <dgm:pt modelId="{6F91458A-7C1E-494C-8EFE-66D10F46B5F4}" type="parTrans" cxnId="{3654235C-9557-4C02-A42F-24C247DE78CF}">
      <dgm:prSet/>
      <dgm:spPr/>
      <dgm:t>
        <a:bodyPr/>
        <a:lstStyle/>
        <a:p>
          <a:endParaRPr lang="tr-TR"/>
        </a:p>
      </dgm:t>
    </dgm:pt>
    <dgm:pt modelId="{879D8EF0-B8E3-4E32-A81F-4D0464A7B806}" type="sibTrans" cxnId="{3654235C-9557-4C02-A42F-24C247DE78CF}">
      <dgm:prSet/>
      <dgm:spPr>
        <a:scene3d>
          <a:camera prst="orthographicFront"/>
          <a:lightRig rig="threePt" dir="t"/>
        </a:scene3d>
        <a:sp3d>
          <a:bevelB/>
        </a:sp3d>
      </dgm:spPr>
      <dgm:t>
        <a:bodyPr/>
        <a:lstStyle/>
        <a:p>
          <a:endParaRPr lang="tr-TR" dirty="0"/>
        </a:p>
      </dgm:t>
    </dgm:pt>
    <dgm:pt modelId="{173212D2-C7C1-498B-B45F-52875BD43627}">
      <dgm:prSet phldrT="[Text]"/>
      <dgm:spPr>
        <a:solidFill>
          <a:schemeClr val="tx2">
            <a:lumMod val="75000"/>
          </a:schemeClr>
        </a:solidFill>
        <a:scene3d>
          <a:camera prst="orthographicFront"/>
          <a:lightRig rig="threePt" dir="t"/>
        </a:scene3d>
        <a:sp3d>
          <a:bevelB/>
        </a:sp3d>
      </dgm:spPr>
      <dgm:t>
        <a:bodyPr/>
        <a:lstStyle/>
        <a:p>
          <a:r>
            <a:rPr lang="tr-TR" dirty="0" smtClean="0"/>
            <a:t>Vergi Dairesi</a:t>
          </a:r>
          <a:endParaRPr lang="tr-TR" dirty="0"/>
        </a:p>
      </dgm:t>
    </dgm:pt>
    <dgm:pt modelId="{2ABD837D-B97F-4546-9471-72FB0B9761FA}" type="parTrans" cxnId="{4772F44F-E62B-4B44-9B00-986AF5A869D4}">
      <dgm:prSet/>
      <dgm:spPr/>
      <dgm:t>
        <a:bodyPr/>
        <a:lstStyle/>
        <a:p>
          <a:endParaRPr lang="tr-TR"/>
        </a:p>
      </dgm:t>
    </dgm:pt>
    <dgm:pt modelId="{ED189345-421D-4CC5-94B0-9616742ABF4F}" type="sibTrans" cxnId="{4772F44F-E62B-4B44-9B00-986AF5A869D4}">
      <dgm:prSet/>
      <dgm:spPr>
        <a:scene3d>
          <a:camera prst="orthographicFront"/>
          <a:lightRig rig="threePt" dir="t"/>
        </a:scene3d>
        <a:sp3d>
          <a:bevelB/>
        </a:sp3d>
      </dgm:spPr>
      <dgm:t>
        <a:bodyPr/>
        <a:lstStyle/>
        <a:p>
          <a:endParaRPr lang="tr-TR" dirty="0"/>
        </a:p>
      </dgm:t>
    </dgm:pt>
    <dgm:pt modelId="{B639F580-0320-4A2E-AA82-7FF1A4AC8D6F}">
      <dgm:prSet phldrT="[Text]"/>
      <dgm:spPr>
        <a:solidFill>
          <a:schemeClr val="accent6">
            <a:lumMod val="75000"/>
          </a:schemeClr>
        </a:solidFill>
        <a:scene3d>
          <a:camera prst="orthographicFront"/>
          <a:lightRig rig="threePt" dir="t"/>
        </a:scene3d>
        <a:sp3d>
          <a:bevelB/>
        </a:sp3d>
      </dgm:spPr>
      <dgm:t>
        <a:bodyPr/>
        <a:lstStyle/>
        <a:p>
          <a:r>
            <a:rPr lang="tr-TR" dirty="0" smtClean="0"/>
            <a:t>Alıcılar ve Satıcılar </a:t>
          </a:r>
          <a:endParaRPr lang="tr-TR" dirty="0"/>
        </a:p>
      </dgm:t>
    </dgm:pt>
    <dgm:pt modelId="{C4943C07-4D6A-4738-BE71-9CAF05FB48E5}" type="parTrans" cxnId="{D4999BDE-3D66-426F-A41F-CCF92335DF22}">
      <dgm:prSet/>
      <dgm:spPr/>
      <dgm:t>
        <a:bodyPr/>
        <a:lstStyle/>
        <a:p>
          <a:endParaRPr lang="tr-TR"/>
        </a:p>
      </dgm:t>
    </dgm:pt>
    <dgm:pt modelId="{F164896C-E0F4-440C-8429-7BCAA07B1C28}" type="sibTrans" cxnId="{D4999BDE-3D66-426F-A41F-CCF92335DF22}">
      <dgm:prSet/>
      <dgm:spPr>
        <a:scene3d>
          <a:camera prst="orthographicFront"/>
          <a:lightRig rig="threePt" dir="t"/>
        </a:scene3d>
        <a:sp3d>
          <a:bevelB/>
        </a:sp3d>
      </dgm:spPr>
      <dgm:t>
        <a:bodyPr/>
        <a:lstStyle/>
        <a:p>
          <a:endParaRPr lang="tr-TR" dirty="0"/>
        </a:p>
      </dgm:t>
    </dgm:pt>
    <dgm:pt modelId="{B596D0EF-1282-4438-8287-CA045C175140}">
      <dgm:prSet phldrT="[Text]"/>
      <dgm:spPr>
        <a:solidFill>
          <a:schemeClr val="accent6">
            <a:lumMod val="75000"/>
          </a:schemeClr>
        </a:solidFill>
        <a:scene3d>
          <a:camera prst="orthographicFront"/>
          <a:lightRig rig="threePt" dir="t"/>
        </a:scene3d>
        <a:sp3d>
          <a:bevelB/>
        </a:sp3d>
      </dgm:spPr>
      <dgm:t>
        <a:bodyPr/>
        <a:lstStyle/>
        <a:p>
          <a:r>
            <a:rPr lang="tr-TR" dirty="0" smtClean="0"/>
            <a:t>Şirket Ortakları </a:t>
          </a:r>
          <a:endParaRPr lang="tr-TR" dirty="0"/>
        </a:p>
      </dgm:t>
    </dgm:pt>
    <dgm:pt modelId="{324AF821-B407-4A57-841B-25EE4DF54669}" type="parTrans" cxnId="{5EFA2977-0BC7-4AA2-9F9E-69524B869A50}">
      <dgm:prSet/>
      <dgm:spPr/>
      <dgm:t>
        <a:bodyPr/>
        <a:lstStyle/>
        <a:p>
          <a:endParaRPr lang="tr-TR"/>
        </a:p>
      </dgm:t>
    </dgm:pt>
    <dgm:pt modelId="{91BBFE11-7C70-4596-9DBF-8D3F95DFB1A9}" type="sibTrans" cxnId="{5EFA2977-0BC7-4AA2-9F9E-69524B869A50}">
      <dgm:prSet/>
      <dgm:spPr>
        <a:scene3d>
          <a:camera prst="orthographicFront"/>
          <a:lightRig rig="threePt" dir="t"/>
        </a:scene3d>
        <a:sp3d>
          <a:bevelB/>
        </a:sp3d>
      </dgm:spPr>
      <dgm:t>
        <a:bodyPr/>
        <a:lstStyle/>
        <a:p>
          <a:endParaRPr lang="tr-TR" dirty="0"/>
        </a:p>
      </dgm:t>
    </dgm:pt>
    <dgm:pt modelId="{E7E33B45-1653-4C87-A654-531613BA2368}" type="pres">
      <dgm:prSet presAssocID="{57829694-31E4-4DDA-8FA0-C49CEEB429AC}" presName="cycle" presStyleCnt="0">
        <dgm:presLayoutVars>
          <dgm:dir/>
          <dgm:resizeHandles val="exact"/>
        </dgm:presLayoutVars>
      </dgm:prSet>
      <dgm:spPr/>
      <dgm:t>
        <a:bodyPr/>
        <a:lstStyle/>
        <a:p>
          <a:endParaRPr lang="tr-TR"/>
        </a:p>
      </dgm:t>
    </dgm:pt>
    <dgm:pt modelId="{F943F9FB-8003-4C83-A60A-2AEE73FA1AD7}" type="pres">
      <dgm:prSet presAssocID="{F4CF8653-8927-4D89-B45E-BBB3E56C4274}" presName="node" presStyleLbl="node1" presStyleIdx="0" presStyleCnt="8">
        <dgm:presLayoutVars>
          <dgm:bulletEnabled val="1"/>
        </dgm:presLayoutVars>
      </dgm:prSet>
      <dgm:spPr/>
      <dgm:t>
        <a:bodyPr/>
        <a:lstStyle/>
        <a:p>
          <a:endParaRPr lang="tr-TR"/>
        </a:p>
      </dgm:t>
    </dgm:pt>
    <dgm:pt modelId="{5B400554-2C47-46E5-836A-519F17A4EBE1}" type="pres">
      <dgm:prSet presAssocID="{66D411E6-BB5F-4D17-AF12-9A8ACF4E6F77}" presName="sibTrans" presStyleLbl="sibTrans2D1" presStyleIdx="0" presStyleCnt="8"/>
      <dgm:spPr/>
      <dgm:t>
        <a:bodyPr/>
        <a:lstStyle/>
        <a:p>
          <a:endParaRPr lang="tr-TR"/>
        </a:p>
      </dgm:t>
    </dgm:pt>
    <dgm:pt modelId="{28826102-C36F-46B9-B24D-7AAB564FCE86}" type="pres">
      <dgm:prSet presAssocID="{66D411E6-BB5F-4D17-AF12-9A8ACF4E6F77}" presName="connectorText" presStyleLbl="sibTrans2D1" presStyleIdx="0" presStyleCnt="8"/>
      <dgm:spPr/>
      <dgm:t>
        <a:bodyPr/>
        <a:lstStyle/>
        <a:p>
          <a:endParaRPr lang="tr-TR"/>
        </a:p>
      </dgm:t>
    </dgm:pt>
    <dgm:pt modelId="{71E02828-D85B-4A9B-8EC3-28241032829D}" type="pres">
      <dgm:prSet presAssocID="{F0C51878-0A65-4723-B119-317B5A4F6221}" presName="node" presStyleLbl="node1" presStyleIdx="1" presStyleCnt="8">
        <dgm:presLayoutVars>
          <dgm:bulletEnabled val="1"/>
        </dgm:presLayoutVars>
      </dgm:prSet>
      <dgm:spPr/>
      <dgm:t>
        <a:bodyPr/>
        <a:lstStyle/>
        <a:p>
          <a:endParaRPr lang="tr-TR"/>
        </a:p>
      </dgm:t>
    </dgm:pt>
    <dgm:pt modelId="{664A3A5D-C153-4633-9806-84A1F3443ECB}" type="pres">
      <dgm:prSet presAssocID="{EDE294CE-26EA-47D2-B7A0-D6ECFC2AFF56}" presName="sibTrans" presStyleLbl="sibTrans2D1" presStyleIdx="1" presStyleCnt="8"/>
      <dgm:spPr/>
      <dgm:t>
        <a:bodyPr/>
        <a:lstStyle/>
        <a:p>
          <a:endParaRPr lang="tr-TR"/>
        </a:p>
      </dgm:t>
    </dgm:pt>
    <dgm:pt modelId="{F9460CB0-B227-4BDF-85C3-1502FE18D79F}" type="pres">
      <dgm:prSet presAssocID="{EDE294CE-26EA-47D2-B7A0-D6ECFC2AFF56}" presName="connectorText" presStyleLbl="sibTrans2D1" presStyleIdx="1" presStyleCnt="8"/>
      <dgm:spPr/>
      <dgm:t>
        <a:bodyPr/>
        <a:lstStyle/>
        <a:p>
          <a:endParaRPr lang="tr-TR"/>
        </a:p>
      </dgm:t>
    </dgm:pt>
    <dgm:pt modelId="{52367F54-763A-40C5-A73D-1D4898B771B7}" type="pres">
      <dgm:prSet presAssocID="{76EE15D5-B42E-42C2-8A01-0706C3C3FCC4}" presName="node" presStyleLbl="node1" presStyleIdx="2" presStyleCnt="8">
        <dgm:presLayoutVars>
          <dgm:bulletEnabled val="1"/>
        </dgm:presLayoutVars>
      </dgm:prSet>
      <dgm:spPr/>
      <dgm:t>
        <a:bodyPr/>
        <a:lstStyle/>
        <a:p>
          <a:endParaRPr lang="tr-TR"/>
        </a:p>
      </dgm:t>
    </dgm:pt>
    <dgm:pt modelId="{D58E679B-6968-4A2E-8836-9FCE5125A7AB}" type="pres">
      <dgm:prSet presAssocID="{7403290C-3353-4DE2-9035-D0D207065F2D}" presName="sibTrans" presStyleLbl="sibTrans2D1" presStyleIdx="2" presStyleCnt="8"/>
      <dgm:spPr/>
      <dgm:t>
        <a:bodyPr/>
        <a:lstStyle/>
        <a:p>
          <a:endParaRPr lang="tr-TR"/>
        </a:p>
      </dgm:t>
    </dgm:pt>
    <dgm:pt modelId="{45F035B0-B921-40B5-A9AA-9CAAD47EB8C0}" type="pres">
      <dgm:prSet presAssocID="{7403290C-3353-4DE2-9035-D0D207065F2D}" presName="connectorText" presStyleLbl="sibTrans2D1" presStyleIdx="2" presStyleCnt="8"/>
      <dgm:spPr/>
      <dgm:t>
        <a:bodyPr/>
        <a:lstStyle/>
        <a:p>
          <a:endParaRPr lang="tr-TR"/>
        </a:p>
      </dgm:t>
    </dgm:pt>
    <dgm:pt modelId="{F35C4D00-B651-43C8-904C-11A0DB049370}" type="pres">
      <dgm:prSet presAssocID="{91DBE056-D587-4C18-BD88-88A9C4385F24}" presName="node" presStyleLbl="node1" presStyleIdx="3" presStyleCnt="8">
        <dgm:presLayoutVars>
          <dgm:bulletEnabled val="1"/>
        </dgm:presLayoutVars>
      </dgm:prSet>
      <dgm:spPr/>
      <dgm:t>
        <a:bodyPr/>
        <a:lstStyle/>
        <a:p>
          <a:endParaRPr lang="tr-TR"/>
        </a:p>
      </dgm:t>
    </dgm:pt>
    <dgm:pt modelId="{959CA3B3-9312-4AF6-B0FE-D209044A504A}" type="pres">
      <dgm:prSet presAssocID="{3121B3D7-0B4E-47A4-AEA6-EE2D114BF210}" presName="sibTrans" presStyleLbl="sibTrans2D1" presStyleIdx="3" presStyleCnt="8"/>
      <dgm:spPr/>
      <dgm:t>
        <a:bodyPr/>
        <a:lstStyle/>
        <a:p>
          <a:endParaRPr lang="tr-TR"/>
        </a:p>
      </dgm:t>
    </dgm:pt>
    <dgm:pt modelId="{07BEC6D7-8409-4084-A741-A30A2BD98040}" type="pres">
      <dgm:prSet presAssocID="{3121B3D7-0B4E-47A4-AEA6-EE2D114BF210}" presName="connectorText" presStyleLbl="sibTrans2D1" presStyleIdx="3" presStyleCnt="8"/>
      <dgm:spPr/>
      <dgm:t>
        <a:bodyPr/>
        <a:lstStyle/>
        <a:p>
          <a:endParaRPr lang="tr-TR"/>
        </a:p>
      </dgm:t>
    </dgm:pt>
    <dgm:pt modelId="{A1A5CEAF-CAFC-4B9E-8AD1-C58F4450085D}" type="pres">
      <dgm:prSet presAssocID="{BE57653F-263B-45E4-AA10-157CAF4CAA4F}" presName="node" presStyleLbl="node1" presStyleIdx="4" presStyleCnt="8">
        <dgm:presLayoutVars>
          <dgm:bulletEnabled val="1"/>
        </dgm:presLayoutVars>
      </dgm:prSet>
      <dgm:spPr/>
      <dgm:t>
        <a:bodyPr/>
        <a:lstStyle/>
        <a:p>
          <a:endParaRPr lang="tr-TR"/>
        </a:p>
      </dgm:t>
    </dgm:pt>
    <dgm:pt modelId="{07AE0835-2C91-4484-9FE8-F4889964E0CD}" type="pres">
      <dgm:prSet presAssocID="{879D8EF0-B8E3-4E32-A81F-4D0464A7B806}" presName="sibTrans" presStyleLbl="sibTrans2D1" presStyleIdx="4" presStyleCnt="8"/>
      <dgm:spPr/>
      <dgm:t>
        <a:bodyPr/>
        <a:lstStyle/>
        <a:p>
          <a:endParaRPr lang="tr-TR"/>
        </a:p>
      </dgm:t>
    </dgm:pt>
    <dgm:pt modelId="{2A69A7CB-9EDA-4929-8E38-4084934B9204}" type="pres">
      <dgm:prSet presAssocID="{879D8EF0-B8E3-4E32-A81F-4D0464A7B806}" presName="connectorText" presStyleLbl="sibTrans2D1" presStyleIdx="4" presStyleCnt="8"/>
      <dgm:spPr/>
      <dgm:t>
        <a:bodyPr/>
        <a:lstStyle/>
        <a:p>
          <a:endParaRPr lang="tr-TR"/>
        </a:p>
      </dgm:t>
    </dgm:pt>
    <dgm:pt modelId="{D7C1D4B4-65D4-4064-B33A-B20AEB3AC897}" type="pres">
      <dgm:prSet presAssocID="{173212D2-C7C1-498B-B45F-52875BD43627}" presName="node" presStyleLbl="node1" presStyleIdx="5" presStyleCnt="8">
        <dgm:presLayoutVars>
          <dgm:bulletEnabled val="1"/>
        </dgm:presLayoutVars>
      </dgm:prSet>
      <dgm:spPr/>
      <dgm:t>
        <a:bodyPr/>
        <a:lstStyle/>
        <a:p>
          <a:endParaRPr lang="tr-TR"/>
        </a:p>
      </dgm:t>
    </dgm:pt>
    <dgm:pt modelId="{B3324F4A-6318-4DDF-8979-E4150F289F24}" type="pres">
      <dgm:prSet presAssocID="{ED189345-421D-4CC5-94B0-9616742ABF4F}" presName="sibTrans" presStyleLbl="sibTrans2D1" presStyleIdx="5" presStyleCnt="8"/>
      <dgm:spPr/>
      <dgm:t>
        <a:bodyPr/>
        <a:lstStyle/>
        <a:p>
          <a:endParaRPr lang="tr-TR"/>
        </a:p>
      </dgm:t>
    </dgm:pt>
    <dgm:pt modelId="{BD68C001-5494-462A-B307-C0233BD39C54}" type="pres">
      <dgm:prSet presAssocID="{ED189345-421D-4CC5-94B0-9616742ABF4F}" presName="connectorText" presStyleLbl="sibTrans2D1" presStyleIdx="5" presStyleCnt="8"/>
      <dgm:spPr/>
      <dgm:t>
        <a:bodyPr/>
        <a:lstStyle/>
        <a:p>
          <a:endParaRPr lang="tr-TR"/>
        </a:p>
      </dgm:t>
    </dgm:pt>
    <dgm:pt modelId="{B17AE1F6-D56F-4040-A7D4-2BD2ABFD1B6D}" type="pres">
      <dgm:prSet presAssocID="{B639F580-0320-4A2E-AA82-7FF1A4AC8D6F}" presName="node" presStyleLbl="node1" presStyleIdx="6" presStyleCnt="8">
        <dgm:presLayoutVars>
          <dgm:bulletEnabled val="1"/>
        </dgm:presLayoutVars>
      </dgm:prSet>
      <dgm:spPr/>
      <dgm:t>
        <a:bodyPr/>
        <a:lstStyle/>
        <a:p>
          <a:endParaRPr lang="tr-TR"/>
        </a:p>
      </dgm:t>
    </dgm:pt>
    <dgm:pt modelId="{D79EE178-2650-4A4D-BDF7-E73CFA7767C8}" type="pres">
      <dgm:prSet presAssocID="{F164896C-E0F4-440C-8429-7BCAA07B1C28}" presName="sibTrans" presStyleLbl="sibTrans2D1" presStyleIdx="6" presStyleCnt="8"/>
      <dgm:spPr/>
      <dgm:t>
        <a:bodyPr/>
        <a:lstStyle/>
        <a:p>
          <a:endParaRPr lang="tr-TR"/>
        </a:p>
      </dgm:t>
    </dgm:pt>
    <dgm:pt modelId="{72D604DE-295E-4769-8BAA-AE7B70BBBA5B}" type="pres">
      <dgm:prSet presAssocID="{F164896C-E0F4-440C-8429-7BCAA07B1C28}" presName="connectorText" presStyleLbl="sibTrans2D1" presStyleIdx="6" presStyleCnt="8"/>
      <dgm:spPr/>
      <dgm:t>
        <a:bodyPr/>
        <a:lstStyle/>
        <a:p>
          <a:endParaRPr lang="tr-TR"/>
        </a:p>
      </dgm:t>
    </dgm:pt>
    <dgm:pt modelId="{D07EF4DC-A019-4BF7-AF66-2FB60FBCACEA}" type="pres">
      <dgm:prSet presAssocID="{B596D0EF-1282-4438-8287-CA045C175140}" presName="node" presStyleLbl="node1" presStyleIdx="7" presStyleCnt="8">
        <dgm:presLayoutVars>
          <dgm:bulletEnabled val="1"/>
        </dgm:presLayoutVars>
      </dgm:prSet>
      <dgm:spPr/>
      <dgm:t>
        <a:bodyPr/>
        <a:lstStyle/>
        <a:p>
          <a:endParaRPr lang="tr-TR"/>
        </a:p>
      </dgm:t>
    </dgm:pt>
    <dgm:pt modelId="{6E348EC4-1FF2-45BE-8EC7-0F190E718577}" type="pres">
      <dgm:prSet presAssocID="{91BBFE11-7C70-4596-9DBF-8D3F95DFB1A9}" presName="sibTrans" presStyleLbl="sibTrans2D1" presStyleIdx="7" presStyleCnt="8"/>
      <dgm:spPr/>
      <dgm:t>
        <a:bodyPr/>
        <a:lstStyle/>
        <a:p>
          <a:endParaRPr lang="tr-TR"/>
        </a:p>
      </dgm:t>
    </dgm:pt>
    <dgm:pt modelId="{45F4AF8E-3FC0-478D-8FEA-ECAF3A4D54DE}" type="pres">
      <dgm:prSet presAssocID="{91BBFE11-7C70-4596-9DBF-8D3F95DFB1A9}" presName="connectorText" presStyleLbl="sibTrans2D1" presStyleIdx="7" presStyleCnt="8"/>
      <dgm:spPr/>
      <dgm:t>
        <a:bodyPr/>
        <a:lstStyle/>
        <a:p>
          <a:endParaRPr lang="tr-TR"/>
        </a:p>
      </dgm:t>
    </dgm:pt>
  </dgm:ptLst>
  <dgm:cxnLst>
    <dgm:cxn modelId="{F9CFF0B3-EF70-4920-ADF9-7F13D5158482}" type="presOf" srcId="{879D8EF0-B8E3-4E32-A81F-4D0464A7B806}" destId="{2A69A7CB-9EDA-4929-8E38-4084934B9204}" srcOrd="1" destOrd="0" presId="urn:microsoft.com/office/officeart/2005/8/layout/cycle2"/>
    <dgm:cxn modelId="{4D0BDE10-975C-4144-8F0B-984320336B1F}" type="presOf" srcId="{3121B3D7-0B4E-47A4-AEA6-EE2D114BF210}" destId="{959CA3B3-9312-4AF6-B0FE-D209044A504A}" srcOrd="0" destOrd="0" presId="urn:microsoft.com/office/officeart/2005/8/layout/cycle2"/>
    <dgm:cxn modelId="{B5188030-4B43-42C0-A376-3FB1685FBFF0}" type="presOf" srcId="{B596D0EF-1282-4438-8287-CA045C175140}" destId="{D07EF4DC-A019-4BF7-AF66-2FB60FBCACEA}" srcOrd="0" destOrd="0" presId="urn:microsoft.com/office/officeart/2005/8/layout/cycle2"/>
    <dgm:cxn modelId="{EF632982-FE6B-46DF-B2CF-A0EC8FEFA907}" type="presOf" srcId="{BE57653F-263B-45E4-AA10-157CAF4CAA4F}" destId="{A1A5CEAF-CAFC-4B9E-8AD1-C58F4450085D}" srcOrd="0" destOrd="0" presId="urn:microsoft.com/office/officeart/2005/8/layout/cycle2"/>
    <dgm:cxn modelId="{8CF96F46-0D8F-4137-860C-7174E00CD594}" type="presOf" srcId="{3121B3D7-0B4E-47A4-AEA6-EE2D114BF210}" destId="{07BEC6D7-8409-4084-A741-A30A2BD98040}" srcOrd="1" destOrd="0" presId="urn:microsoft.com/office/officeart/2005/8/layout/cycle2"/>
    <dgm:cxn modelId="{3654235C-9557-4C02-A42F-24C247DE78CF}" srcId="{57829694-31E4-4DDA-8FA0-C49CEEB429AC}" destId="{BE57653F-263B-45E4-AA10-157CAF4CAA4F}" srcOrd="4" destOrd="0" parTransId="{6F91458A-7C1E-494C-8EFE-66D10F46B5F4}" sibTransId="{879D8EF0-B8E3-4E32-A81F-4D0464A7B806}"/>
    <dgm:cxn modelId="{3F17A4F1-8337-4EF7-8820-64DD6F1E097A}" type="presOf" srcId="{EDE294CE-26EA-47D2-B7A0-D6ECFC2AFF56}" destId="{F9460CB0-B227-4BDF-85C3-1502FE18D79F}" srcOrd="1" destOrd="0" presId="urn:microsoft.com/office/officeart/2005/8/layout/cycle2"/>
    <dgm:cxn modelId="{71486105-D989-4F6A-A1D0-4C7D03868873}" type="presOf" srcId="{91BBFE11-7C70-4596-9DBF-8D3F95DFB1A9}" destId="{45F4AF8E-3FC0-478D-8FEA-ECAF3A4D54DE}" srcOrd="1" destOrd="0" presId="urn:microsoft.com/office/officeart/2005/8/layout/cycle2"/>
    <dgm:cxn modelId="{43809BE1-6F58-4668-A788-D8B00CDED7C2}" type="presOf" srcId="{91DBE056-D587-4C18-BD88-88A9C4385F24}" destId="{F35C4D00-B651-43C8-904C-11A0DB049370}" srcOrd="0" destOrd="0" presId="urn:microsoft.com/office/officeart/2005/8/layout/cycle2"/>
    <dgm:cxn modelId="{14A7DCBA-9F29-4571-BEE6-05CEAD3F426E}" type="presOf" srcId="{B639F580-0320-4A2E-AA82-7FF1A4AC8D6F}" destId="{B17AE1F6-D56F-4040-A7D4-2BD2ABFD1B6D}" srcOrd="0" destOrd="0" presId="urn:microsoft.com/office/officeart/2005/8/layout/cycle2"/>
    <dgm:cxn modelId="{5CD54AEC-0DA5-4171-A349-EE380E7A5D41}" type="presOf" srcId="{879D8EF0-B8E3-4E32-A81F-4D0464A7B806}" destId="{07AE0835-2C91-4484-9FE8-F4889964E0CD}" srcOrd="0" destOrd="0" presId="urn:microsoft.com/office/officeart/2005/8/layout/cycle2"/>
    <dgm:cxn modelId="{9FE1BECC-FAA1-4BCF-8597-ED6001C5A82E}" type="presOf" srcId="{F164896C-E0F4-440C-8429-7BCAA07B1C28}" destId="{72D604DE-295E-4769-8BAA-AE7B70BBBA5B}" srcOrd="1" destOrd="0" presId="urn:microsoft.com/office/officeart/2005/8/layout/cycle2"/>
    <dgm:cxn modelId="{D7D431DA-A10B-4FBE-A404-AD8D1C8F3DC1}" srcId="{57829694-31E4-4DDA-8FA0-C49CEEB429AC}" destId="{F0C51878-0A65-4723-B119-317B5A4F6221}" srcOrd="1" destOrd="0" parTransId="{35F9FE52-68F3-4BE9-80F5-1D1A09D6BF5A}" sibTransId="{EDE294CE-26EA-47D2-B7A0-D6ECFC2AFF56}"/>
    <dgm:cxn modelId="{ABF733EE-6C50-49F5-8216-064651E7E6E7}" srcId="{57829694-31E4-4DDA-8FA0-C49CEEB429AC}" destId="{F4CF8653-8927-4D89-B45E-BBB3E56C4274}" srcOrd="0" destOrd="0" parTransId="{2B782DBA-0B7A-488F-8DF9-D63823B6F30E}" sibTransId="{66D411E6-BB5F-4D17-AF12-9A8ACF4E6F77}"/>
    <dgm:cxn modelId="{5E809BA4-0B79-4E92-87AC-3DEDA6B8CBFF}" type="presOf" srcId="{66D411E6-BB5F-4D17-AF12-9A8ACF4E6F77}" destId="{28826102-C36F-46B9-B24D-7AAB564FCE86}" srcOrd="1" destOrd="0" presId="urn:microsoft.com/office/officeart/2005/8/layout/cycle2"/>
    <dgm:cxn modelId="{9D97DAC2-C348-460E-9FC9-650063670B9F}" type="presOf" srcId="{7403290C-3353-4DE2-9035-D0D207065F2D}" destId="{45F035B0-B921-40B5-A9AA-9CAAD47EB8C0}" srcOrd="1" destOrd="0" presId="urn:microsoft.com/office/officeart/2005/8/layout/cycle2"/>
    <dgm:cxn modelId="{D1F8BAFC-BC17-4F60-A0E5-E35932978EF6}" type="presOf" srcId="{76EE15D5-B42E-42C2-8A01-0706C3C3FCC4}" destId="{52367F54-763A-40C5-A73D-1D4898B771B7}" srcOrd="0" destOrd="0" presId="urn:microsoft.com/office/officeart/2005/8/layout/cycle2"/>
    <dgm:cxn modelId="{9008F92D-7FD6-40D0-A963-B493C61547B3}" type="presOf" srcId="{F164896C-E0F4-440C-8429-7BCAA07B1C28}" destId="{D79EE178-2650-4A4D-BDF7-E73CFA7767C8}" srcOrd="0" destOrd="0" presId="urn:microsoft.com/office/officeart/2005/8/layout/cycle2"/>
    <dgm:cxn modelId="{02255846-DDD0-4346-BBB3-CEB7A3406A69}" type="presOf" srcId="{91BBFE11-7C70-4596-9DBF-8D3F95DFB1A9}" destId="{6E348EC4-1FF2-45BE-8EC7-0F190E718577}" srcOrd="0" destOrd="0" presId="urn:microsoft.com/office/officeart/2005/8/layout/cycle2"/>
    <dgm:cxn modelId="{B6C7E3CF-DB93-4F29-9DDD-D77360F74855}" srcId="{57829694-31E4-4DDA-8FA0-C49CEEB429AC}" destId="{91DBE056-D587-4C18-BD88-88A9C4385F24}" srcOrd="3" destOrd="0" parTransId="{409194D8-F859-44A5-83AD-648F5AC95231}" sibTransId="{3121B3D7-0B4E-47A4-AEA6-EE2D114BF210}"/>
    <dgm:cxn modelId="{A81084BB-96C8-4ACF-9C28-C88A68A15EF5}" type="presOf" srcId="{57829694-31E4-4DDA-8FA0-C49CEEB429AC}" destId="{E7E33B45-1653-4C87-A654-531613BA2368}" srcOrd="0" destOrd="0" presId="urn:microsoft.com/office/officeart/2005/8/layout/cycle2"/>
    <dgm:cxn modelId="{E9D29FDC-DCC5-4018-B6F0-80340B3272AC}" type="presOf" srcId="{F0C51878-0A65-4723-B119-317B5A4F6221}" destId="{71E02828-D85B-4A9B-8EC3-28241032829D}" srcOrd="0" destOrd="0" presId="urn:microsoft.com/office/officeart/2005/8/layout/cycle2"/>
    <dgm:cxn modelId="{0FD56C44-27B4-4368-B6C4-740B0399F3BC}" type="presOf" srcId="{66D411E6-BB5F-4D17-AF12-9A8ACF4E6F77}" destId="{5B400554-2C47-46E5-836A-519F17A4EBE1}" srcOrd="0" destOrd="0" presId="urn:microsoft.com/office/officeart/2005/8/layout/cycle2"/>
    <dgm:cxn modelId="{EC1732B8-964D-4449-BDDC-AF4B31B34FD1}" type="presOf" srcId="{EDE294CE-26EA-47D2-B7A0-D6ECFC2AFF56}" destId="{664A3A5D-C153-4633-9806-84A1F3443ECB}" srcOrd="0" destOrd="0" presId="urn:microsoft.com/office/officeart/2005/8/layout/cycle2"/>
    <dgm:cxn modelId="{D4999BDE-3D66-426F-A41F-CCF92335DF22}" srcId="{57829694-31E4-4DDA-8FA0-C49CEEB429AC}" destId="{B639F580-0320-4A2E-AA82-7FF1A4AC8D6F}" srcOrd="6" destOrd="0" parTransId="{C4943C07-4D6A-4738-BE71-9CAF05FB48E5}" sibTransId="{F164896C-E0F4-440C-8429-7BCAA07B1C28}"/>
    <dgm:cxn modelId="{4772F44F-E62B-4B44-9B00-986AF5A869D4}" srcId="{57829694-31E4-4DDA-8FA0-C49CEEB429AC}" destId="{173212D2-C7C1-498B-B45F-52875BD43627}" srcOrd="5" destOrd="0" parTransId="{2ABD837D-B97F-4546-9471-72FB0B9761FA}" sibTransId="{ED189345-421D-4CC5-94B0-9616742ABF4F}"/>
    <dgm:cxn modelId="{A7206CB5-02C9-4674-894C-3F3236C1F6E4}" type="presOf" srcId="{7403290C-3353-4DE2-9035-D0D207065F2D}" destId="{D58E679B-6968-4A2E-8836-9FCE5125A7AB}" srcOrd="0" destOrd="0" presId="urn:microsoft.com/office/officeart/2005/8/layout/cycle2"/>
    <dgm:cxn modelId="{2C5A4984-28A5-42AF-AF6F-95E9E02CEFA2}" srcId="{57829694-31E4-4DDA-8FA0-C49CEEB429AC}" destId="{76EE15D5-B42E-42C2-8A01-0706C3C3FCC4}" srcOrd="2" destOrd="0" parTransId="{20683091-D9A7-4308-8921-F4C83061E4BB}" sibTransId="{7403290C-3353-4DE2-9035-D0D207065F2D}"/>
    <dgm:cxn modelId="{E8791B3E-76C0-4433-8E58-404DB95EBD44}" type="presOf" srcId="{F4CF8653-8927-4D89-B45E-BBB3E56C4274}" destId="{F943F9FB-8003-4C83-A60A-2AEE73FA1AD7}" srcOrd="0" destOrd="0" presId="urn:microsoft.com/office/officeart/2005/8/layout/cycle2"/>
    <dgm:cxn modelId="{5EFA2977-0BC7-4AA2-9F9E-69524B869A50}" srcId="{57829694-31E4-4DDA-8FA0-C49CEEB429AC}" destId="{B596D0EF-1282-4438-8287-CA045C175140}" srcOrd="7" destOrd="0" parTransId="{324AF821-B407-4A57-841B-25EE4DF54669}" sibTransId="{91BBFE11-7C70-4596-9DBF-8D3F95DFB1A9}"/>
    <dgm:cxn modelId="{202F371E-F620-4F4D-BF38-5D6E1F6A162F}" type="presOf" srcId="{173212D2-C7C1-498B-B45F-52875BD43627}" destId="{D7C1D4B4-65D4-4064-B33A-B20AEB3AC897}" srcOrd="0" destOrd="0" presId="urn:microsoft.com/office/officeart/2005/8/layout/cycle2"/>
    <dgm:cxn modelId="{C97B9B2E-48E4-45E1-92A1-21AF1464BDD7}" type="presOf" srcId="{ED189345-421D-4CC5-94B0-9616742ABF4F}" destId="{B3324F4A-6318-4DDF-8979-E4150F289F24}" srcOrd="0" destOrd="0" presId="urn:microsoft.com/office/officeart/2005/8/layout/cycle2"/>
    <dgm:cxn modelId="{09AA966E-263C-4B12-AF92-6753E78179C7}" type="presOf" srcId="{ED189345-421D-4CC5-94B0-9616742ABF4F}" destId="{BD68C001-5494-462A-B307-C0233BD39C54}" srcOrd="1" destOrd="0" presId="urn:microsoft.com/office/officeart/2005/8/layout/cycle2"/>
    <dgm:cxn modelId="{A21F68D1-7B0D-4A22-8225-D93BC991FC21}" type="presParOf" srcId="{E7E33B45-1653-4C87-A654-531613BA2368}" destId="{F943F9FB-8003-4C83-A60A-2AEE73FA1AD7}" srcOrd="0" destOrd="0" presId="urn:microsoft.com/office/officeart/2005/8/layout/cycle2"/>
    <dgm:cxn modelId="{F62CC3F9-649C-4520-95F9-7E10F90CCD8B}" type="presParOf" srcId="{E7E33B45-1653-4C87-A654-531613BA2368}" destId="{5B400554-2C47-46E5-836A-519F17A4EBE1}" srcOrd="1" destOrd="0" presId="urn:microsoft.com/office/officeart/2005/8/layout/cycle2"/>
    <dgm:cxn modelId="{BBA7751C-3FB4-46EE-8AD7-3434B429E605}" type="presParOf" srcId="{5B400554-2C47-46E5-836A-519F17A4EBE1}" destId="{28826102-C36F-46B9-B24D-7AAB564FCE86}" srcOrd="0" destOrd="0" presId="urn:microsoft.com/office/officeart/2005/8/layout/cycle2"/>
    <dgm:cxn modelId="{586BF2B0-8244-47A3-81D4-8EF2AA97DA8B}" type="presParOf" srcId="{E7E33B45-1653-4C87-A654-531613BA2368}" destId="{71E02828-D85B-4A9B-8EC3-28241032829D}" srcOrd="2" destOrd="0" presId="urn:microsoft.com/office/officeart/2005/8/layout/cycle2"/>
    <dgm:cxn modelId="{B42A47CA-3350-4198-BBE2-94FFD54D84B0}" type="presParOf" srcId="{E7E33B45-1653-4C87-A654-531613BA2368}" destId="{664A3A5D-C153-4633-9806-84A1F3443ECB}" srcOrd="3" destOrd="0" presId="urn:microsoft.com/office/officeart/2005/8/layout/cycle2"/>
    <dgm:cxn modelId="{03F5AD47-9283-4C87-A382-7C58036F5B4F}" type="presParOf" srcId="{664A3A5D-C153-4633-9806-84A1F3443ECB}" destId="{F9460CB0-B227-4BDF-85C3-1502FE18D79F}" srcOrd="0" destOrd="0" presId="urn:microsoft.com/office/officeart/2005/8/layout/cycle2"/>
    <dgm:cxn modelId="{60FB5445-7D96-4CAE-BB34-DE43DFDCFDE7}" type="presParOf" srcId="{E7E33B45-1653-4C87-A654-531613BA2368}" destId="{52367F54-763A-40C5-A73D-1D4898B771B7}" srcOrd="4" destOrd="0" presId="urn:microsoft.com/office/officeart/2005/8/layout/cycle2"/>
    <dgm:cxn modelId="{6FA1DDE4-5E5F-4972-854C-4D81C3A310BC}" type="presParOf" srcId="{E7E33B45-1653-4C87-A654-531613BA2368}" destId="{D58E679B-6968-4A2E-8836-9FCE5125A7AB}" srcOrd="5" destOrd="0" presId="urn:microsoft.com/office/officeart/2005/8/layout/cycle2"/>
    <dgm:cxn modelId="{39F871FE-078B-435E-8C9D-50FFB38F88A0}" type="presParOf" srcId="{D58E679B-6968-4A2E-8836-9FCE5125A7AB}" destId="{45F035B0-B921-40B5-A9AA-9CAAD47EB8C0}" srcOrd="0" destOrd="0" presId="urn:microsoft.com/office/officeart/2005/8/layout/cycle2"/>
    <dgm:cxn modelId="{0304B7FB-9168-4ABA-8988-F55E7EBBFA58}" type="presParOf" srcId="{E7E33B45-1653-4C87-A654-531613BA2368}" destId="{F35C4D00-B651-43C8-904C-11A0DB049370}" srcOrd="6" destOrd="0" presId="urn:microsoft.com/office/officeart/2005/8/layout/cycle2"/>
    <dgm:cxn modelId="{15120CC5-4EA7-4F84-A487-3426880E8673}" type="presParOf" srcId="{E7E33B45-1653-4C87-A654-531613BA2368}" destId="{959CA3B3-9312-4AF6-B0FE-D209044A504A}" srcOrd="7" destOrd="0" presId="urn:microsoft.com/office/officeart/2005/8/layout/cycle2"/>
    <dgm:cxn modelId="{957F639A-CF2B-42FE-8952-7C5CD3C9294E}" type="presParOf" srcId="{959CA3B3-9312-4AF6-B0FE-D209044A504A}" destId="{07BEC6D7-8409-4084-A741-A30A2BD98040}" srcOrd="0" destOrd="0" presId="urn:microsoft.com/office/officeart/2005/8/layout/cycle2"/>
    <dgm:cxn modelId="{15A1B33D-0211-468A-8A41-9C541418C168}" type="presParOf" srcId="{E7E33B45-1653-4C87-A654-531613BA2368}" destId="{A1A5CEAF-CAFC-4B9E-8AD1-C58F4450085D}" srcOrd="8" destOrd="0" presId="urn:microsoft.com/office/officeart/2005/8/layout/cycle2"/>
    <dgm:cxn modelId="{CE904DBC-8AE7-4E52-A394-98372C54D77D}" type="presParOf" srcId="{E7E33B45-1653-4C87-A654-531613BA2368}" destId="{07AE0835-2C91-4484-9FE8-F4889964E0CD}" srcOrd="9" destOrd="0" presId="urn:microsoft.com/office/officeart/2005/8/layout/cycle2"/>
    <dgm:cxn modelId="{3ECFD671-1F25-4B77-96FE-A79E0AF47982}" type="presParOf" srcId="{07AE0835-2C91-4484-9FE8-F4889964E0CD}" destId="{2A69A7CB-9EDA-4929-8E38-4084934B9204}" srcOrd="0" destOrd="0" presId="urn:microsoft.com/office/officeart/2005/8/layout/cycle2"/>
    <dgm:cxn modelId="{77AFE317-9353-46CC-ADB4-D87639C95DC9}" type="presParOf" srcId="{E7E33B45-1653-4C87-A654-531613BA2368}" destId="{D7C1D4B4-65D4-4064-B33A-B20AEB3AC897}" srcOrd="10" destOrd="0" presId="urn:microsoft.com/office/officeart/2005/8/layout/cycle2"/>
    <dgm:cxn modelId="{D88DE596-8845-4C76-BDB3-C6049A1352B3}" type="presParOf" srcId="{E7E33B45-1653-4C87-A654-531613BA2368}" destId="{B3324F4A-6318-4DDF-8979-E4150F289F24}" srcOrd="11" destOrd="0" presId="urn:microsoft.com/office/officeart/2005/8/layout/cycle2"/>
    <dgm:cxn modelId="{51DBBDF8-E566-4FC8-A216-E6DCD7DC8EEA}" type="presParOf" srcId="{B3324F4A-6318-4DDF-8979-E4150F289F24}" destId="{BD68C001-5494-462A-B307-C0233BD39C54}" srcOrd="0" destOrd="0" presId="urn:microsoft.com/office/officeart/2005/8/layout/cycle2"/>
    <dgm:cxn modelId="{0E8C813B-AD8E-44E4-B8A5-C799D702CC78}" type="presParOf" srcId="{E7E33B45-1653-4C87-A654-531613BA2368}" destId="{B17AE1F6-D56F-4040-A7D4-2BD2ABFD1B6D}" srcOrd="12" destOrd="0" presId="urn:microsoft.com/office/officeart/2005/8/layout/cycle2"/>
    <dgm:cxn modelId="{C92012BD-4352-4164-86C5-C4791A7738F1}" type="presParOf" srcId="{E7E33B45-1653-4C87-A654-531613BA2368}" destId="{D79EE178-2650-4A4D-BDF7-E73CFA7767C8}" srcOrd="13" destOrd="0" presId="urn:microsoft.com/office/officeart/2005/8/layout/cycle2"/>
    <dgm:cxn modelId="{F2FEE664-1EE8-4783-8884-DAD066EC2834}" type="presParOf" srcId="{D79EE178-2650-4A4D-BDF7-E73CFA7767C8}" destId="{72D604DE-295E-4769-8BAA-AE7B70BBBA5B}" srcOrd="0" destOrd="0" presId="urn:microsoft.com/office/officeart/2005/8/layout/cycle2"/>
    <dgm:cxn modelId="{8491E41F-6A59-4A9C-96D3-BE22CE77B4B7}" type="presParOf" srcId="{E7E33B45-1653-4C87-A654-531613BA2368}" destId="{D07EF4DC-A019-4BF7-AF66-2FB60FBCACEA}" srcOrd="14" destOrd="0" presId="urn:microsoft.com/office/officeart/2005/8/layout/cycle2"/>
    <dgm:cxn modelId="{8D480E28-B594-4BD8-A603-D81A6665B05B}" type="presParOf" srcId="{E7E33B45-1653-4C87-A654-531613BA2368}" destId="{6E348EC4-1FF2-45BE-8EC7-0F190E718577}" srcOrd="15" destOrd="0" presId="urn:microsoft.com/office/officeart/2005/8/layout/cycle2"/>
    <dgm:cxn modelId="{7B20467B-7133-4CBC-B2A2-2B409B6E507F}" type="presParOf" srcId="{6E348EC4-1FF2-45BE-8EC7-0F190E718577}" destId="{45F4AF8E-3FC0-478D-8FEA-ECAF3A4D54DE}" srcOrd="0" destOrd="0" presId="urn:microsoft.com/office/officeart/2005/8/layout/cycle2"/>
  </dgm:cxnLst>
  <dgm:bg>
    <a:noFill/>
    <a:effectLst>
      <a:outerShdw blurRad="50800" dist="50800" dir="5400000" algn="ctr" rotWithShape="0">
        <a:schemeClr val="accent1">
          <a:lumMod val="60000"/>
          <a:lumOff val="40000"/>
          <a:alpha val="63000"/>
        </a:schemeClr>
      </a:outerShdw>
    </a:effectLst>
  </dgm:bg>
  <dgm:whole>
    <a:ln>
      <a:solidFill>
        <a:schemeClr val="accent2">
          <a:lumMod val="50000"/>
        </a:schemeClr>
      </a:solidFill>
    </a:ln>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55EE57-7DE9-4D8C-8DE2-12C19959969C}" type="doc">
      <dgm:prSet loTypeId="urn:microsoft.com/office/officeart/2005/8/layout/cycle8" loCatId="cycle" qsTypeId="urn:microsoft.com/office/officeart/2005/8/quickstyle/simple1" qsCatId="simple" csTypeId="urn:microsoft.com/office/officeart/2005/8/colors/accent3_2" csCatId="accent3" phldr="1"/>
      <dgm:spPr/>
    </dgm:pt>
    <dgm:pt modelId="{AE896998-92C4-40DF-93F2-48EDA473940B}">
      <dgm:prSet phldrT="[Text]"/>
      <dgm:spPr/>
      <dgm:t>
        <a:bodyPr/>
        <a:lstStyle/>
        <a:p>
          <a:r>
            <a:rPr lang="tr-TR" dirty="0" smtClean="0"/>
            <a:t>Risk Yönetimi</a:t>
          </a:r>
          <a:endParaRPr lang="tr-TR" dirty="0"/>
        </a:p>
      </dgm:t>
    </dgm:pt>
    <dgm:pt modelId="{10CDDC2A-E0D6-4236-8371-D5E4AE775C2F}" type="parTrans" cxnId="{D6A561AE-664A-48B7-A01F-2B879FCD9A2C}">
      <dgm:prSet/>
      <dgm:spPr/>
      <dgm:t>
        <a:bodyPr/>
        <a:lstStyle/>
        <a:p>
          <a:endParaRPr lang="tr-TR"/>
        </a:p>
      </dgm:t>
    </dgm:pt>
    <dgm:pt modelId="{80C8C90B-E6BF-46BC-94E4-6AD3CA1B6F33}" type="sibTrans" cxnId="{D6A561AE-664A-48B7-A01F-2B879FCD9A2C}">
      <dgm:prSet/>
      <dgm:spPr/>
      <dgm:t>
        <a:bodyPr/>
        <a:lstStyle/>
        <a:p>
          <a:endParaRPr lang="tr-TR"/>
        </a:p>
      </dgm:t>
    </dgm:pt>
    <dgm:pt modelId="{9D14ED69-2C75-48F2-8DF3-452A6EE080F8}">
      <dgm:prSet phldrT="[Text]"/>
      <dgm:spPr/>
      <dgm:t>
        <a:bodyPr/>
        <a:lstStyle/>
        <a:p>
          <a:r>
            <a:rPr lang="tr-TR" dirty="0" smtClean="0"/>
            <a:t>Organizayon Yapısı ve İnsan Kaynakları</a:t>
          </a:r>
          <a:endParaRPr lang="tr-TR" dirty="0"/>
        </a:p>
      </dgm:t>
    </dgm:pt>
    <dgm:pt modelId="{D843D449-F905-4FFB-A19D-2440CC0AE272}" type="parTrans" cxnId="{E2B01C05-8619-498F-B6D0-6EE490A513CB}">
      <dgm:prSet/>
      <dgm:spPr/>
      <dgm:t>
        <a:bodyPr/>
        <a:lstStyle/>
        <a:p>
          <a:endParaRPr lang="tr-TR"/>
        </a:p>
      </dgm:t>
    </dgm:pt>
    <dgm:pt modelId="{4948B686-4098-4F75-B1AB-BAD99A8F6E7B}" type="sibTrans" cxnId="{E2B01C05-8619-498F-B6D0-6EE490A513CB}">
      <dgm:prSet/>
      <dgm:spPr/>
      <dgm:t>
        <a:bodyPr/>
        <a:lstStyle/>
        <a:p>
          <a:endParaRPr lang="tr-TR"/>
        </a:p>
      </dgm:t>
    </dgm:pt>
    <dgm:pt modelId="{59C843ED-988A-4D3C-B2E4-055DE72131B2}">
      <dgm:prSet phldrT="[Text]"/>
      <dgm:spPr/>
      <dgm:t>
        <a:bodyPr/>
        <a:lstStyle/>
        <a:p>
          <a:r>
            <a:rPr lang="tr-TR" dirty="0" smtClean="0"/>
            <a:t>Muhasebe ve raporlama Sistemi </a:t>
          </a:r>
          <a:endParaRPr lang="tr-TR" dirty="0"/>
        </a:p>
      </dgm:t>
    </dgm:pt>
    <dgm:pt modelId="{A2E5FD4D-23A2-4753-9843-98775AE7D142}" type="parTrans" cxnId="{0DF6DF68-BFE0-4B0F-B98D-7FE0DF10D655}">
      <dgm:prSet/>
      <dgm:spPr/>
      <dgm:t>
        <a:bodyPr/>
        <a:lstStyle/>
        <a:p>
          <a:endParaRPr lang="tr-TR"/>
        </a:p>
      </dgm:t>
    </dgm:pt>
    <dgm:pt modelId="{D2E66115-E041-4F7B-A21F-8BDBD535F186}" type="sibTrans" cxnId="{0DF6DF68-BFE0-4B0F-B98D-7FE0DF10D655}">
      <dgm:prSet/>
      <dgm:spPr/>
      <dgm:t>
        <a:bodyPr/>
        <a:lstStyle/>
        <a:p>
          <a:endParaRPr lang="tr-TR"/>
        </a:p>
      </dgm:t>
    </dgm:pt>
    <dgm:pt modelId="{1FF1A660-2129-4345-B454-38171E493B12}" type="pres">
      <dgm:prSet presAssocID="{3255EE57-7DE9-4D8C-8DE2-12C19959969C}" presName="compositeShape" presStyleCnt="0">
        <dgm:presLayoutVars>
          <dgm:chMax val="7"/>
          <dgm:dir/>
          <dgm:resizeHandles val="exact"/>
        </dgm:presLayoutVars>
      </dgm:prSet>
      <dgm:spPr/>
    </dgm:pt>
    <dgm:pt modelId="{F632E2DF-988E-45CE-9EB2-DC7328BD69DD}" type="pres">
      <dgm:prSet presAssocID="{3255EE57-7DE9-4D8C-8DE2-12C19959969C}" presName="wedge1" presStyleLbl="node1" presStyleIdx="0" presStyleCnt="3" custScaleX="102611" custScaleY="107913"/>
      <dgm:spPr/>
      <dgm:t>
        <a:bodyPr/>
        <a:lstStyle/>
        <a:p>
          <a:endParaRPr lang="tr-TR"/>
        </a:p>
      </dgm:t>
    </dgm:pt>
    <dgm:pt modelId="{8D319B24-E26E-4373-9380-76AF34C5B1E1}" type="pres">
      <dgm:prSet presAssocID="{3255EE57-7DE9-4D8C-8DE2-12C19959969C}" presName="dummy1a" presStyleCnt="0"/>
      <dgm:spPr/>
    </dgm:pt>
    <dgm:pt modelId="{72C7D32C-E802-4FE3-8E0C-108AFA9DF83A}" type="pres">
      <dgm:prSet presAssocID="{3255EE57-7DE9-4D8C-8DE2-12C19959969C}" presName="dummy1b" presStyleCnt="0"/>
      <dgm:spPr/>
    </dgm:pt>
    <dgm:pt modelId="{FD5DE235-8104-4077-81E7-E0253B28D9FB}" type="pres">
      <dgm:prSet presAssocID="{3255EE57-7DE9-4D8C-8DE2-12C19959969C}" presName="wedge1Tx" presStyleLbl="node1" presStyleIdx="0" presStyleCnt="3">
        <dgm:presLayoutVars>
          <dgm:chMax val="0"/>
          <dgm:chPref val="0"/>
          <dgm:bulletEnabled val="1"/>
        </dgm:presLayoutVars>
      </dgm:prSet>
      <dgm:spPr/>
      <dgm:t>
        <a:bodyPr/>
        <a:lstStyle/>
        <a:p>
          <a:endParaRPr lang="tr-TR"/>
        </a:p>
      </dgm:t>
    </dgm:pt>
    <dgm:pt modelId="{C231D1E5-D467-43B3-A467-BBBDCE3F4126}" type="pres">
      <dgm:prSet presAssocID="{3255EE57-7DE9-4D8C-8DE2-12C19959969C}" presName="wedge2" presStyleLbl="node1" presStyleIdx="1" presStyleCnt="3"/>
      <dgm:spPr/>
      <dgm:t>
        <a:bodyPr/>
        <a:lstStyle/>
        <a:p>
          <a:endParaRPr lang="tr-TR"/>
        </a:p>
      </dgm:t>
    </dgm:pt>
    <dgm:pt modelId="{CE8737C0-0C8F-46FF-AF7C-5577EE6C4D3E}" type="pres">
      <dgm:prSet presAssocID="{3255EE57-7DE9-4D8C-8DE2-12C19959969C}" presName="dummy2a" presStyleCnt="0"/>
      <dgm:spPr/>
    </dgm:pt>
    <dgm:pt modelId="{0C492EAF-AD62-4C98-A1B6-803B221943E8}" type="pres">
      <dgm:prSet presAssocID="{3255EE57-7DE9-4D8C-8DE2-12C19959969C}" presName="dummy2b" presStyleCnt="0"/>
      <dgm:spPr/>
    </dgm:pt>
    <dgm:pt modelId="{0D588383-4EF4-4E15-B5BB-E77DBBBAC89F}" type="pres">
      <dgm:prSet presAssocID="{3255EE57-7DE9-4D8C-8DE2-12C19959969C}" presName="wedge2Tx" presStyleLbl="node1" presStyleIdx="1" presStyleCnt="3">
        <dgm:presLayoutVars>
          <dgm:chMax val="0"/>
          <dgm:chPref val="0"/>
          <dgm:bulletEnabled val="1"/>
        </dgm:presLayoutVars>
      </dgm:prSet>
      <dgm:spPr/>
      <dgm:t>
        <a:bodyPr/>
        <a:lstStyle/>
        <a:p>
          <a:endParaRPr lang="tr-TR"/>
        </a:p>
      </dgm:t>
    </dgm:pt>
    <dgm:pt modelId="{1F376BEA-30A0-457E-A11E-95E1CF721686}" type="pres">
      <dgm:prSet presAssocID="{3255EE57-7DE9-4D8C-8DE2-12C19959969C}" presName="wedge3" presStyleLbl="node1" presStyleIdx="2" presStyleCnt="3"/>
      <dgm:spPr/>
      <dgm:t>
        <a:bodyPr/>
        <a:lstStyle/>
        <a:p>
          <a:endParaRPr lang="tr-TR"/>
        </a:p>
      </dgm:t>
    </dgm:pt>
    <dgm:pt modelId="{FEECCA4C-72B1-4E63-9243-9D4E159CD51A}" type="pres">
      <dgm:prSet presAssocID="{3255EE57-7DE9-4D8C-8DE2-12C19959969C}" presName="dummy3a" presStyleCnt="0"/>
      <dgm:spPr/>
    </dgm:pt>
    <dgm:pt modelId="{F58DBBB3-FD4F-4BC4-9C82-64C22BCC3C01}" type="pres">
      <dgm:prSet presAssocID="{3255EE57-7DE9-4D8C-8DE2-12C19959969C}" presName="dummy3b" presStyleCnt="0"/>
      <dgm:spPr/>
    </dgm:pt>
    <dgm:pt modelId="{91C2CE74-335E-4C02-A13A-0DD0AA038C47}" type="pres">
      <dgm:prSet presAssocID="{3255EE57-7DE9-4D8C-8DE2-12C19959969C}" presName="wedge3Tx" presStyleLbl="node1" presStyleIdx="2" presStyleCnt="3">
        <dgm:presLayoutVars>
          <dgm:chMax val="0"/>
          <dgm:chPref val="0"/>
          <dgm:bulletEnabled val="1"/>
        </dgm:presLayoutVars>
      </dgm:prSet>
      <dgm:spPr/>
      <dgm:t>
        <a:bodyPr/>
        <a:lstStyle/>
        <a:p>
          <a:endParaRPr lang="tr-TR"/>
        </a:p>
      </dgm:t>
    </dgm:pt>
    <dgm:pt modelId="{9265BD35-7DA5-4F40-AB76-C43A8CD48EC3}" type="pres">
      <dgm:prSet presAssocID="{80C8C90B-E6BF-46BC-94E4-6AD3CA1B6F33}" presName="arrowWedge1" presStyleLbl="fgSibTrans2D1" presStyleIdx="0" presStyleCnt="3"/>
      <dgm:spPr/>
    </dgm:pt>
    <dgm:pt modelId="{63F1D43C-FB1C-45A3-B87E-4A631FE2664D}" type="pres">
      <dgm:prSet presAssocID="{4948B686-4098-4F75-B1AB-BAD99A8F6E7B}" presName="arrowWedge2" presStyleLbl="fgSibTrans2D1" presStyleIdx="1" presStyleCnt="3"/>
      <dgm:spPr/>
    </dgm:pt>
    <dgm:pt modelId="{6C6C56D1-B34F-4671-A611-2CC03E66904B}" type="pres">
      <dgm:prSet presAssocID="{D2E66115-E041-4F7B-A21F-8BDBD535F186}" presName="arrowWedge3" presStyleLbl="fgSibTrans2D1" presStyleIdx="2" presStyleCnt="3"/>
      <dgm:spPr/>
    </dgm:pt>
  </dgm:ptLst>
  <dgm:cxnLst>
    <dgm:cxn modelId="{27E5B3E3-FC3A-435C-AD5D-742DD7D14724}" type="presOf" srcId="{3255EE57-7DE9-4D8C-8DE2-12C19959969C}" destId="{1FF1A660-2129-4345-B454-38171E493B12}" srcOrd="0" destOrd="0" presId="urn:microsoft.com/office/officeart/2005/8/layout/cycle8"/>
    <dgm:cxn modelId="{EE140BA9-B14B-45EE-A3FE-33C0DBBE207F}" type="presOf" srcId="{9D14ED69-2C75-48F2-8DF3-452A6EE080F8}" destId="{0D588383-4EF4-4E15-B5BB-E77DBBBAC89F}" srcOrd="1" destOrd="0" presId="urn:microsoft.com/office/officeart/2005/8/layout/cycle8"/>
    <dgm:cxn modelId="{D6A561AE-664A-48B7-A01F-2B879FCD9A2C}" srcId="{3255EE57-7DE9-4D8C-8DE2-12C19959969C}" destId="{AE896998-92C4-40DF-93F2-48EDA473940B}" srcOrd="0" destOrd="0" parTransId="{10CDDC2A-E0D6-4236-8371-D5E4AE775C2F}" sibTransId="{80C8C90B-E6BF-46BC-94E4-6AD3CA1B6F33}"/>
    <dgm:cxn modelId="{2843ED63-ED59-4E00-91D9-D7F234C8532E}" type="presOf" srcId="{AE896998-92C4-40DF-93F2-48EDA473940B}" destId="{FD5DE235-8104-4077-81E7-E0253B28D9FB}" srcOrd="1" destOrd="0" presId="urn:microsoft.com/office/officeart/2005/8/layout/cycle8"/>
    <dgm:cxn modelId="{E2B01C05-8619-498F-B6D0-6EE490A513CB}" srcId="{3255EE57-7DE9-4D8C-8DE2-12C19959969C}" destId="{9D14ED69-2C75-48F2-8DF3-452A6EE080F8}" srcOrd="1" destOrd="0" parTransId="{D843D449-F905-4FFB-A19D-2440CC0AE272}" sibTransId="{4948B686-4098-4F75-B1AB-BAD99A8F6E7B}"/>
    <dgm:cxn modelId="{0DF6DF68-BFE0-4B0F-B98D-7FE0DF10D655}" srcId="{3255EE57-7DE9-4D8C-8DE2-12C19959969C}" destId="{59C843ED-988A-4D3C-B2E4-055DE72131B2}" srcOrd="2" destOrd="0" parTransId="{A2E5FD4D-23A2-4753-9843-98775AE7D142}" sibTransId="{D2E66115-E041-4F7B-A21F-8BDBD535F186}"/>
    <dgm:cxn modelId="{BB837BFB-E706-4D2F-8C93-3FEF625E214A}" type="presOf" srcId="{AE896998-92C4-40DF-93F2-48EDA473940B}" destId="{F632E2DF-988E-45CE-9EB2-DC7328BD69DD}" srcOrd="0" destOrd="0" presId="urn:microsoft.com/office/officeart/2005/8/layout/cycle8"/>
    <dgm:cxn modelId="{46C356EE-AF64-4BD0-9844-E543470D2E4C}" type="presOf" srcId="{59C843ED-988A-4D3C-B2E4-055DE72131B2}" destId="{91C2CE74-335E-4C02-A13A-0DD0AA038C47}" srcOrd="1" destOrd="0" presId="urn:microsoft.com/office/officeart/2005/8/layout/cycle8"/>
    <dgm:cxn modelId="{8B3EAA4F-2096-4D81-A840-CF88D36A9ADF}" type="presOf" srcId="{9D14ED69-2C75-48F2-8DF3-452A6EE080F8}" destId="{C231D1E5-D467-43B3-A467-BBBDCE3F4126}" srcOrd="0" destOrd="0" presId="urn:microsoft.com/office/officeart/2005/8/layout/cycle8"/>
    <dgm:cxn modelId="{03ABD946-2AE0-41BA-AC40-813DEA49A603}" type="presOf" srcId="{59C843ED-988A-4D3C-B2E4-055DE72131B2}" destId="{1F376BEA-30A0-457E-A11E-95E1CF721686}" srcOrd="0" destOrd="0" presId="urn:microsoft.com/office/officeart/2005/8/layout/cycle8"/>
    <dgm:cxn modelId="{DBC80B74-1C38-42C3-B70A-447FEFDA096C}" type="presParOf" srcId="{1FF1A660-2129-4345-B454-38171E493B12}" destId="{F632E2DF-988E-45CE-9EB2-DC7328BD69DD}" srcOrd="0" destOrd="0" presId="urn:microsoft.com/office/officeart/2005/8/layout/cycle8"/>
    <dgm:cxn modelId="{E96086AD-31B5-4037-8C1B-ED751DF3A658}" type="presParOf" srcId="{1FF1A660-2129-4345-B454-38171E493B12}" destId="{8D319B24-E26E-4373-9380-76AF34C5B1E1}" srcOrd="1" destOrd="0" presId="urn:microsoft.com/office/officeart/2005/8/layout/cycle8"/>
    <dgm:cxn modelId="{DCA4A94B-689A-4378-9A7E-797723246822}" type="presParOf" srcId="{1FF1A660-2129-4345-B454-38171E493B12}" destId="{72C7D32C-E802-4FE3-8E0C-108AFA9DF83A}" srcOrd="2" destOrd="0" presId="urn:microsoft.com/office/officeart/2005/8/layout/cycle8"/>
    <dgm:cxn modelId="{1299A8EE-78B5-4BE3-A22F-35536C74E3B8}" type="presParOf" srcId="{1FF1A660-2129-4345-B454-38171E493B12}" destId="{FD5DE235-8104-4077-81E7-E0253B28D9FB}" srcOrd="3" destOrd="0" presId="urn:microsoft.com/office/officeart/2005/8/layout/cycle8"/>
    <dgm:cxn modelId="{D3C06107-3C21-4E42-B418-0C5AE9ECD95D}" type="presParOf" srcId="{1FF1A660-2129-4345-B454-38171E493B12}" destId="{C231D1E5-D467-43B3-A467-BBBDCE3F4126}" srcOrd="4" destOrd="0" presId="urn:microsoft.com/office/officeart/2005/8/layout/cycle8"/>
    <dgm:cxn modelId="{4E6A187F-E5AE-44F2-AA01-316E3C40BEA2}" type="presParOf" srcId="{1FF1A660-2129-4345-B454-38171E493B12}" destId="{CE8737C0-0C8F-46FF-AF7C-5577EE6C4D3E}" srcOrd="5" destOrd="0" presId="urn:microsoft.com/office/officeart/2005/8/layout/cycle8"/>
    <dgm:cxn modelId="{7B64CD47-4FD9-493F-BA75-AB3083573CA1}" type="presParOf" srcId="{1FF1A660-2129-4345-B454-38171E493B12}" destId="{0C492EAF-AD62-4C98-A1B6-803B221943E8}" srcOrd="6" destOrd="0" presId="urn:microsoft.com/office/officeart/2005/8/layout/cycle8"/>
    <dgm:cxn modelId="{A29DF14C-DA60-408A-9BE8-8D823B143E51}" type="presParOf" srcId="{1FF1A660-2129-4345-B454-38171E493B12}" destId="{0D588383-4EF4-4E15-B5BB-E77DBBBAC89F}" srcOrd="7" destOrd="0" presId="urn:microsoft.com/office/officeart/2005/8/layout/cycle8"/>
    <dgm:cxn modelId="{680A7D53-522A-4237-907E-4944958136F9}" type="presParOf" srcId="{1FF1A660-2129-4345-B454-38171E493B12}" destId="{1F376BEA-30A0-457E-A11E-95E1CF721686}" srcOrd="8" destOrd="0" presId="urn:microsoft.com/office/officeart/2005/8/layout/cycle8"/>
    <dgm:cxn modelId="{E1A12FA9-A5BC-4966-9F92-46F208279B94}" type="presParOf" srcId="{1FF1A660-2129-4345-B454-38171E493B12}" destId="{FEECCA4C-72B1-4E63-9243-9D4E159CD51A}" srcOrd="9" destOrd="0" presId="urn:microsoft.com/office/officeart/2005/8/layout/cycle8"/>
    <dgm:cxn modelId="{058D6D3C-8346-48C8-902F-E500C505C3EF}" type="presParOf" srcId="{1FF1A660-2129-4345-B454-38171E493B12}" destId="{F58DBBB3-FD4F-4BC4-9C82-64C22BCC3C01}" srcOrd="10" destOrd="0" presId="urn:microsoft.com/office/officeart/2005/8/layout/cycle8"/>
    <dgm:cxn modelId="{96D27AE6-50E4-448F-86CB-38DB85EEC4DF}" type="presParOf" srcId="{1FF1A660-2129-4345-B454-38171E493B12}" destId="{91C2CE74-335E-4C02-A13A-0DD0AA038C47}" srcOrd="11" destOrd="0" presId="urn:microsoft.com/office/officeart/2005/8/layout/cycle8"/>
    <dgm:cxn modelId="{2BB58A42-8434-44F8-9E04-932620AB0F6F}" type="presParOf" srcId="{1FF1A660-2129-4345-B454-38171E493B12}" destId="{9265BD35-7DA5-4F40-AB76-C43A8CD48EC3}" srcOrd="12" destOrd="0" presId="urn:microsoft.com/office/officeart/2005/8/layout/cycle8"/>
    <dgm:cxn modelId="{4B14F53A-590C-4F43-A1BB-A335CE5DA352}" type="presParOf" srcId="{1FF1A660-2129-4345-B454-38171E493B12}" destId="{63F1D43C-FB1C-45A3-B87E-4A631FE2664D}" srcOrd="13" destOrd="0" presId="urn:microsoft.com/office/officeart/2005/8/layout/cycle8"/>
    <dgm:cxn modelId="{92FEB0F2-2F93-48A1-B4A1-89C54A8DB541}" type="presParOf" srcId="{1FF1A660-2129-4345-B454-38171E493B12}" destId="{6C6C56D1-B34F-4671-A611-2CC03E66904B}" srcOrd="14" destOrd="0" presId="urn:microsoft.com/office/officeart/2005/8/layout/cycle8"/>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3F9FB-8003-4C83-A60A-2AEE73FA1AD7}">
      <dsp:nvSpPr>
        <dsp:cNvPr id="0" name=""/>
        <dsp:cNvSpPr/>
      </dsp:nvSpPr>
      <dsp:spPr>
        <a:xfrm>
          <a:off x="3402073" y="768"/>
          <a:ext cx="1020048" cy="1020048"/>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kern="1200" dirty="0" smtClean="0"/>
            <a:t>Bankalar</a:t>
          </a:r>
          <a:endParaRPr lang="tr-TR" sz="1200" kern="1200" dirty="0"/>
        </a:p>
      </dsp:txBody>
      <dsp:txXfrm>
        <a:off x="3551456" y="150151"/>
        <a:ext cx="721282" cy="721282"/>
      </dsp:txXfrm>
    </dsp:sp>
    <dsp:sp modelId="{5B400554-2C47-46E5-836A-519F17A4EBE1}">
      <dsp:nvSpPr>
        <dsp:cNvPr id="0" name=""/>
        <dsp:cNvSpPr/>
      </dsp:nvSpPr>
      <dsp:spPr>
        <a:xfrm rot="1350000">
          <a:off x="4477290" y="629122"/>
          <a:ext cx="272095" cy="34426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scene3d>
        <a:sp3d>
          <a:bevelB/>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dirty="0"/>
        </a:p>
      </dsp:txBody>
      <dsp:txXfrm>
        <a:off x="4480397" y="682356"/>
        <a:ext cx="190467" cy="206560"/>
      </dsp:txXfrm>
    </dsp:sp>
    <dsp:sp modelId="{71E02828-D85B-4A9B-8EC3-28241032829D}">
      <dsp:nvSpPr>
        <dsp:cNvPr id="0" name=""/>
        <dsp:cNvSpPr/>
      </dsp:nvSpPr>
      <dsp:spPr>
        <a:xfrm>
          <a:off x="4818783" y="587588"/>
          <a:ext cx="1020048" cy="1020048"/>
        </a:xfrm>
        <a:prstGeom prst="ellipse">
          <a:avLst/>
        </a:prstGeom>
        <a:solidFill>
          <a:schemeClr val="accent2"/>
        </a:solidFill>
        <a:ln w="25400" cap="flat" cmpd="sng" algn="ctr">
          <a:solidFill>
            <a:schemeClr val="lt1">
              <a:hueOff val="0"/>
              <a:satOff val="0"/>
              <a:lumOff val="0"/>
              <a:alphaOff val="0"/>
            </a:schemeClr>
          </a:solidFill>
          <a:prstDash val="solid"/>
        </a:ln>
        <a:effectLst/>
        <a:scene3d>
          <a:camera prst="orthographicFront"/>
          <a:lightRig rig="threePt" dir="t"/>
        </a:scene3d>
        <a:sp3d>
          <a:bevelB/>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kern="1200" dirty="0" smtClean="0"/>
            <a:t>Ticaret Sicili </a:t>
          </a:r>
          <a:endParaRPr lang="tr-TR" sz="1200" kern="1200" dirty="0"/>
        </a:p>
      </dsp:txBody>
      <dsp:txXfrm>
        <a:off x="4968166" y="736971"/>
        <a:ext cx="721282" cy="721282"/>
      </dsp:txXfrm>
    </dsp:sp>
    <dsp:sp modelId="{664A3A5D-C153-4633-9806-84A1F3443ECB}">
      <dsp:nvSpPr>
        <dsp:cNvPr id="0" name=""/>
        <dsp:cNvSpPr/>
      </dsp:nvSpPr>
      <dsp:spPr>
        <a:xfrm rot="4050000">
          <a:off x="5483223" y="1626720"/>
          <a:ext cx="272095" cy="34426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scene3d>
        <a:sp3d>
          <a:bevelB/>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dirty="0"/>
        </a:p>
      </dsp:txBody>
      <dsp:txXfrm>
        <a:off x="5508418" y="1657866"/>
        <a:ext cx="190467" cy="206560"/>
      </dsp:txXfrm>
    </dsp:sp>
    <dsp:sp modelId="{52367F54-763A-40C5-A73D-1D4898B771B7}">
      <dsp:nvSpPr>
        <dsp:cNvPr id="0" name=""/>
        <dsp:cNvSpPr/>
      </dsp:nvSpPr>
      <dsp:spPr>
        <a:xfrm>
          <a:off x="5405603" y="2004299"/>
          <a:ext cx="1020048" cy="1020048"/>
        </a:xfrm>
        <a:prstGeom prst="ellipse">
          <a:avLst/>
        </a:prstGeom>
        <a:solidFill>
          <a:schemeClr val="accent2"/>
        </a:solidFill>
        <a:ln w="25400" cap="flat" cmpd="sng" algn="ctr">
          <a:solidFill>
            <a:schemeClr val="lt1">
              <a:hueOff val="0"/>
              <a:satOff val="0"/>
              <a:lumOff val="0"/>
              <a:alphaOff val="0"/>
            </a:schemeClr>
          </a:solidFill>
          <a:prstDash val="solid"/>
        </a:ln>
        <a:effectLst/>
        <a:scene3d>
          <a:camera prst="orthographicFront"/>
          <a:lightRig rig="threePt" dir="t"/>
        </a:scene3d>
        <a:sp3d>
          <a:bevelB/>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kern="1200" dirty="0" smtClean="0"/>
            <a:t>Bağımsız Denetçiler</a:t>
          </a:r>
          <a:endParaRPr lang="tr-TR" sz="1200" kern="1200" dirty="0"/>
        </a:p>
      </dsp:txBody>
      <dsp:txXfrm>
        <a:off x="5554986" y="2153682"/>
        <a:ext cx="721282" cy="721282"/>
      </dsp:txXfrm>
    </dsp:sp>
    <dsp:sp modelId="{D58E679B-6968-4A2E-8836-9FCE5125A7AB}">
      <dsp:nvSpPr>
        <dsp:cNvPr id="0" name=""/>
        <dsp:cNvSpPr/>
      </dsp:nvSpPr>
      <dsp:spPr>
        <a:xfrm rot="6750000">
          <a:off x="5489117" y="3043430"/>
          <a:ext cx="272095" cy="34426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scene3d>
        <a:sp3d>
          <a:bevelB/>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dirty="0"/>
        </a:p>
      </dsp:txBody>
      <dsp:txXfrm rot="10800000">
        <a:off x="5545550" y="3074576"/>
        <a:ext cx="190467" cy="206560"/>
      </dsp:txXfrm>
    </dsp:sp>
    <dsp:sp modelId="{F35C4D00-B651-43C8-904C-11A0DB049370}">
      <dsp:nvSpPr>
        <dsp:cNvPr id="0" name=""/>
        <dsp:cNvSpPr/>
      </dsp:nvSpPr>
      <dsp:spPr>
        <a:xfrm>
          <a:off x="4818783" y="3421009"/>
          <a:ext cx="1020048" cy="1020048"/>
        </a:xfrm>
        <a:prstGeom prst="ellipse">
          <a:avLst/>
        </a:prstGeom>
        <a:solidFill>
          <a:schemeClr val="tx2">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kern="1200" dirty="0" smtClean="0"/>
            <a:t>İşlem  Denetçisi</a:t>
          </a:r>
          <a:endParaRPr lang="tr-TR" sz="1200" kern="1200" dirty="0"/>
        </a:p>
      </dsp:txBody>
      <dsp:txXfrm>
        <a:off x="4968166" y="3570392"/>
        <a:ext cx="721282" cy="721282"/>
      </dsp:txXfrm>
    </dsp:sp>
    <dsp:sp modelId="{959CA3B3-9312-4AF6-B0FE-D209044A504A}">
      <dsp:nvSpPr>
        <dsp:cNvPr id="0" name=""/>
        <dsp:cNvSpPr/>
      </dsp:nvSpPr>
      <dsp:spPr>
        <a:xfrm rot="9450000">
          <a:off x="4491519" y="4049363"/>
          <a:ext cx="272095" cy="34426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scene3d>
        <a:sp3d>
          <a:bevelB/>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dirty="0"/>
        </a:p>
      </dsp:txBody>
      <dsp:txXfrm rot="10800000">
        <a:off x="4570040" y="4102597"/>
        <a:ext cx="190467" cy="206560"/>
      </dsp:txXfrm>
    </dsp:sp>
    <dsp:sp modelId="{A1A5CEAF-CAFC-4B9E-8AD1-C58F4450085D}">
      <dsp:nvSpPr>
        <dsp:cNvPr id="0" name=""/>
        <dsp:cNvSpPr/>
      </dsp:nvSpPr>
      <dsp:spPr>
        <a:xfrm>
          <a:off x="3402073" y="4007829"/>
          <a:ext cx="1020048" cy="1020048"/>
        </a:xfrm>
        <a:prstGeom prst="ellipse">
          <a:avLst/>
        </a:prstGeom>
        <a:solidFill>
          <a:schemeClr val="tx2">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kern="1200" dirty="0" smtClean="0"/>
            <a:t>Gümrük ve Ticaret Bakanlığı</a:t>
          </a:r>
          <a:endParaRPr lang="tr-TR" sz="1200" kern="1200" dirty="0"/>
        </a:p>
      </dsp:txBody>
      <dsp:txXfrm>
        <a:off x="3551456" y="4157212"/>
        <a:ext cx="721282" cy="721282"/>
      </dsp:txXfrm>
    </dsp:sp>
    <dsp:sp modelId="{07AE0835-2C91-4484-9FE8-F4889964E0CD}">
      <dsp:nvSpPr>
        <dsp:cNvPr id="0" name=""/>
        <dsp:cNvSpPr/>
      </dsp:nvSpPr>
      <dsp:spPr>
        <a:xfrm rot="12150000">
          <a:off x="3074809" y="4055257"/>
          <a:ext cx="272095" cy="34426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scene3d>
        <a:sp3d>
          <a:bevelB/>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dirty="0"/>
        </a:p>
      </dsp:txBody>
      <dsp:txXfrm rot="10800000">
        <a:off x="3153330" y="4139729"/>
        <a:ext cx="190467" cy="206560"/>
      </dsp:txXfrm>
    </dsp:sp>
    <dsp:sp modelId="{D7C1D4B4-65D4-4064-B33A-B20AEB3AC897}">
      <dsp:nvSpPr>
        <dsp:cNvPr id="0" name=""/>
        <dsp:cNvSpPr/>
      </dsp:nvSpPr>
      <dsp:spPr>
        <a:xfrm>
          <a:off x="1985362" y="3421009"/>
          <a:ext cx="1020048" cy="1020048"/>
        </a:xfrm>
        <a:prstGeom prst="ellipse">
          <a:avLst/>
        </a:prstGeom>
        <a:solidFill>
          <a:schemeClr val="tx2">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kern="1200" dirty="0" smtClean="0"/>
            <a:t>Vergi Dairesi</a:t>
          </a:r>
          <a:endParaRPr lang="tr-TR" sz="1200" kern="1200" dirty="0"/>
        </a:p>
      </dsp:txBody>
      <dsp:txXfrm>
        <a:off x="2134745" y="3570392"/>
        <a:ext cx="721282" cy="721282"/>
      </dsp:txXfrm>
    </dsp:sp>
    <dsp:sp modelId="{B3324F4A-6318-4DDF-8979-E4150F289F24}">
      <dsp:nvSpPr>
        <dsp:cNvPr id="0" name=""/>
        <dsp:cNvSpPr/>
      </dsp:nvSpPr>
      <dsp:spPr>
        <a:xfrm rot="14850000">
          <a:off x="2068876" y="3057659"/>
          <a:ext cx="272095" cy="34426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scene3d>
        <a:sp3d>
          <a:bevelB/>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dirty="0"/>
        </a:p>
      </dsp:txBody>
      <dsp:txXfrm rot="10800000">
        <a:off x="2125309" y="3164219"/>
        <a:ext cx="190467" cy="206560"/>
      </dsp:txXfrm>
    </dsp:sp>
    <dsp:sp modelId="{B17AE1F6-D56F-4040-A7D4-2BD2ABFD1B6D}">
      <dsp:nvSpPr>
        <dsp:cNvPr id="0" name=""/>
        <dsp:cNvSpPr/>
      </dsp:nvSpPr>
      <dsp:spPr>
        <a:xfrm>
          <a:off x="1398542" y="2004299"/>
          <a:ext cx="1020048" cy="1020048"/>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kern="1200" dirty="0" smtClean="0"/>
            <a:t>Alıcılar ve Satıcılar </a:t>
          </a:r>
          <a:endParaRPr lang="tr-TR" sz="1200" kern="1200" dirty="0"/>
        </a:p>
      </dsp:txBody>
      <dsp:txXfrm>
        <a:off x="1547925" y="2153682"/>
        <a:ext cx="721282" cy="721282"/>
      </dsp:txXfrm>
    </dsp:sp>
    <dsp:sp modelId="{D79EE178-2650-4A4D-BDF7-E73CFA7767C8}">
      <dsp:nvSpPr>
        <dsp:cNvPr id="0" name=""/>
        <dsp:cNvSpPr/>
      </dsp:nvSpPr>
      <dsp:spPr>
        <a:xfrm rot="17550000">
          <a:off x="2062982" y="1640949"/>
          <a:ext cx="272095" cy="34426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scene3d>
        <a:sp3d>
          <a:bevelB/>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dirty="0"/>
        </a:p>
      </dsp:txBody>
      <dsp:txXfrm>
        <a:off x="2088177" y="1747509"/>
        <a:ext cx="190467" cy="206560"/>
      </dsp:txXfrm>
    </dsp:sp>
    <dsp:sp modelId="{D07EF4DC-A019-4BF7-AF66-2FB60FBCACEA}">
      <dsp:nvSpPr>
        <dsp:cNvPr id="0" name=""/>
        <dsp:cNvSpPr/>
      </dsp:nvSpPr>
      <dsp:spPr>
        <a:xfrm>
          <a:off x="1985362" y="587588"/>
          <a:ext cx="1020048" cy="1020048"/>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B/>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kern="1200" dirty="0" smtClean="0"/>
            <a:t>Şirket Ortakları </a:t>
          </a:r>
          <a:endParaRPr lang="tr-TR" sz="1200" kern="1200" dirty="0"/>
        </a:p>
      </dsp:txBody>
      <dsp:txXfrm>
        <a:off x="2134745" y="736971"/>
        <a:ext cx="721282" cy="721282"/>
      </dsp:txXfrm>
    </dsp:sp>
    <dsp:sp modelId="{6E348EC4-1FF2-45BE-8EC7-0F190E718577}">
      <dsp:nvSpPr>
        <dsp:cNvPr id="0" name=""/>
        <dsp:cNvSpPr/>
      </dsp:nvSpPr>
      <dsp:spPr>
        <a:xfrm rot="20250000">
          <a:off x="3060580" y="635016"/>
          <a:ext cx="272095" cy="34426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scene3d>
        <a:sp3d>
          <a:bevelB/>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tr-TR" sz="1000" kern="1200" dirty="0"/>
        </a:p>
      </dsp:txBody>
      <dsp:txXfrm>
        <a:off x="3063687" y="719488"/>
        <a:ext cx="190467" cy="206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2E2DF-988E-45CE-9EB2-DC7328BD69DD}">
      <dsp:nvSpPr>
        <dsp:cNvPr id="0" name=""/>
        <dsp:cNvSpPr/>
      </dsp:nvSpPr>
      <dsp:spPr>
        <a:xfrm>
          <a:off x="161044" y="182030"/>
          <a:ext cx="1716860" cy="1805572"/>
        </a:xfrm>
        <a:prstGeom prst="pie">
          <a:avLst>
            <a:gd name="adj1" fmla="val 16200000"/>
            <a:gd name="adj2" fmla="val 18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tr-TR" sz="900" kern="1200" dirty="0" smtClean="0"/>
            <a:t>Risk Yönetimi</a:t>
          </a:r>
          <a:endParaRPr lang="tr-TR" sz="900" kern="1200" dirty="0"/>
        </a:p>
      </dsp:txBody>
      <dsp:txXfrm>
        <a:off x="1065870" y="564639"/>
        <a:ext cx="613164" cy="537372"/>
      </dsp:txXfrm>
    </dsp:sp>
    <dsp:sp modelId="{C231D1E5-D467-43B3-A467-BBBDCE3F4126}">
      <dsp:nvSpPr>
        <dsp:cNvPr id="0" name=""/>
        <dsp:cNvSpPr/>
      </dsp:nvSpPr>
      <dsp:spPr>
        <a:xfrm>
          <a:off x="148428" y="307985"/>
          <a:ext cx="1673174" cy="1673174"/>
        </a:xfrm>
        <a:prstGeom prst="pie">
          <a:avLst>
            <a:gd name="adj1" fmla="val 1800000"/>
            <a:gd name="adj2" fmla="val 90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tr-TR" sz="900" kern="1200" dirty="0" smtClean="0"/>
            <a:t>Organizayon Yapısı ve İnsan Kaynakları</a:t>
          </a:r>
          <a:endParaRPr lang="tr-TR" sz="900" kern="1200" dirty="0"/>
        </a:p>
      </dsp:txBody>
      <dsp:txXfrm>
        <a:off x="546803" y="1393556"/>
        <a:ext cx="896343" cy="438212"/>
      </dsp:txXfrm>
    </dsp:sp>
    <dsp:sp modelId="{1F376BEA-30A0-457E-A11E-95E1CF721686}">
      <dsp:nvSpPr>
        <dsp:cNvPr id="0" name=""/>
        <dsp:cNvSpPr/>
      </dsp:nvSpPr>
      <dsp:spPr>
        <a:xfrm>
          <a:off x="113968" y="248229"/>
          <a:ext cx="1673174" cy="1673174"/>
        </a:xfrm>
        <a:prstGeom prst="pie">
          <a:avLst>
            <a:gd name="adj1" fmla="val 90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tr-TR" sz="900" kern="1200" dirty="0" smtClean="0"/>
            <a:t>Muhasebe ve raporlama Sistemi </a:t>
          </a:r>
          <a:endParaRPr lang="tr-TR" sz="900" kern="1200" dirty="0"/>
        </a:p>
      </dsp:txBody>
      <dsp:txXfrm>
        <a:off x="307778" y="602782"/>
        <a:ext cx="597562" cy="497968"/>
      </dsp:txXfrm>
    </dsp:sp>
    <dsp:sp modelId="{9265BD35-7DA5-4F40-AB76-C43A8CD48EC3}">
      <dsp:nvSpPr>
        <dsp:cNvPr id="0" name=""/>
        <dsp:cNvSpPr/>
      </dsp:nvSpPr>
      <dsp:spPr>
        <a:xfrm>
          <a:off x="78978" y="143227"/>
          <a:ext cx="1880329" cy="1880329"/>
        </a:xfrm>
        <a:prstGeom prst="circularArrow">
          <a:avLst>
            <a:gd name="adj1" fmla="val 5085"/>
            <a:gd name="adj2" fmla="val 327528"/>
            <a:gd name="adj3" fmla="val 1472472"/>
            <a:gd name="adj4" fmla="val 16199432"/>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F1D43C-FB1C-45A3-B87E-4A631FE2664D}">
      <dsp:nvSpPr>
        <dsp:cNvPr id="0" name=""/>
        <dsp:cNvSpPr/>
      </dsp:nvSpPr>
      <dsp:spPr>
        <a:xfrm>
          <a:off x="44850" y="204302"/>
          <a:ext cx="1880329" cy="1880329"/>
        </a:xfrm>
        <a:prstGeom prst="circularArrow">
          <a:avLst>
            <a:gd name="adj1" fmla="val 5085"/>
            <a:gd name="adj2" fmla="val 327528"/>
            <a:gd name="adj3" fmla="val 8671970"/>
            <a:gd name="adj4" fmla="val 1800502"/>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6C56D1-B34F-4671-A611-2CC03E66904B}">
      <dsp:nvSpPr>
        <dsp:cNvPr id="0" name=""/>
        <dsp:cNvSpPr/>
      </dsp:nvSpPr>
      <dsp:spPr>
        <a:xfrm>
          <a:off x="10253" y="144651"/>
          <a:ext cx="1880329" cy="1880329"/>
        </a:xfrm>
        <a:prstGeom prst="circularArrow">
          <a:avLst>
            <a:gd name="adj1" fmla="val 5085"/>
            <a:gd name="adj2" fmla="val 327528"/>
            <a:gd name="adj3" fmla="val 15873039"/>
            <a:gd name="adj4" fmla="val 9000000"/>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10.vml.rels><?xml version="1.0" encoding="UTF-8" standalone="yes"?>
<Relationships xmlns="http://schemas.openxmlformats.org/package/2006/relationships"><Relationship Id="rId1" Type="http://schemas.openxmlformats.org/officeDocument/2006/relationships/image" Target="NULL"/></Relationships>
</file>

<file path=ppt/drawings/_rels/vmlDrawing100.vml.rels><?xml version="1.0" encoding="UTF-8" standalone="yes"?>
<Relationships xmlns="http://schemas.openxmlformats.org/package/2006/relationships"><Relationship Id="rId1" Type="http://schemas.openxmlformats.org/officeDocument/2006/relationships/image" Target="NULL"/></Relationships>
</file>

<file path=ppt/drawings/_rels/vmlDrawing101.vml.rels><?xml version="1.0" encoding="UTF-8" standalone="yes"?>
<Relationships xmlns="http://schemas.openxmlformats.org/package/2006/relationships"><Relationship Id="rId1" Type="http://schemas.openxmlformats.org/officeDocument/2006/relationships/image" Target="NULL"/></Relationships>
</file>

<file path=ppt/drawings/_rels/vmlDrawing102.vml.rels><?xml version="1.0" encoding="UTF-8" standalone="yes"?>
<Relationships xmlns="http://schemas.openxmlformats.org/package/2006/relationships"><Relationship Id="rId1" Type="http://schemas.openxmlformats.org/officeDocument/2006/relationships/image" Target="NULL"/></Relationships>
</file>

<file path=ppt/drawings/_rels/vmlDrawing103.vml.rels><?xml version="1.0" encoding="UTF-8" standalone="yes"?>
<Relationships xmlns="http://schemas.openxmlformats.org/package/2006/relationships"><Relationship Id="rId1" Type="http://schemas.openxmlformats.org/officeDocument/2006/relationships/image" Target="NULL"/></Relationships>
</file>

<file path=ppt/drawings/_rels/vmlDrawing104.vml.rels><?xml version="1.0" encoding="UTF-8" standalone="yes"?>
<Relationships xmlns="http://schemas.openxmlformats.org/package/2006/relationships"><Relationship Id="rId1" Type="http://schemas.openxmlformats.org/officeDocument/2006/relationships/image" Target="NULL"/></Relationships>
</file>

<file path=ppt/drawings/_rels/vmlDrawing105.vml.rels><?xml version="1.0" encoding="UTF-8" standalone="yes"?>
<Relationships xmlns="http://schemas.openxmlformats.org/package/2006/relationships"><Relationship Id="rId1" Type="http://schemas.openxmlformats.org/officeDocument/2006/relationships/image" Target="NULL"/></Relationships>
</file>

<file path=ppt/drawings/_rels/vmlDrawing106.vml.rels><?xml version="1.0" encoding="UTF-8" standalone="yes"?>
<Relationships xmlns="http://schemas.openxmlformats.org/package/2006/relationships"><Relationship Id="rId1" Type="http://schemas.openxmlformats.org/officeDocument/2006/relationships/image" Target="NULL"/></Relationships>
</file>

<file path=ppt/drawings/_rels/vmlDrawing107.vml.rels><?xml version="1.0" encoding="UTF-8" standalone="yes"?>
<Relationships xmlns="http://schemas.openxmlformats.org/package/2006/relationships"><Relationship Id="rId1" Type="http://schemas.openxmlformats.org/officeDocument/2006/relationships/image" Target="NULL"/></Relationships>
</file>

<file path=ppt/drawings/_rels/vmlDrawing108.vml.rels><?xml version="1.0" encoding="UTF-8" standalone="yes"?>
<Relationships xmlns="http://schemas.openxmlformats.org/package/2006/relationships"><Relationship Id="rId1" Type="http://schemas.openxmlformats.org/officeDocument/2006/relationships/image" Target="NULL"/></Relationships>
</file>

<file path=ppt/drawings/_rels/vmlDrawing109.vml.rels><?xml version="1.0" encoding="UTF-8" standalone="yes"?>
<Relationships xmlns="http://schemas.openxmlformats.org/package/2006/relationships"><Relationship Id="rId1" Type="http://schemas.openxmlformats.org/officeDocument/2006/relationships/image" Target="NULL"/></Relationships>
</file>

<file path=ppt/drawings/_rels/vmlDrawing11.vml.rels><?xml version="1.0" encoding="UTF-8" standalone="yes"?>
<Relationships xmlns="http://schemas.openxmlformats.org/package/2006/relationships"><Relationship Id="rId1" Type="http://schemas.openxmlformats.org/officeDocument/2006/relationships/image" Target="NULL"/></Relationships>
</file>

<file path=ppt/drawings/_rels/vmlDrawing110.vml.rels><?xml version="1.0" encoding="UTF-8" standalone="yes"?>
<Relationships xmlns="http://schemas.openxmlformats.org/package/2006/relationships"><Relationship Id="rId1" Type="http://schemas.openxmlformats.org/officeDocument/2006/relationships/image" Target="NULL"/></Relationships>
</file>

<file path=ppt/drawings/_rels/vmlDrawing111.vml.rels><?xml version="1.0" encoding="UTF-8" standalone="yes"?>
<Relationships xmlns="http://schemas.openxmlformats.org/package/2006/relationships"><Relationship Id="rId1" Type="http://schemas.openxmlformats.org/officeDocument/2006/relationships/image" Target="NULL"/></Relationships>
</file>

<file path=ppt/drawings/_rels/vmlDrawing112.vml.rels><?xml version="1.0" encoding="UTF-8" standalone="yes"?>
<Relationships xmlns="http://schemas.openxmlformats.org/package/2006/relationships"><Relationship Id="rId1" Type="http://schemas.openxmlformats.org/officeDocument/2006/relationships/image" Target="NULL"/></Relationships>
</file>

<file path=ppt/drawings/_rels/vmlDrawing113.vml.rels><?xml version="1.0" encoding="UTF-8" standalone="yes"?>
<Relationships xmlns="http://schemas.openxmlformats.org/package/2006/relationships"><Relationship Id="rId1" Type="http://schemas.openxmlformats.org/officeDocument/2006/relationships/image" Target="NULL"/></Relationships>
</file>

<file path=ppt/drawings/_rels/vmlDrawing114.vml.rels><?xml version="1.0" encoding="UTF-8" standalone="yes"?>
<Relationships xmlns="http://schemas.openxmlformats.org/package/2006/relationships"><Relationship Id="rId1" Type="http://schemas.openxmlformats.org/officeDocument/2006/relationships/image" Target="NULL"/></Relationships>
</file>

<file path=ppt/drawings/_rels/vmlDrawing115.vml.rels><?xml version="1.0" encoding="UTF-8" standalone="yes"?>
<Relationships xmlns="http://schemas.openxmlformats.org/package/2006/relationships"><Relationship Id="rId1" Type="http://schemas.openxmlformats.org/officeDocument/2006/relationships/image" Target="NULL"/></Relationships>
</file>

<file path=ppt/drawings/_rels/vmlDrawing116.vml.rels><?xml version="1.0" encoding="UTF-8" standalone="yes"?>
<Relationships xmlns="http://schemas.openxmlformats.org/package/2006/relationships"><Relationship Id="rId1" Type="http://schemas.openxmlformats.org/officeDocument/2006/relationships/image" Target="NULL"/></Relationships>
</file>

<file path=ppt/drawings/_rels/vmlDrawing117.vml.rels><?xml version="1.0" encoding="UTF-8" standalone="yes"?>
<Relationships xmlns="http://schemas.openxmlformats.org/package/2006/relationships"><Relationship Id="rId1" Type="http://schemas.openxmlformats.org/officeDocument/2006/relationships/image" Target="NULL"/></Relationships>
</file>

<file path=ppt/drawings/_rels/vmlDrawing118.vml.rels><?xml version="1.0" encoding="UTF-8" standalone="yes"?>
<Relationships xmlns="http://schemas.openxmlformats.org/package/2006/relationships"><Relationship Id="rId1" Type="http://schemas.openxmlformats.org/officeDocument/2006/relationships/image" Target="NULL"/></Relationships>
</file>

<file path=ppt/drawings/_rels/vmlDrawing119.vml.rels><?xml version="1.0" encoding="UTF-8" standalone="yes"?>
<Relationships xmlns="http://schemas.openxmlformats.org/package/2006/relationships"><Relationship Id="rId1" Type="http://schemas.openxmlformats.org/officeDocument/2006/relationships/image" Target="NULL"/></Relationships>
</file>

<file path=ppt/drawings/_rels/vmlDrawing12.vml.rels><?xml version="1.0" encoding="UTF-8" standalone="yes"?>
<Relationships xmlns="http://schemas.openxmlformats.org/package/2006/relationships"><Relationship Id="rId1" Type="http://schemas.openxmlformats.org/officeDocument/2006/relationships/image" Target="NULL"/></Relationships>
</file>

<file path=ppt/drawings/_rels/vmlDrawing120.vml.rels><?xml version="1.0" encoding="UTF-8" standalone="yes"?>
<Relationships xmlns="http://schemas.openxmlformats.org/package/2006/relationships"><Relationship Id="rId1" Type="http://schemas.openxmlformats.org/officeDocument/2006/relationships/image" Target="NULL"/></Relationships>
</file>

<file path=ppt/drawings/_rels/vmlDrawing121.vml.rels><?xml version="1.0" encoding="UTF-8" standalone="yes"?>
<Relationships xmlns="http://schemas.openxmlformats.org/package/2006/relationships"><Relationship Id="rId1" Type="http://schemas.openxmlformats.org/officeDocument/2006/relationships/image" Target="NULL"/></Relationships>
</file>

<file path=ppt/drawings/_rels/vmlDrawing122.vml.rels><?xml version="1.0" encoding="UTF-8" standalone="yes"?>
<Relationships xmlns="http://schemas.openxmlformats.org/package/2006/relationships"><Relationship Id="rId1" Type="http://schemas.openxmlformats.org/officeDocument/2006/relationships/image" Target="NULL"/></Relationships>
</file>

<file path=ppt/drawings/_rels/vmlDrawing123.vml.rels><?xml version="1.0" encoding="UTF-8" standalone="yes"?>
<Relationships xmlns="http://schemas.openxmlformats.org/package/2006/relationships"><Relationship Id="rId1" Type="http://schemas.openxmlformats.org/officeDocument/2006/relationships/image" Target="NULL"/></Relationships>
</file>

<file path=ppt/drawings/_rels/vmlDrawing124.vml.rels><?xml version="1.0" encoding="UTF-8" standalone="yes"?>
<Relationships xmlns="http://schemas.openxmlformats.org/package/2006/relationships"><Relationship Id="rId1" Type="http://schemas.openxmlformats.org/officeDocument/2006/relationships/image" Target="NULL"/></Relationships>
</file>

<file path=ppt/drawings/_rels/vmlDrawing125.vml.rels><?xml version="1.0" encoding="UTF-8" standalone="yes"?>
<Relationships xmlns="http://schemas.openxmlformats.org/package/2006/relationships"><Relationship Id="rId1" Type="http://schemas.openxmlformats.org/officeDocument/2006/relationships/image" Target="NULL"/></Relationships>
</file>

<file path=ppt/drawings/_rels/vmlDrawing126.vml.rels><?xml version="1.0" encoding="UTF-8" standalone="yes"?>
<Relationships xmlns="http://schemas.openxmlformats.org/package/2006/relationships"><Relationship Id="rId1" Type="http://schemas.openxmlformats.org/officeDocument/2006/relationships/image" Target="NULL"/></Relationships>
</file>

<file path=ppt/drawings/_rels/vmlDrawing127.vml.rels><?xml version="1.0" encoding="UTF-8" standalone="yes"?>
<Relationships xmlns="http://schemas.openxmlformats.org/package/2006/relationships"><Relationship Id="rId1" Type="http://schemas.openxmlformats.org/officeDocument/2006/relationships/image" Target="NULL"/></Relationships>
</file>

<file path=ppt/drawings/_rels/vmlDrawing128.vml.rels><?xml version="1.0" encoding="UTF-8" standalone="yes"?>
<Relationships xmlns="http://schemas.openxmlformats.org/package/2006/relationships"><Relationship Id="rId1" Type="http://schemas.openxmlformats.org/officeDocument/2006/relationships/image" Target="NULL"/></Relationships>
</file>

<file path=ppt/drawings/_rels/vmlDrawing129.vml.rels><?xml version="1.0" encoding="UTF-8" standalone="yes"?>
<Relationships xmlns="http://schemas.openxmlformats.org/package/2006/relationships"><Relationship Id="rId1" Type="http://schemas.openxmlformats.org/officeDocument/2006/relationships/image" Target="NULL"/></Relationships>
</file>

<file path=ppt/drawings/_rels/vmlDrawing13.vml.rels><?xml version="1.0" encoding="UTF-8" standalone="yes"?>
<Relationships xmlns="http://schemas.openxmlformats.org/package/2006/relationships"><Relationship Id="rId1" Type="http://schemas.openxmlformats.org/officeDocument/2006/relationships/image" Target="NULL"/></Relationships>
</file>

<file path=ppt/drawings/_rels/vmlDrawing130.vml.rels><?xml version="1.0" encoding="UTF-8" standalone="yes"?>
<Relationships xmlns="http://schemas.openxmlformats.org/package/2006/relationships"><Relationship Id="rId1" Type="http://schemas.openxmlformats.org/officeDocument/2006/relationships/image" Target="NULL"/></Relationships>
</file>

<file path=ppt/drawings/_rels/vmlDrawing131.vml.rels><?xml version="1.0" encoding="UTF-8" standalone="yes"?>
<Relationships xmlns="http://schemas.openxmlformats.org/package/2006/relationships"><Relationship Id="rId1" Type="http://schemas.openxmlformats.org/officeDocument/2006/relationships/image" Target="NULL"/></Relationships>
</file>

<file path=ppt/drawings/_rels/vmlDrawing132.vml.rels><?xml version="1.0" encoding="UTF-8" standalone="yes"?>
<Relationships xmlns="http://schemas.openxmlformats.org/package/2006/relationships"><Relationship Id="rId1" Type="http://schemas.openxmlformats.org/officeDocument/2006/relationships/image" Target="NULL"/></Relationships>
</file>

<file path=ppt/drawings/_rels/vmlDrawing133.vml.rels><?xml version="1.0" encoding="UTF-8" standalone="yes"?>
<Relationships xmlns="http://schemas.openxmlformats.org/package/2006/relationships"><Relationship Id="rId1" Type="http://schemas.openxmlformats.org/officeDocument/2006/relationships/image" Target="NULL"/></Relationships>
</file>

<file path=ppt/drawings/_rels/vmlDrawing134.vml.rels><?xml version="1.0" encoding="UTF-8" standalone="yes"?>
<Relationships xmlns="http://schemas.openxmlformats.org/package/2006/relationships"><Relationship Id="rId1" Type="http://schemas.openxmlformats.org/officeDocument/2006/relationships/image" Target="NULL"/></Relationships>
</file>

<file path=ppt/drawings/_rels/vmlDrawing135.vml.rels><?xml version="1.0" encoding="UTF-8" standalone="yes"?>
<Relationships xmlns="http://schemas.openxmlformats.org/package/2006/relationships"><Relationship Id="rId1" Type="http://schemas.openxmlformats.org/officeDocument/2006/relationships/image" Target="NULL"/></Relationships>
</file>

<file path=ppt/drawings/_rels/vmlDrawing136.vml.rels><?xml version="1.0" encoding="UTF-8" standalone="yes"?>
<Relationships xmlns="http://schemas.openxmlformats.org/package/2006/relationships"><Relationship Id="rId1" Type="http://schemas.openxmlformats.org/officeDocument/2006/relationships/image" Target="NULL"/></Relationships>
</file>

<file path=ppt/drawings/_rels/vmlDrawing137.vml.rels><?xml version="1.0" encoding="UTF-8" standalone="yes"?>
<Relationships xmlns="http://schemas.openxmlformats.org/package/2006/relationships"><Relationship Id="rId1" Type="http://schemas.openxmlformats.org/officeDocument/2006/relationships/image" Target="NULL"/></Relationships>
</file>

<file path=ppt/drawings/_rels/vmlDrawing138.vml.rels><?xml version="1.0" encoding="UTF-8" standalone="yes"?>
<Relationships xmlns="http://schemas.openxmlformats.org/package/2006/relationships"><Relationship Id="rId1" Type="http://schemas.openxmlformats.org/officeDocument/2006/relationships/image" Target="NULL"/></Relationships>
</file>

<file path=ppt/drawings/_rels/vmlDrawing139.vml.rels><?xml version="1.0" encoding="UTF-8" standalone="yes"?>
<Relationships xmlns="http://schemas.openxmlformats.org/package/2006/relationships"><Relationship Id="rId1" Type="http://schemas.openxmlformats.org/officeDocument/2006/relationships/image" Target="NULL"/></Relationships>
</file>

<file path=ppt/drawings/_rels/vmlDrawing14.vml.rels><?xml version="1.0" encoding="UTF-8" standalone="yes"?>
<Relationships xmlns="http://schemas.openxmlformats.org/package/2006/relationships"><Relationship Id="rId1" Type="http://schemas.openxmlformats.org/officeDocument/2006/relationships/image" Target="NULL"/></Relationships>
</file>

<file path=ppt/drawings/_rels/vmlDrawing140.vml.rels><?xml version="1.0" encoding="UTF-8" standalone="yes"?>
<Relationships xmlns="http://schemas.openxmlformats.org/package/2006/relationships"><Relationship Id="rId1" Type="http://schemas.openxmlformats.org/officeDocument/2006/relationships/image" Target="NULL"/></Relationships>
</file>

<file path=ppt/drawings/_rels/vmlDrawing141.vml.rels><?xml version="1.0" encoding="UTF-8" standalone="yes"?>
<Relationships xmlns="http://schemas.openxmlformats.org/package/2006/relationships"><Relationship Id="rId1" Type="http://schemas.openxmlformats.org/officeDocument/2006/relationships/image" Target="NULL"/></Relationships>
</file>

<file path=ppt/drawings/_rels/vmlDrawing142.vml.rels><?xml version="1.0" encoding="UTF-8" standalone="yes"?>
<Relationships xmlns="http://schemas.openxmlformats.org/package/2006/relationships"><Relationship Id="rId1" Type="http://schemas.openxmlformats.org/officeDocument/2006/relationships/image" Target="NULL"/></Relationships>
</file>

<file path=ppt/drawings/_rels/vmlDrawing143.vml.rels><?xml version="1.0" encoding="UTF-8" standalone="yes"?>
<Relationships xmlns="http://schemas.openxmlformats.org/package/2006/relationships"><Relationship Id="rId1" Type="http://schemas.openxmlformats.org/officeDocument/2006/relationships/image" Target="NULL"/></Relationships>
</file>

<file path=ppt/drawings/_rels/vmlDrawing144.vml.rels><?xml version="1.0" encoding="UTF-8" standalone="yes"?>
<Relationships xmlns="http://schemas.openxmlformats.org/package/2006/relationships"><Relationship Id="rId1" Type="http://schemas.openxmlformats.org/officeDocument/2006/relationships/image" Target="NULL"/></Relationships>
</file>

<file path=ppt/drawings/_rels/vmlDrawing145.vml.rels><?xml version="1.0" encoding="UTF-8" standalone="yes"?>
<Relationships xmlns="http://schemas.openxmlformats.org/package/2006/relationships"><Relationship Id="rId1" Type="http://schemas.openxmlformats.org/officeDocument/2006/relationships/image" Target="NULL"/></Relationships>
</file>

<file path=ppt/drawings/_rels/vmlDrawing146.vml.rels><?xml version="1.0" encoding="UTF-8" standalone="yes"?>
<Relationships xmlns="http://schemas.openxmlformats.org/package/2006/relationships"><Relationship Id="rId1" Type="http://schemas.openxmlformats.org/officeDocument/2006/relationships/image" Target="NULL"/></Relationships>
</file>

<file path=ppt/drawings/_rels/vmlDrawing147.vml.rels><?xml version="1.0" encoding="UTF-8" standalone="yes"?>
<Relationships xmlns="http://schemas.openxmlformats.org/package/2006/relationships"><Relationship Id="rId1" Type="http://schemas.openxmlformats.org/officeDocument/2006/relationships/image" Target="NULL"/></Relationships>
</file>

<file path=ppt/drawings/_rels/vmlDrawing148.vml.rels><?xml version="1.0" encoding="UTF-8" standalone="yes"?>
<Relationships xmlns="http://schemas.openxmlformats.org/package/2006/relationships"><Relationship Id="rId1" Type="http://schemas.openxmlformats.org/officeDocument/2006/relationships/image" Target="NULL"/></Relationships>
</file>

<file path=ppt/drawings/_rels/vmlDrawing149.vml.rels><?xml version="1.0" encoding="UTF-8" standalone="yes"?>
<Relationships xmlns="http://schemas.openxmlformats.org/package/2006/relationships"><Relationship Id="rId1" Type="http://schemas.openxmlformats.org/officeDocument/2006/relationships/image" Target="NULL"/></Relationships>
</file>

<file path=ppt/drawings/_rels/vmlDrawing15.vml.rels><?xml version="1.0" encoding="UTF-8" standalone="yes"?>
<Relationships xmlns="http://schemas.openxmlformats.org/package/2006/relationships"><Relationship Id="rId1" Type="http://schemas.openxmlformats.org/officeDocument/2006/relationships/image" Target="NULL"/></Relationships>
</file>

<file path=ppt/drawings/_rels/vmlDrawing150.vml.rels><?xml version="1.0" encoding="UTF-8" standalone="yes"?>
<Relationships xmlns="http://schemas.openxmlformats.org/package/2006/relationships"><Relationship Id="rId1" Type="http://schemas.openxmlformats.org/officeDocument/2006/relationships/image" Target="NULL"/></Relationships>
</file>

<file path=ppt/drawings/_rels/vmlDrawing151.vml.rels><?xml version="1.0" encoding="UTF-8" standalone="yes"?>
<Relationships xmlns="http://schemas.openxmlformats.org/package/2006/relationships"><Relationship Id="rId1" Type="http://schemas.openxmlformats.org/officeDocument/2006/relationships/image" Target="NULL"/></Relationships>
</file>

<file path=ppt/drawings/_rels/vmlDrawing152.vml.rels><?xml version="1.0" encoding="UTF-8" standalone="yes"?>
<Relationships xmlns="http://schemas.openxmlformats.org/package/2006/relationships"><Relationship Id="rId1" Type="http://schemas.openxmlformats.org/officeDocument/2006/relationships/image" Target="NULL"/></Relationships>
</file>

<file path=ppt/drawings/_rels/vmlDrawing153.vml.rels><?xml version="1.0" encoding="UTF-8" standalone="yes"?>
<Relationships xmlns="http://schemas.openxmlformats.org/package/2006/relationships"><Relationship Id="rId1" Type="http://schemas.openxmlformats.org/officeDocument/2006/relationships/image" Target="NULL"/></Relationships>
</file>

<file path=ppt/drawings/_rels/vmlDrawing154.vml.rels><?xml version="1.0" encoding="UTF-8" standalone="yes"?>
<Relationships xmlns="http://schemas.openxmlformats.org/package/2006/relationships"><Relationship Id="rId1" Type="http://schemas.openxmlformats.org/officeDocument/2006/relationships/image" Target="NULL"/></Relationships>
</file>

<file path=ppt/drawings/_rels/vmlDrawing155.vml.rels><?xml version="1.0" encoding="UTF-8" standalone="yes"?>
<Relationships xmlns="http://schemas.openxmlformats.org/package/2006/relationships"><Relationship Id="rId1" Type="http://schemas.openxmlformats.org/officeDocument/2006/relationships/image" Target="NULL"/></Relationships>
</file>

<file path=ppt/drawings/_rels/vmlDrawing156.vml.rels><?xml version="1.0" encoding="UTF-8" standalone="yes"?>
<Relationships xmlns="http://schemas.openxmlformats.org/package/2006/relationships"><Relationship Id="rId1" Type="http://schemas.openxmlformats.org/officeDocument/2006/relationships/image" Target="NULL"/></Relationships>
</file>

<file path=ppt/drawings/_rels/vmlDrawing157.vml.rels><?xml version="1.0" encoding="UTF-8" standalone="yes"?>
<Relationships xmlns="http://schemas.openxmlformats.org/package/2006/relationships"><Relationship Id="rId1" Type="http://schemas.openxmlformats.org/officeDocument/2006/relationships/image" Target="NULL"/></Relationships>
</file>

<file path=ppt/drawings/_rels/vmlDrawing158.vml.rels><?xml version="1.0" encoding="UTF-8" standalone="yes"?>
<Relationships xmlns="http://schemas.openxmlformats.org/package/2006/relationships"><Relationship Id="rId1" Type="http://schemas.openxmlformats.org/officeDocument/2006/relationships/image" Target="NULL"/></Relationships>
</file>

<file path=ppt/drawings/_rels/vmlDrawing159.vml.rels><?xml version="1.0" encoding="UTF-8" standalone="yes"?>
<Relationships xmlns="http://schemas.openxmlformats.org/package/2006/relationships"><Relationship Id="rId1" Type="http://schemas.openxmlformats.org/officeDocument/2006/relationships/image" Target="NULL"/></Relationships>
</file>

<file path=ppt/drawings/_rels/vmlDrawing16.vml.rels><?xml version="1.0" encoding="UTF-8" standalone="yes"?>
<Relationships xmlns="http://schemas.openxmlformats.org/package/2006/relationships"><Relationship Id="rId1" Type="http://schemas.openxmlformats.org/officeDocument/2006/relationships/image" Target="NULL"/></Relationships>
</file>

<file path=ppt/drawings/_rels/vmlDrawing160.vml.rels><?xml version="1.0" encoding="UTF-8" standalone="yes"?>
<Relationships xmlns="http://schemas.openxmlformats.org/package/2006/relationships"><Relationship Id="rId1" Type="http://schemas.openxmlformats.org/officeDocument/2006/relationships/image" Target="NULL"/></Relationships>
</file>

<file path=ppt/drawings/_rels/vmlDrawing161.vml.rels><?xml version="1.0" encoding="UTF-8" standalone="yes"?>
<Relationships xmlns="http://schemas.openxmlformats.org/package/2006/relationships"><Relationship Id="rId1" Type="http://schemas.openxmlformats.org/officeDocument/2006/relationships/image" Target="NULL"/></Relationships>
</file>

<file path=ppt/drawings/_rels/vmlDrawing162.vml.rels><?xml version="1.0" encoding="UTF-8" standalone="yes"?>
<Relationships xmlns="http://schemas.openxmlformats.org/package/2006/relationships"><Relationship Id="rId1" Type="http://schemas.openxmlformats.org/officeDocument/2006/relationships/image" Target="NULL"/></Relationships>
</file>

<file path=ppt/drawings/_rels/vmlDrawing163.vml.rels><?xml version="1.0" encoding="UTF-8" standalone="yes"?>
<Relationships xmlns="http://schemas.openxmlformats.org/package/2006/relationships"><Relationship Id="rId1" Type="http://schemas.openxmlformats.org/officeDocument/2006/relationships/image" Target="NULL"/></Relationships>
</file>

<file path=ppt/drawings/_rels/vmlDrawing164.vml.rels><?xml version="1.0" encoding="UTF-8" standalone="yes"?>
<Relationships xmlns="http://schemas.openxmlformats.org/package/2006/relationships"><Relationship Id="rId1" Type="http://schemas.openxmlformats.org/officeDocument/2006/relationships/image" Target="NULL"/></Relationships>
</file>

<file path=ppt/drawings/_rels/vmlDrawing165.vml.rels><?xml version="1.0" encoding="UTF-8" standalone="yes"?>
<Relationships xmlns="http://schemas.openxmlformats.org/package/2006/relationships"><Relationship Id="rId1" Type="http://schemas.openxmlformats.org/officeDocument/2006/relationships/image" Target="NULL"/></Relationships>
</file>

<file path=ppt/drawings/_rels/vmlDrawing166.vml.rels><?xml version="1.0" encoding="UTF-8" standalone="yes"?>
<Relationships xmlns="http://schemas.openxmlformats.org/package/2006/relationships"><Relationship Id="rId1" Type="http://schemas.openxmlformats.org/officeDocument/2006/relationships/image" Target="NULL"/></Relationships>
</file>

<file path=ppt/drawings/_rels/vmlDrawing167.vml.rels><?xml version="1.0" encoding="UTF-8" standalone="yes"?>
<Relationships xmlns="http://schemas.openxmlformats.org/package/2006/relationships"><Relationship Id="rId1" Type="http://schemas.openxmlformats.org/officeDocument/2006/relationships/image" Target="NULL"/></Relationships>
</file>

<file path=ppt/drawings/_rels/vmlDrawing168.vml.rels><?xml version="1.0" encoding="UTF-8" standalone="yes"?>
<Relationships xmlns="http://schemas.openxmlformats.org/package/2006/relationships"><Relationship Id="rId1" Type="http://schemas.openxmlformats.org/officeDocument/2006/relationships/image" Target="NULL"/></Relationships>
</file>

<file path=ppt/drawings/_rels/vmlDrawing169.vml.rels><?xml version="1.0" encoding="UTF-8" standalone="yes"?>
<Relationships xmlns="http://schemas.openxmlformats.org/package/2006/relationships"><Relationship Id="rId1" Type="http://schemas.openxmlformats.org/officeDocument/2006/relationships/image" Target="NULL"/></Relationships>
</file>

<file path=ppt/drawings/_rels/vmlDrawing17.vml.rels><?xml version="1.0" encoding="UTF-8" standalone="yes"?>
<Relationships xmlns="http://schemas.openxmlformats.org/package/2006/relationships"><Relationship Id="rId1" Type="http://schemas.openxmlformats.org/officeDocument/2006/relationships/image" Target="NULL"/></Relationships>
</file>

<file path=ppt/drawings/_rels/vmlDrawing170.vml.rels><?xml version="1.0" encoding="UTF-8" standalone="yes"?>
<Relationships xmlns="http://schemas.openxmlformats.org/package/2006/relationships"><Relationship Id="rId1" Type="http://schemas.openxmlformats.org/officeDocument/2006/relationships/image" Target="NULL"/></Relationships>
</file>

<file path=ppt/drawings/_rels/vmlDrawing171.vml.rels><?xml version="1.0" encoding="UTF-8" standalone="yes"?>
<Relationships xmlns="http://schemas.openxmlformats.org/package/2006/relationships"><Relationship Id="rId1" Type="http://schemas.openxmlformats.org/officeDocument/2006/relationships/image" Target="NULL"/></Relationships>
</file>

<file path=ppt/drawings/_rels/vmlDrawing172.vml.rels><?xml version="1.0" encoding="UTF-8" standalone="yes"?>
<Relationships xmlns="http://schemas.openxmlformats.org/package/2006/relationships"><Relationship Id="rId1" Type="http://schemas.openxmlformats.org/officeDocument/2006/relationships/image" Target="NULL"/></Relationships>
</file>

<file path=ppt/drawings/_rels/vmlDrawing173.vml.rels><?xml version="1.0" encoding="UTF-8" standalone="yes"?>
<Relationships xmlns="http://schemas.openxmlformats.org/package/2006/relationships"><Relationship Id="rId1" Type="http://schemas.openxmlformats.org/officeDocument/2006/relationships/image" Target="NULL"/></Relationships>
</file>

<file path=ppt/drawings/_rels/vmlDrawing174.vml.rels><?xml version="1.0" encoding="UTF-8" standalone="yes"?>
<Relationships xmlns="http://schemas.openxmlformats.org/package/2006/relationships"><Relationship Id="rId1" Type="http://schemas.openxmlformats.org/officeDocument/2006/relationships/image" Target="NULL"/></Relationships>
</file>

<file path=ppt/drawings/_rels/vmlDrawing175.vml.rels><?xml version="1.0" encoding="UTF-8" standalone="yes"?>
<Relationships xmlns="http://schemas.openxmlformats.org/package/2006/relationships"><Relationship Id="rId1" Type="http://schemas.openxmlformats.org/officeDocument/2006/relationships/image" Target="NULL"/></Relationships>
</file>

<file path=ppt/drawings/_rels/vmlDrawing176.vml.rels><?xml version="1.0" encoding="UTF-8" standalone="yes"?>
<Relationships xmlns="http://schemas.openxmlformats.org/package/2006/relationships"><Relationship Id="rId1" Type="http://schemas.openxmlformats.org/officeDocument/2006/relationships/image" Target="NULL"/></Relationships>
</file>

<file path=ppt/drawings/_rels/vmlDrawing177.vml.rels><?xml version="1.0" encoding="UTF-8" standalone="yes"?>
<Relationships xmlns="http://schemas.openxmlformats.org/package/2006/relationships"><Relationship Id="rId1" Type="http://schemas.openxmlformats.org/officeDocument/2006/relationships/image" Target="NULL"/></Relationships>
</file>

<file path=ppt/drawings/_rels/vmlDrawing178.vml.rels><?xml version="1.0" encoding="UTF-8" standalone="yes"?>
<Relationships xmlns="http://schemas.openxmlformats.org/package/2006/relationships"><Relationship Id="rId1" Type="http://schemas.openxmlformats.org/officeDocument/2006/relationships/image" Target="NULL"/></Relationships>
</file>

<file path=ppt/drawings/_rels/vmlDrawing179.vml.rels><?xml version="1.0" encoding="UTF-8" standalone="yes"?>
<Relationships xmlns="http://schemas.openxmlformats.org/package/2006/relationships"><Relationship Id="rId1" Type="http://schemas.openxmlformats.org/officeDocument/2006/relationships/image" Target="NULL"/></Relationships>
</file>

<file path=ppt/drawings/_rels/vmlDrawing18.vml.rels><?xml version="1.0" encoding="UTF-8" standalone="yes"?>
<Relationships xmlns="http://schemas.openxmlformats.org/package/2006/relationships"><Relationship Id="rId1" Type="http://schemas.openxmlformats.org/officeDocument/2006/relationships/image" Target="NULL"/></Relationships>
</file>

<file path=ppt/drawings/_rels/vmlDrawing180.vml.rels><?xml version="1.0" encoding="UTF-8" standalone="yes"?>
<Relationships xmlns="http://schemas.openxmlformats.org/package/2006/relationships"><Relationship Id="rId1" Type="http://schemas.openxmlformats.org/officeDocument/2006/relationships/image" Target="NULL"/></Relationships>
</file>

<file path=ppt/drawings/_rels/vmlDrawing181.vml.rels><?xml version="1.0" encoding="UTF-8" standalone="yes"?>
<Relationships xmlns="http://schemas.openxmlformats.org/package/2006/relationships"><Relationship Id="rId1" Type="http://schemas.openxmlformats.org/officeDocument/2006/relationships/image" Target="NULL"/></Relationships>
</file>

<file path=ppt/drawings/_rels/vmlDrawing182.vml.rels><?xml version="1.0" encoding="UTF-8" standalone="yes"?>
<Relationships xmlns="http://schemas.openxmlformats.org/package/2006/relationships"><Relationship Id="rId1" Type="http://schemas.openxmlformats.org/officeDocument/2006/relationships/image" Target="NULL"/></Relationships>
</file>

<file path=ppt/drawings/_rels/vmlDrawing183.vml.rels><?xml version="1.0" encoding="UTF-8" standalone="yes"?>
<Relationships xmlns="http://schemas.openxmlformats.org/package/2006/relationships"><Relationship Id="rId1" Type="http://schemas.openxmlformats.org/officeDocument/2006/relationships/image" Target="NULL"/></Relationships>
</file>

<file path=ppt/drawings/_rels/vmlDrawing184.vml.rels><?xml version="1.0" encoding="UTF-8" standalone="yes"?>
<Relationships xmlns="http://schemas.openxmlformats.org/package/2006/relationships"><Relationship Id="rId1" Type="http://schemas.openxmlformats.org/officeDocument/2006/relationships/image" Target="NULL"/></Relationships>
</file>

<file path=ppt/drawings/_rels/vmlDrawing185.vml.rels><?xml version="1.0" encoding="UTF-8" standalone="yes"?>
<Relationships xmlns="http://schemas.openxmlformats.org/package/2006/relationships"><Relationship Id="rId1" Type="http://schemas.openxmlformats.org/officeDocument/2006/relationships/image" Target="NULL"/></Relationships>
</file>

<file path=ppt/drawings/_rels/vmlDrawing186.vml.rels><?xml version="1.0" encoding="UTF-8" standalone="yes"?>
<Relationships xmlns="http://schemas.openxmlformats.org/package/2006/relationships"><Relationship Id="rId1" Type="http://schemas.openxmlformats.org/officeDocument/2006/relationships/image" Target="NULL"/></Relationships>
</file>

<file path=ppt/drawings/_rels/vmlDrawing187.vml.rels><?xml version="1.0" encoding="UTF-8" standalone="yes"?>
<Relationships xmlns="http://schemas.openxmlformats.org/package/2006/relationships"><Relationship Id="rId1" Type="http://schemas.openxmlformats.org/officeDocument/2006/relationships/image" Target="NULL"/></Relationships>
</file>

<file path=ppt/drawings/_rels/vmlDrawing188.vml.rels><?xml version="1.0" encoding="UTF-8" standalone="yes"?>
<Relationships xmlns="http://schemas.openxmlformats.org/package/2006/relationships"><Relationship Id="rId1" Type="http://schemas.openxmlformats.org/officeDocument/2006/relationships/image" Target="NULL"/></Relationships>
</file>

<file path=ppt/drawings/_rels/vmlDrawing189.vml.rels><?xml version="1.0" encoding="UTF-8" standalone="yes"?>
<Relationships xmlns="http://schemas.openxmlformats.org/package/2006/relationships"><Relationship Id="rId1" Type="http://schemas.openxmlformats.org/officeDocument/2006/relationships/image" Target="NULL"/></Relationships>
</file>

<file path=ppt/drawings/_rels/vmlDrawing19.vml.rels><?xml version="1.0" encoding="UTF-8" standalone="yes"?>
<Relationships xmlns="http://schemas.openxmlformats.org/package/2006/relationships"><Relationship Id="rId1" Type="http://schemas.openxmlformats.org/officeDocument/2006/relationships/image" Target="NULL"/></Relationships>
</file>

<file path=ppt/drawings/_rels/vmlDrawing190.vml.rels><?xml version="1.0" encoding="UTF-8" standalone="yes"?>
<Relationships xmlns="http://schemas.openxmlformats.org/package/2006/relationships"><Relationship Id="rId1" Type="http://schemas.openxmlformats.org/officeDocument/2006/relationships/image" Target="NULL"/></Relationships>
</file>

<file path=ppt/drawings/_rels/vmlDrawing191.vml.rels><?xml version="1.0" encoding="UTF-8" standalone="yes"?>
<Relationships xmlns="http://schemas.openxmlformats.org/package/2006/relationships"><Relationship Id="rId1" Type="http://schemas.openxmlformats.org/officeDocument/2006/relationships/image" Target="NULL"/></Relationships>
</file>

<file path=ppt/drawings/_rels/vmlDrawing192.vml.rels><?xml version="1.0" encoding="UTF-8" standalone="yes"?>
<Relationships xmlns="http://schemas.openxmlformats.org/package/2006/relationships"><Relationship Id="rId1" Type="http://schemas.openxmlformats.org/officeDocument/2006/relationships/image" Target="NULL"/></Relationships>
</file>

<file path=ppt/drawings/_rels/vmlDrawing193.vml.rels><?xml version="1.0" encoding="UTF-8" standalone="yes"?>
<Relationships xmlns="http://schemas.openxmlformats.org/package/2006/relationships"><Relationship Id="rId1" Type="http://schemas.openxmlformats.org/officeDocument/2006/relationships/image" Target="NULL"/></Relationships>
</file>

<file path=ppt/drawings/_rels/vmlDrawing194.vml.rels><?xml version="1.0" encoding="UTF-8" standalone="yes"?>
<Relationships xmlns="http://schemas.openxmlformats.org/package/2006/relationships"><Relationship Id="rId1" Type="http://schemas.openxmlformats.org/officeDocument/2006/relationships/image" Target="NULL"/></Relationships>
</file>

<file path=ppt/drawings/_rels/vmlDrawing195.vml.rels><?xml version="1.0" encoding="UTF-8" standalone="yes"?>
<Relationships xmlns="http://schemas.openxmlformats.org/package/2006/relationships"><Relationship Id="rId1" Type="http://schemas.openxmlformats.org/officeDocument/2006/relationships/image" Target="NULL"/></Relationships>
</file>

<file path=ppt/drawings/_rels/vmlDrawing196.vml.rels><?xml version="1.0" encoding="UTF-8" standalone="yes"?>
<Relationships xmlns="http://schemas.openxmlformats.org/package/2006/relationships"><Relationship Id="rId1" Type="http://schemas.openxmlformats.org/officeDocument/2006/relationships/image" Target="NULL"/></Relationships>
</file>

<file path=ppt/drawings/_rels/vmlDrawing197.vml.rels><?xml version="1.0" encoding="UTF-8" standalone="yes"?>
<Relationships xmlns="http://schemas.openxmlformats.org/package/2006/relationships"><Relationship Id="rId1" Type="http://schemas.openxmlformats.org/officeDocument/2006/relationships/image" Target="NULL"/></Relationships>
</file>

<file path=ppt/drawings/_rels/vmlDrawing198.vml.rels><?xml version="1.0" encoding="UTF-8" standalone="yes"?>
<Relationships xmlns="http://schemas.openxmlformats.org/package/2006/relationships"><Relationship Id="rId1" Type="http://schemas.openxmlformats.org/officeDocument/2006/relationships/image" Target="NULL"/></Relationships>
</file>

<file path=ppt/drawings/_rels/vmlDrawing199.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20.vml.rels><?xml version="1.0" encoding="UTF-8" standalone="yes"?>
<Relationships xmlns="http://schemas.openxmlformats.org/package/2006/relationships"><Relationship Id="rId1" Type="http://schemas.openxmlformats.org/officeDocument/2006/relationships/image" Target="NULL"/></Relationships>
</file>

<file path=ppt/drawings/_rels/vmlDrawing200.vml.rels><?xml version="1.0" encoding="UTF-8" standalone="yes"?>
<Relationships xmlns="http://schemas.openxmlformats.org/package/2006/relationships"><Relationship Id="rId1" Type="http://schemas.openxmlformats.org/officeDocument/2006/relationships/image" Target="NULL"/></Relationships>
</file>

<file path=ppt/drawings/_rels/vmlDrawing201.vml.rels><?xml version="1.0" encoding="UTF-8" standalone="yes"?>
<Relationships xmlns="http://schemas.openxmlformats.org/package/2006/relationships"><Relationship Id="rId1" Type="http://schemas.openxmlformats.org/officeDocument/2006/relationships/image" Target="NULL"/></Relationships>
</file>

<file path=ppt/drawings/_rels/vmlDrawing202.vml.rels><?xml version="1.0" encoding="UTF-8" standalone="yes"?>
<Relationships xmlns="http://schemas.openxmlformats.org/package/2006/relationships"><Relationship Id="rId1" Type="http://schemas.openxmlformats.org/officeDocument/2006/relationships/image" Target="NULL"/></Relationships>
</file>

<file path=ppt/drawings/_rels/vmlDrawing203.vml.rels><?xml version="1.0" encoding="UTF-8" standalone="yes"?>
<Relationships xmlns="http://schemas.openxmlformats.org/package/2006/relationships"><Relationship Id="rId1" Type="http://schemas.openxmlformats.org/officeDocument/2006/relationships/image" Target="NULL"/></Relationships>
</file>

<file path=ppt/drawings/_rels/vmlDrawing204.vml.rels><?xml version="1.0" encoding="UTF-8" standalone="yes"?>
<Relationships xmlns="http://schemas.openxmlformats.org/package/2006/relationships"><Relationship Id="rId1" Type="http://schemas.openxmlformats.org/officeDocument/2006/relationships/image" Target="NULL"/></Relationships>
</file>

<file path=ppt/drawings/_rels/vmlDrawing205.vml.rels><?xml version="1.0" encoding="UTF-8" standalone="yes"?>
<Relationships xmlns="http://schemas.openxmlformats.org/package/2006/relationships"><Relationship Id="rId1" Type="http://schemas.openxmlformats.org/officeDocument/2006/relationships/image" Target="NULL"/></Relationships>
</file>

<file path=ppt/drawings/_rels/vmlDrawing206.vml.rels><?xml version="1.0" encoding="UTF-8" standalone="yes"?>
<Relationships xmlns="http://schemas.openxmlformats.org/package/2006/relationships"><Relationship Id="rId1" Type="http://schemas.openxmlformats.org/officeDocument/2006/relationships/image" Target="NULL"/></Relationships>
</file>

<file path=ppt/drawings/_rels/vmlDrawing207.vml.rels><?xml version="1.0" encoding="UTF-8" standalone="yes"?>
<Relationships xmlns="http://schemas.openxmlformats.org/package/2006/relationships"><Relationship Id="rId1" Type="http://schemas.openxmlformats.org/officeDocument/2006/relationships/image" Target="NULL"/></Relationships>
</file>

<file path=ppt/drawings/_rels/vmlDrawing208.vml.rels><?xml version="1.0" encoding="UTF-8" standalone="yes"?>
<Relationships xmlns="http://schemas.openxmlformats.org/package/2006/relationships"><Relationship Id="rId1" Type="http://schemas.openxmlformats.org/officeDocument/2006/relationships/image" Target="NULL"/></Relationships>
</file>

<file path=ppt/drawings/_rels/vmlDrawing209.vml.rels><?xml version="1.0" encoding="UTF-8" standalone="yes"?>
<Relationships xmlns="http://schemas.openxmlformats.org/package/2006/relationships"><Relationship Id="rId1" Type="http://schemas.openxmlformats.org/officeDocument/2006/relationships/image" Target="NULL"/></Relationships>
</file>

<file path=ppt/drawings/_rels/vmlDrawing21.vml.rels><?xml version="1.0" encoding="UTF-8" standalone="yes"?>
<Relationships xmlns="http://schemas.openxmlformats.org/package/2006/relationships"><Relationship Id="rId1" Type="http://schemas.openxmlformats.org/officeDocument/2006/relationships/image" Target="NULL"/></Relationships>
</file>

<file path=ppt/drawings/_rels/vmlDrawing210.vml.rels><?xml version="1.0" encoding="UTF-8" standalone="yes"?>
<Relationships xmlns="http://schemas.openxmlformats.org/package/2006/relationships"><Relationship Id="rId1" Type="http://schemas.openxmlformats.org/officeDocument/2006/relationships/image" Target="NULL"/></Relationships>
</file>

<file path=ppt/drawings/_rels/vmlDrawing211.vml.rels><?xml version="1.0" encoding="UTF-8" standalone="yes"?>
<Relationships xmlns="http://schemas.openxmlformats.org/package/2006/relationships"><Relationship Id="rId1" Type="http://schemas.openxmlformats.org/officeDocument/2006/relationships/image" Target="NULL"/></Relationships>
</file>

<file path=ppt/drawings/_rels/vmlDrawing212.vml.rels><?xml version="1.0" encoding="UTF-8" standalone="yes"?>
<Relationships xmlns="http://schemas.openxmlformats.org/package/2006/relationships"><Relationship Id="rId1" Type="http://schemas.openxmlformats.org/officeDocument/2006/relationships/image" Target="NULL"/></Relationships>
</file>

<file path=ppt/drawings/_rels/vmlDrawing213.vml.rels><?xml version="1.0" encoding="UTF-8" standalone="yes"?>
<Relationships xmlns="http://schemas.openxmlformats.org/package/2006/relationships"><Relationship Id="rId1" Type="http://schemas.openxmlformats.org/officeDocument/2006/relationships/image" Target="NULL"/></Relationships>
</file>

<file path=ppt/drawings/_rels/vmlDrawing214.vml.rels><?xml version="1.0" encoding="UTF-8" standalone="yes"?>
<Relationships xmlns="http://schemas.openxmlformats.org/package/2006/relationships"><Relationship Id="rId1" Type="http://schemas.openxmlformats.org/officeDocument/2006/relationships/image" Target="NULL"/></Relationships>
</file>

<file path=ppt/drawings/_rels/vmlDrawing215.vml.rels><?xml version="1.0" encoding="UTF-8" standalone="yes"?>
<Relationships xmlns="http://schemas.openxmlformats.org/package/2006/relationships"><Relationship Id="rId1" Type="http://schemas.openxmlformats.org/officeDocument/2006/relationships/image" Target="NULL"/></Relationships>
</file>

<file path=ppt/drawings/_rels/vmlDrawing216.vml.rels><?xml version="1.0" encoding="UTF-8" standalone="yes"?>
<Relationships xmlns="http://schemas.openxmlformats.org/package/2006/relationships"><Relationship Id="rId1" Type="http://schemas.openxmlformats.org/officeDocument/2006/relationships/image" Target="NULL"/></Relationships>
</file>

<file path=ppt/drawings/_rels/vmlDrawing217.vml.rels><?xml version="1.0" encoding="UTF-8" standalone="yes"?>
<Relationships xmlns="http://schemas.openxmlformats.org/package/2006/relationships"><Relationship Id="rId1" Type="http://schemas.openxmlformats.org/officeDocument/2006/relationships/image" Target="NULL"/></Relationships>
</file>

<file path=ppt/drawings/_rels/vmlDrawing218.vml.rels><?xml version="1.0" encoding="UTF-8" standalone="yes"?>
<Relationships xmlns="http://schemas.openxmlformats.org/package/2006/relationships"><Relationship Id="rId1" Type="http://schemas.openxmlformats.org/officeDocument/2006/relationships/image" Target="NULL"/></Relationships>
</file>

<file path=ppt/drawings/_rels/vmlDrawing219.vml.rels><?xml version="1.0" encoding="UTF-8" standalone="yes"?>
<Relationships xmlns="http://schemas.openxmlformats.org/package/2006/relationships"><Relationship Id="rId1" Type="http://schemas.openxmlformats.org/officeDocument/2006/relationships/image" Target="NULL"/></Relationships>
</file>

<file path=ppt/drawings/_rels/vmlDrawing22.vml.rels><?xml version="1.0" encoding="UTF-8" standalone="yes"?>
<Relationships xmlns="http://schemas.openxmlformats.org/package/2006/relationships"><Relationship Id="rId1" Type="http://schemas.openxmlformats.org/officeDocument/2006/relationships/image" Target="NULL"/></Relationships>
</file>

<file path=ppt/drawings/_rels/vmlDrawing220.vml.rels><?xml version="1.0" encoding="UTF-8" standalone="yes"?>
<Relationships xmlns="http://schemas.openxmlformats.org/package/2006/relationships"><Relationship Id="rId1" Type="http://schemas.openxmlformats.org/officeDocument/2006/relationships/image" Target="NULL"/></Relationships>
</file>

<file path=ppt/drawings/_rels/vmlDrawing221.vml.rels><?xml version="1.0" encoding="UTF-8" standalone="yes"?>
<Relationships xmlns="http://schemas.openxmlformats.org/package/2006/relationships"><Relationship Id="rId1" Type="http://schemas.openxmlformats.org/officeDocument/2006/relationships/image" Target="NULL"/></Relationships>
</file>

<file path=ppt/drawings/_rels/vmlDrawing222.vml.rels><?xml version="1.0" encoding="UTF-8" standalone="yes"?>
<Relationships xmlns="http://schemas.openxmlformats.org/package/2006/relationships"><Relationship Id="rId1" Type="http://schemas.openxmlformats.org/officeDocument/2006/relationships/image" Target="NULL"/></Relationships>
</file>

<file path=ppt/drawings/_rels/vmlDrawing223.vml.rels><?xml version="1.0" encoding="UTF-8" standalone="yes"?>
<Relationships xmlns="http://schemas.openxmlformats.org/package/2006/relationships"><Relationship Id="rId1" Type="http://schemas.openxmlformats.org/officeDocument/2006/relationships/image" Target="NULL"/></Relationships>
</file>

<file path=ppt/drawings/_rels/vmlDrawing224.vml.rels><?xml version="1.0" encoding="UTF-8" standalone="yes"?>
<Relationships xmlns="http://schemas.openxmlformats.org/package/2006/relationships"><Relationship Id="rId1" Type="http://schemas.openxmlformats.org/officeDocument/2006/relationships/image" Target="NULL"/></Relationships>
</file>

<file path=ppt/drawings/_rels/vmlDrawing225.vml.rels><?xml version="1.0" encoding="UTF-8" standalone="yes"?>
<Relationships xmlns="http://schemas.openxmlformats.org/package/2006/relationships"><Relationship Id="rId1" Type="http://schemas.openxmlformats.org/officeDocument/2006/relationships/image" Target="NULL"/></Relationships>
</file>

<file path=ppt/drawings/_rels/vmlDrawing226.vml.rels><?xml version="1.0" encoding="UTF-8" standalone="yes"?>
<Relationships xmlns="http://schemas.openxmlformats.org/package/2006/relationships"><Relationship Id="rId1" Type="http://schemas.openxmlformats.org/officeDocument/2006/relationships/image" Target="NULL"/></Relationships>
</file>

<file path=ppt/drawings/_rels/vmlDrawing227.vml.rels><?xml version="1.0" encoding="UTF-8" standalone="yes"?>
<Relationships xmlns="http://schemas.openxmlformats.org/package/2006/relationships"><Relationship Id="rId1" Type="http://schemas.openxmlformats.org/officeDocument/2006/relationships/image" Target="NULL"/></Relationships>
</file>

<file path=ppt/drawings/_rels/vmlDrawing228.vml.rels><?xml version="1.0" encoding="UTF-8" standalone="yes"?>
<Relationships xmlns="http://schemas.openxmlformats.org/package/2006/relationships"><Relationship Id="rId1" Type="http://schemas.openxmlformats.org/officeDocument/2006/relationships/image" Target="NULL"/></Relationships>
</file>

<file path=ppt/drawings/_rels/vmlDrawing229.vml.rels><?xml version="1.0" encoding="UTF-8" standalone="yes"?>
<Relationships xmlns="http://schemas.openxmlformats.org/package/2006/relationships"><Relationship Id="rId1" Type="http://schemas.openxmlformats.org/officeDocument/2006/relationships/image" Target="NULL"/></Relationships>
</file>

<file path=ppt/drawings/_rels/vmlDrawing23.vml.rels><?xml version="1.0" encoding="UTF-8" standalone="yes"?>
<Relationships xmlns="http://schemas.openxmlformats.org/package/2006/relationships"><Relationship Id="rId1" Type="http://schemas.openxmlformats.org/officeDocument/2006/relationships/image" Target="NULL"/></Relationships>
</file>

<file path=ppt/drawings/_rels/vmlDrawing230.vml.rels><?xml version="1.0" encoding="UTF-8" standalone="yes"?>
<Relationships xmlns="http://schemas.openxmlformats.org/package/2006/relationships"><Relationship Id="rId1" Type="http://schemas.openxmlformats.org/officeDocument/2006/relationships/image" Target="NULL"/></Relationships>
</file>

<file path=ppt/drawings/_rels/vmlDrawing231.vml.rels><?xml version="1.0" encoding="UTF-8" standalone="yes"?>
<Relationships xmlns="http://schemas.openxmlformats.org/package/2006/relationships"><Relationship Id="rId1" Type="http://schemas.openxmlformats.org/officeDocument/2006/relationships/image" Target="NULL"/></Relationships>
</file>

<file path=ppt/drawings/_rels/vmlDrawing232.vml.rels><?xml version="1.0" encoding="UTF-8" standalone="yes"?>
<Relationships xmlns="http://schemas.openxmlformats.org/package/2006/relationships"><Relationship Id="rId1" Type="http://schemas.openxmlformats.org/officeDocument/2006/relationships/image" Target="NULL"/></Relationships>
</file>

<file path=ppt/drawings/_rels/vmlDrawing233.vml.rels><?xml version="1.0" encoding="UTF-8" standalone="yes"?>
<Relationships xmlns="http://schemas.openxmlformats.org/package/2006/relationships"><Relationship Id="rId1" Type="http://schemas.openxmlformats.org/officeDocument/2006/relationships/image" Target="NULL"/></Relationships>
</file>

<file path=ppt/drawings/_rels/vmlDrawing234.vml.rels><?xml version="1.0" encoding="UTF-8" standalone="yes"?>
<Relationships xmlns="http://schemas.openxmlformats.org/package/2006/relationships"><Relationship Id="rId1" Type="http://schemas.openxmlformats.org/officeDocument/2006/relationships/image" Target="NULL"/></Relationships>
</file>

<file path=ppt/drawings/_rels/vmlDrawing235.vml.rels><?xml version="1.0" encoding="UTF-8" standalone="yes"?>
<Relationships xmlns="http://schemas.openxmlformats.org/package/2006/relationships"><Relationship Id="rId1" Type="http://schemas.openxmlformats.org/officeDocument/2006/relationships/image" Target="NULL"/></Relationships>
</file>

<file path=ppt/drawings/_rels/vmlDrawing236.vml.rels><?xml version="1.0" encoding="UTF-8" standalone="yes"?>
<Relationships xmlns="http://schemas.openxmlformats.org/package/2006/relationships"><Relationship Id="rId1" Type="http://schemas.openxmlformats.org/officeDocument/2006/relationships/image" Target="NULL"/></Relationships>
</file>

<file path=ppt/drawings/_rels/vmlDrawing237.vml.rels><?xml version="1.0" encoding="UTF-8" standalone="yes"?>
<Relationships xmlns="http://schemas.openxmlformats.org/package/2006/relationships"><Relationship Id="rId1" Type="http://schemas.openxmlformats.org/officeDocument/2006/relationships/image" Target="NULL"/></Relationships>
</file>

<file path=ppt/drawings/_rels/vmlDrawing238.vml.rels><?xml version="1.0" encoding="UTF-8" standalone="yes"?>
<Relationships xmlns="http://schemas.openxmlformats.org/package/2006/relationships"><Relationship Id="rId1" Type="http://schemas.openxmlformats.org/officeDocument/2006/relationships/image" Target="NULL"/></Relationships>
</file>

<file path=ppt/drawings/_rels/vmlDrawing239.vml.rels><?xml version="1.0" encoding="UTF-8" standalone="yes"?>
<Relationships xmlns="http://schemas.openxmlformats.org/package/2006/relationships"><Relationship Id="rId1" Type="http://schemas.openxmlformats.org/officeDocument/2006/relationships/image" Target="NULL"/></Relationships>
</file>

<file path=ppt/drawings/_rels/vmlDrawing24.vml.rels><?xml version="1.0" encoding="UTF-8" standalone="yes"?>
<Relationships xmlns="http://schemas.openxmlformats.org/package/2006/relationships"><Relationship Id="rId1" Type="http://schemas.openxmlformats.org/officeDocument/2006/relationships/image" Target="NULL"/></Relationships>
</file>

<file path=ppt/drawings/_rels/vmlDrawing240.vml.rels><?xml version="1.0" encoding="UTF-8" standalone="yes"?>
<Relationships xmlns="http://schemas.openxmlformats.org/package/2006/relationships"><Relationship Id="rId1" Type="http://schemas.openxmlformats.org/officeDocument/2006/relationships/image" Target="NULL"/></Relationships>
</file>

<file path=ppt/drawings/_rels/vmlDrawing241.vml.rels><?xml version="1.0" encoding="UTF-8" standalone="yes"?>
<Relationships xmlns="http://schemas.openxmlformats.org/package/2006/relationships"><Relationship Id="rId1" Type="http://schemas.openxmlformats.org/officeDocument/2006/relationships/image" Target="NULL"/></Relationships>
</file>

<file path=ppt/drawings/_rels/vmlDrawing242.vml.rels><?xml version="1.0" encoding="UTF-8" standalone="yes"?>
<Relationships xmlns="http://schemas.openxmlformats.org/package/2006/relationships"><Relationship Id="rId1" Type="http://schemas.openxmlformats.org/officeDocument/2006/relationships/image" Target="NULL"/></Relationships>
</file>

<file path=ppt/drawings/_rels/vmlDrawing243.vml.rels><?xml version="1.0" encoding="UTF-8" standalone="yes"?>
<Relationships xmlns="http://schemas.openxmlformats.org/package/2006/relationships"><Relationship Id="rId1" Type="http://schemas.openxmlformats.org/officeDocument/2006/relationships/image" Target="NULL"/></Relationships>
</file>

<file path=ppt/drawings/_rels/vmlDrawing244.vml.rels><?xml version="1.0" encoding="UTF-8" standalone="yes"?>
<Relationships xmlns="http://schemas.openxmlformats.org/package/2006/relationships"><Relationship Id="rId1" Type="http://schemas.openxmlformats.org/officeDocument/2006/relationships/image" Target="NULL"/></Relationships>
</file>

<file path=ppt/drawings/_rels/vmlDrawing245.vml.rels><?xml version="1.0" encoding="UTF-8" standalone="yes"?>
<Relationships xmlns="http://schemas.openxmlformats.org/package/2006/relationships"><Relationship Id="rId1" Type="http://schemas.openxmlformats.org/officeDocument/2006/relationships/image" Target="NULL"/></Relationships>
</file>

<file path=ppt/drawings/_rels/vmlDrawing246.vml.rels><?xml version="1.0" encoding="UTF-8" standalone="yes"?>
<Relationships xmlns="http://schemas.openxmlformats.org/package/2006/relationships"><Relationship Id="rId1" Type="http://schemas.openxmlformats.org/officeDocument/2006/relationships/image" Target="NULL"/></Relationships>
</file>

<file path=ppt/drawings/_rels/vmlDrawing247.vml.rels><?xml version="1.0" encoding="UTF-8" standalone="yes"?>
<Relationships xmlns="http://schemas.openxmlformats.org/package/2006/relationships"><Relationship Id="rId1" Type="http://schemas.openxmlformats.org/officeDocument/2006/relationships/image" Target="NULL"/></Relationships>
</file>

<file path=ppt/drawings/_rels/vmlDrawing248.vml.rels><?xml version="1.0" encoding="UTF-8" standalone="yes"?>
<Relationships xmlns="http://schemas.openxmlformats.org/package/2006/relationships"><Relationship Id="rId1" Type="http://schemas.openxmlformats.org/officeDocument/2006/relationships/image" Target="NULL"/></Relationships>
</file>

<file path=ppt/drawings/_rels/vmlDrawing249.vml.rels><?xml version="1.0" encoding="UTF-8" standalone="yes"?>
<Relationships xmlns="http://schemas.openxmlformats.org/package/2006/relationships"><Relationship Id="rId1" Type="http://schemas.openxmlformats.org/officeDocument/2006/relationships/image" Target="NULL"/></Relationships>
</file>

<file path=ppt/drawings/_rels/vmlDrawing25.vml.rels><?xml version="1.0" encoding="UTF-8" standalone="yes"?>
<Relationships xmlns="http://schemas.openxmlformats.org/package/2006/relationships"><Relationship Id="rId1" Type="http://schemas.openxmlformats.org/officeDocument/2006/relationships/image" Target="NULL"/></Relationships>
</file>

<file path=ppt/drawings/_rels/vmlDrawing250.vml.rels><?xml version="1.0" encoding="UTF-8" standalone="yes"?>
<Relationships xmlns="http://schemas.openxmlformats.org/package/2006/relationships"><Relationship Id="rId1" Type="http://schemas.openxmlformats.org/officeDocument/2006/relationships/image" Target="NULL"/></Relationships>
</file>

<file path=ppt/drawings/_rels/vmlDrawing251.vml.rels><?xml version="1.0" encoding="UTF-8" standalone="yes"?>
<Relationships xmlns="http://schemas.openxmlformats.org/package/2006/relationships"><Relationship Id="rId1" Type="http://schemas.openxmlformats.org/officeDocument/2006/relationships/image" Target="NULL"/></Relationships>
</file>

<file path=ppt/drawings/_rels/vmlDrawing252.vml.rels><?xml version="1.0" encoding="UTF-8" standalone="yes"?>
<Relationships xmlns="http://schemas.openxmlformats.org/package/2006/relationships"><Relationship Id="rId1" Type="http://schemas.openxmlformats.org/officeDocument/2006/relationships/image" Target="NULL"/></Relationships>
</file>

<file path=ppt/drawings/_rels/vmlDrawing253.vml.rels><?xml version="1.0" encoding="UTF-8" standalone="yes"?>
<Relationships xmlns="http://schemas.openxmlformats.org/package/2006/relationships"><Relationship Id="rId1" Type="http://schemas.openxmlformats.org/officeDocument/2006/relationships/image" Target="NULL"/></Relationships>
</file>

<file path=ppt/drawings/_rels/vmlDrawing254.vml.rels><?xml version="1.0" encoding="UTF-8" standalone="yes"?>
<Relationships xmlns="http://schemas.openxmlformats.org/package/2006/relationships"><Relationship Id="rId1" Type="http://schemas.openxmlformats.org/officeDocument/2006/relationships/image" Target="NULL"/></Relationships>
</file>

<file path=ppt/drawings/_rels/vmlDrawing255.vml.rels><?xml version="1.0" encoding="UTF-8" standalone="yes"?>
<Relationships xmlns="http://schemas.openxmlformats.org/package/2006/relationships"><Relationship Id="rId1" Type="http://schemas.openxmlformats.org/officeDocument/2006/relationships/image" Target="NULL"/></Relationships>
</file>

<file path=ppt/drawings/_rels/vmlDrawing256.vml.rels><?xml version="1.0" encoding="UTF-8" standalone="yes"?>
<Relationships xmlns="http://schemas.openxmlformats.org/package/2006/relationships"><Relationship Id="rId1" Type="http://schemas.openxmlformats.org/officeDocument/2006/relationships/image" Target="NULL"/></Relationships>
</file>

<file path=ppt/drawings/_rels/vmlDrawing257.vml.rels><?xml version="1.0" encoding="UTF-8" standalone="yes"?>
<Relationships xmlns="http://schemas.openxmlformats.org/package/2006/relationships"><Relationship Id="rId1" Type="http://schemas.openxmlformats.org/officeDocument/2006/relationships/image" Target="NULL"/></Relationships>
</file>

<file path=ppt/drawings/_rels/vmlDrawing258.vml.rels><?xml version="1.0" encoding="UTF-8" standalone="yes"?>
<Relationships xmlns="http://schemas.openxmlformats.org/package/2006/relationships"><Relationship Id="rId1" Type="http://schemas.openxmlformats.org/officeDocument/2006/relationships/image" Target="NULL"/></Relationships>
</file>

<file path=ppt/drawings/_rels/vmlDrawing259.vml.rels><?xml version="1.0" encoding="UTF-8" standalone="yes"?>
<Relationships xmlns="http://schemas.openxmlformats.org/package/2006/relationships"><Relationship Id="rId1" Type="http://schemas.openxmlformats.org/officeDocument/2006/relationships/image" Target="NULL"/></Relationships>
</file>

<file path=ppt/drawings/_rels/vmlDrawing26.vml.rels><?xml version="1.0" encoding="UTF-8" standalone="yes"?>
<Relationships xmlns="http://schemas.openxmlformats.org/package/2006/relationships"><Relationship Id="rId1" Type="http://schemas.openxmlformats.org/officeDocument/2006/relationships/image" Target="NULL"/></Relationships>
</file>

<file path=ppt/drawings/_rels/vmlDrawing260.vml.rels><?xml version="1.0" encoding="UTF-8" standalone="yes"?>
<Relationships xmlns="http://schemas.openxmlformats.org/package/2006/relationships"><Relationship Id="rId1" Type="http://schemas.openxmlformats.org/officeDocument/2006/relationships/image" Target="NULL"/></Relationships>
</file>

<file path=ppt/drawings/_rels/vmlDrawing261.vml.rels><?xml version="1.0" encoding="UTF-8" standalone="yes"?>
<Relationships xmlns="http://schemas.openxmlformats.org/package/2006/relationships"><Relationship Id="rId1" Type="http://schemas.openxmlformats.org/officeDocument/2006/relationships/image" Target="NULL"/></Relationships>
</file>

<file path=ppt/drawings/_rels/vmlDrawing262.vml.rels><?xml version="1.0" encoding="UTF-8" standalone="yes"?>
<Relationships xmlns="http://schemas.openxmlformats.org/package/2006/relationships"><Relationship Id="rId1" Type="http://schemas.openxmlformats.org/officeDocument/2006/relationships/image" Target="NULL"/></Relationships>
</file>

<file path=ppt/drawings/_rels/vmlDrawing263.vml.rels><?xml version="1.0" encoding="UTF-8" standalone="yes"?>
<Relationships xmlns="http://schemas.openxmlformats.org/package/2006/relationships"><Relationship Id="rId1" Type="http://schemas.openxmlformats.org/officeDocument/2006/relationships/image" Target="NULL"/></Relationships>
</file>

<file path=ppt/drawings/_rels/vmlDrawing264.vml.rels><?xml version="1.0" encoding="UTF-8" standalone="yes"?>
<Relationships xmlns="http://schemas.openxmlformats.org/package/2006/relationships"><Relationship Id="rId1" Type="http://schemas.openxmlformats.org/officeDocument/2006/relationships/image" Target="NULL"/></Relationships>
</file>

<file path=ppt/drawings/_rels/vmlDrawing265.vml.rels><?xml version="1.0" encoding="UTF-8" standalone="yes"?>
<Relationships xmlns="http://schemas.openxmlformats.org/package/2006/relationships"><Relationship Id="rId1" Type="http://schemas.openxmlformats.org/officeDocument/2006/relationships/image" Target="NULL"/></Relationships>
</file>

<file path=ppt/drawings/_rels/vmlDrawing266.vml.rels><?xml version="1.0" encoding="UTF-8" standalone="yes"?>
<Relationships xmlns="http://schemas.openxmlformats.org/package/2006/relationships"><Relationship Id="rId1" Type="http://schemas.openxmlformats.org/officeDocument/2006/relationships/image" Target="NULL"/></Relationships>
</file>

<file path=ppt/drawings/_rels/vmlDrawing267.vml.rels><?xml version="1.0" encoding="UTF-8" standalone="yes"?>
<Relationships xmlns="http://schemas.openxmlformats.org/package/2006/relationships"><Relationship Id="rId1" Type="http://schemas.openxmlformats.org/officeDocument/2006/relationships/image" Target="NULL"/></Relationships>
</file>

<file path=ppt/drawings/_rels/vmlDrawing27.vml.rels><?xml version="1.0" encoding="UTF-8" standalone="yes"?>
<Relationships xmlns="http://schemas.openxmlformats.org/package/2006/relationships"><Relationship Id="rId1" Type="http://schemas.openxmlformats.org/officeDocument/2006/relationships/image" Target="NULL"/></Relationships>
</file>

<file path=ppt/drawings/_rels/vmlDrawing28.vml.rels><?xml version="1.0" encoding="UTF-8" standalone="yes"?>
<Relationships xmlns="http://schemas.openxmlformats.org/package/2006/relationships"><Relationship Id="rId1" Type="http://schemas.openxmlformats.org/officeDocument/2006/relationships/image" Target="NULL"/></Relationships>
</file>

<file path=ppt/drawings/_rels/vmlDrawing29.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30.vml.rels><?xml version="1.0" encoding="UTF-8" standalone="yes"?>
<Relationships xmlns="http://schemas.openxmlformats.org/package/2006/relationships"><Relationship Id="rId1" Type="http://schemas.openxmlformats.org/officeDocument/2006/relationships/image" Target="NULL"/></Relationships>
</file>

<file path=ppt/drawings/_rels/vmlDrawing31.vml.rels><?xml version="1.0" encoding="UTF-8" standalone="yes"?>
<Relationships xmlns="http://schemas.openxmlformats.org/package/2006/relationships"><Relationship Id="rId1" Type="http://schemas.openxmlformats.org/officeDocument/2006/relationships/image" Target="NULL"/></Relationships>
</file>

<file path=ppt/drawings/_rels/vmlDrawing32.vml.rels><?xml version="1.0" encoding="UTF-8" standalone="yes"?>
<Relationships xmlns="http://schemas.openxmlformats.org/package/2006/relationships"><Relationship Id="rId1" Type="http://schemas.openxmlformats.org/officeDocument/2006/relationships/image" Target="NULL"/></Relationships>
</file>

<file path=ppt/drawings/_rels/vmlDrawing33.vml.rels><?xml version="1.0" encoding="UTF-8" standalone="yes"?>
<Relationships xmlns="http://schemas.openxmlformats.org/package/2006/relationships"><Relationship Id="rId1" Type="http://schemas.openxmlformats.org/officeDocument/2006/relationships/image" Target="NULL"/></Relationships>
</file>

<file path=ppt/drawings/_rels/vmlDrawing34.vml.rels><?xml version="1.0" encoding="UTF-8" standalone="yes"?>
<Relationships xmlns="http://schemas.openxmlformats.org/package/2006/relationships"><Relationship Id="rId1" Type="http://schemas.openxmlformats.org/officeDocument/2006/relationships/image" Target="NULL"/></Relationships>
</file>

<file path=ppt/drawings/_rels/vmlDrawing35.vml.rels><?xml version="1.0" encoding="UTF-8" standalone="yes"?>
<Relationships xmlns="http://schemas.openxmlformats.org/package/2006/relationships"><Relationship Id="rId1" Type="http://schemas.openxmlformats.org/officeDocument/2006/relationships/image" Target="NULL"/></Relationships>
</file>

<file path=ppt/drawings/_rels/vmlDrawing36.vml.rels><?xml version="1.0" encoding="UTF-8" standalone="yes"?>
<Relationships xmlns="http://schemas.openxmlformats.org/package/2006/relationships"><Relationship Id="rId1" Type="http://schemas.openxmlformats.org/officeDocument/2006/relationships/image" Target="NULL"/></Relationships>
</file>

<file path=ppt/drawings/_rels/vmlDrawing37.vml.rels><?xml version="1.0" encoding="UTF-8" standalone="yes"?>
<Relationships xmlns="http://schemas.openxmlformats.org/package/2006/relationships"><Relationship Id="rId1" Type="http://schemas.openxmlformats.org/officeDocument/2006/relationships/image" Target="NULL"/></Relationships>
</file>

<file path=ppt/drawings/_rels/vmlDrawing38.vml.rels><?xml version="1.0" encoding="UTF-8" standalone="yes"?>
<Relationships xmlns="http://schemas.openxmlformats.org/package/2006/relationships"><Relationship Id="rId1" Type="http://schemas.openxmlformats.org/officeDocument/2006/relationships/image" Target="NULL"/></Relationships>
</file>

<file path=ppt/drawings/_rels/vmlDrawing39.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40.vml.rels><?xml version="1.0" encoding="UTF-8" standalone="yes"?>
<Relationships xmlns="http://schemas.openxmlformats.org/package/2006/relationships"><Relationship Id="rId1" Type="http://schemas.openxmlformats.org/officeDocument/2006/relationships/image" Target="NULL"/></Relationships>
</file>

<file path=ppt/drawings/_rels/vmlDrawing41.vml.rels><?xml version="1.0" encoding="UTF-8" standalone="yes"?>
<Relationships xmlns="http://schemas.openxmlformats.org/package/2006/relationships"><Relationship Id="rId1" Type="http://schemas.openxmlformats.org/officeDocument/2006/relationships/image" Target="NULL"/></Relationships>
</file>

<file path=ppt/drawings/_rels/vmlDrawing42.vml.rels><?xml version="1.0" encoding="UTF-8" standalone="yes"?>
<Relationships xmlns="http://schemas.openxmlformats.org/package/2006/relationships"><Relationship Id="rId1" Type="http://schemas.openxmlformats.org/officeDocument/2006/relationships/image" Target="NULL"/></Relationships>
</file>

<file path=ppt/drawings/_rels/vmlDrawing43.vml.rels><?xml version="1.0" encoding="UTF-8" standalone="yes"?>
<Relationships xmlns="http://schemas.openxmlformats.org/package/2006/relationships"><Relationship Id="rId1" Type="http://schemas.openxmlformats.org/officeDocument/2006/relationships/image" Target="NULL"/></Relationships>
</file>

<file path=ppt/drawings/_rels/vmlDrawing44.vml.rels><?xml version="1.0" encoding="UTF-8" standalone="yes"?>
<Relationships xmlns="http://schemas.openxmlformats.org/package/2006/relationships"><Relationship Id="rId1" Type="http://schemas.openxmlformats.org/officeDocument/2006/relationships/image" Target="NULL"/></Relationships>
</file>

<file path=ppt/drawings/_rels/vmlDrawing45.vml.rels><?xml version="1.0" encoding="UTF-8" standalone="yes"?>
<Relationships xmlns="http://schemas.openxmlformats.org/package/2006/relationships"><Relationship Id="rId1" Type="http://schemas.openxmlformats.org/officeDocument/2006/relationships/image" Target="NULL"/></Relationships>
</file>

<file path=ppt/drawings/_rels/vmlDrawing46.vml.rels><?xml version="1.0" encoding="UTF-8" standalone="yes"?>
<Relationships xmlns="http://schemas.openxmlformats.org/package/2006/relationships"><Relationship Id="rId1" Type="http://schemas.openxmlformats.org/officeDocument/2006/relationships/image" Target="NULL"/></Relationships>
</file>

<file path=ppt/drawings/_rels/vmlDrawing47.vml.rels><?xml version="1.0" encoding="UTF-8" standalone="yes"?>
<Relationships xmlns="http://schemas.openxmlformats.org/package/2006/relationships"><Relationship Id="rId1" Type="http://schemas.openxmlformats.org/officeDocument/2006/relationships/image" Target="NULL"/></Relationships>
</file>

<file path=ppt/drawings/_rels/vmlDrawing48.vml.rels><?xml version="1.0" encoding="UTF-8" standalone="yes"?>
<Relationships xmlns="http://schemas.openxmlformats.org/package/2006/relationships"><Relationship Id="rId1" Type="http://schemas.openxmlformats.org/officeDocument/2006/relationships/image" Target="NULL"/></Relationships>
</file>

<file path=ppt/drawings/_rels/vmlDrawing49.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50.vml.rels><?xml version="1.0" encoding="UTF-8" standalone="yes"?>
<Relationships xmlns="http://schemas.openxmlformats.org/package/2006/relationships"><Relationship Id="rId1" Type="http://schemas.openxmlformats.org/officeDocument/2006/relationships/image" Target="NULL"/></Relationships>
</file>

<file path=ppt/drawings/_rels/vmlDrawing51.vml.rels><?xml version="1.0" encoding="UTF-8" standalone="yes"?>
<Relationships xmlns="http://schemas.openxmlformats.org/package/2006/relationships"><Relationship Id="rId1" Type="http://schemas.openxmlformats.org/officeDocument/2006/relationships/image" Target="NULL"/></Relationships>
</file>

<file path=ppt/drawings/_rels/vmlDrawing52.vml.rels><?xml version="1.0" encoding="UTF-8" standalone="yes"?>
<Relationships xmlns="http://schemas.openxmlformats.org/package/2006/relationships"><Relationship Id="rId1" Type="http://schemas.openxmlformats.org/officeDocument/2006/relationships/image" Target="NULL"/></Relationships>
</file>

<file path=ppt/drawings/_rels/vmlDrawing53.vml.rels><?xml version="1.0" encoding="UTF-8" standalone="yes"?>
<Relationships xmlns="http://schemas.openxmlformats.org/package/2006/relationships"><Relationship Id="rId1" Type="http://schemas.openxmlformats.org/officeDocument/2006/relationships/image" Target="NULL"/></Relationships>
</file>

<file path=ppt/drawings/_rels/vmlDrawing54.vml.rels><?xml version="1.0" encoding="UTF-8" standalone="yes"?>
<Relationships xmlns="http://schemas.openxmlformats.org/package/2006/relationships"><Relationship Id="rId1" Type="http://schemas.openxmlformats.org/officeDocument/2006/relationships/image" Target="NULL"/></Relationships>
</file>

<file path=ppt/drawings/_rels/vmlDrawing55.vml.rels><?xml version="1.0" encoding="UTF-8" standalone="yes"?>
<Relationships xmlns="http://schemas.openxmlformats.org/package/2006/relationships"><Relationship Id="rId1" Type="http://schemas.openxmlformats.org/officeDocument/2006/relationships/image" Target="NULL"/></Relationships>
</file>

<file path=ppt/drawings/_rels/vmlDrawing56.vml.rels><?xml version="1.0" encoding="UTF-8" standalone="yes"?>
<Relationships xmlns="http://schemas.openxmlformats.org/package/2006/relationships"><Relationship Id="rId1" Type="http://schemas.openxmlformats.org/officeDocument/2006/relationships/image" Target="NULL"/></Relationships>
</file>

<file path=ppt/drawings/_rels/vmlDrawing57.vml.rels><?xml version="1.0" encoding="UTF-8" standalone="yes"?>
<Relationships xmlns="http://schemas.openxmlformats.org/package/2006/relationships"><Relationship Id="rId1" Type="http://schemas.openxmlformats.org/officeDocument/2006/relationships/image" Target="NULL"/></Relationships>
</file>

<file path=ppt/drawings/_rels/vmlDrawing58.vml.rels><?xml version="1.0" encoding="UTF-8" standalone="yes"?>
<Relationships xmlns="http://schemas.openxmlformats.org/package/2006/relationships"><Relationship Id="rId1" Type="http://schemas.openxmlformats.org/officeDocument/2006/relationships/image" Target="NULL"/></Relationships>
</file>

<file path=ppt/drawings/_rels/vmlDrawing59.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60.vml.rels><?xml version="1.0" encoding="UTF-8" standalone="yes"?>
<Relationships xmlns="http://schemas.openxmlformats.org/package/2006/relationships"><Relationship Id="rId1" Type="http://schemas.openxmlformats.org/officeDocument/2006/relationships/image" Target="NULL"/></Relationships>
</file>

<file path=ppt/drawings/_rels/vmlDrawing61.vml.rels><?xml version="1.0" encoding="UTF-8" standalone="yes"?>
<Relationships xmlns="http://schemas.openxmlformats.org/package/2006/relationships"><Relationship Id="rId1" Type="http://schemas.openxmlformats.org/officeDocument/2006/relationships/image" Target="NULL"/></Relationships>
</file>

<file path=ppt/drawings/_rels/vmlDrawing62.vml.rels><?xml version="1.0" encoding="UTF-8" standalone="yes"?>
<Relationships xmlns="http://schemas.openxmlformats.org/package/2006/relationships"><Relationship Id="rId1" Type="http://schemas.openxmlformats.org/officeDocument/2006/relationships/image" Target="NULL"/></Relationships>
</file>

<file path=ppt/drawings/_rels/vmlDrawing63.vml.rels><?xml version="1.0" encoding="UTF-8" standalone="yes"?>
<Relationships xmlns="http://schemas.openxmlformats.org/package/2006/relationships"><Relationship Id="rId1" Type="http://schemas.openxmlformats.org/officeDocument/2006/relationships/image" Target="NULL"/></Relationships>
</file>

<file path=ppt/drawings/_rels/vmlDrawing64.vml.rels><?xml version="1.0" encoding="UTF-8" standalone="yes"?>
<Relationships xmlns="http://schemas.openxmlformats.org/package/2006/relationships"><Relationship Id="rId1" Type="http://schemas.openxmlformats.org/officeDocument/2006/relationships/image" Target="NULL"/></Relationships>
</file>

<file path=ppt/drawings/_rels/vmlDrawing65.vml.rels><?xml version="1.0" encoding="UTF-8" standalone="yes"?>
<Relationships xmlns="http://schemas.openxmlformats.org/package/2006/relationships"><Relationship Id="rId1" Type="http://schemas.openxmlformats.org/officeDocument/2006/relationships/image" Target="NULL"/></Relationships>
</file>

<file path=ppt/drawings/_rels/vmlDrawing66.vml.rels><?xml version="1.0" encoding="UTF-8" standalone="yes"?>
<Relationships xmlns="http://schemas.openxmlformats.org/package/2006/relationships"><Relationship Id="rId1" Type="http://schemas.openxmlformats.org/officeDocument/2006/relationships/image" Target="NULL"/></Relationships>
</file>

<file path=ppt/drawings/_rels/vmlDrawing67.vml.rels><?xml version="1.0" encoding="UTF-8" standalone="yes"?>
<Relationships xmlns="http://schemas.openxmlformats.org/package/2006/relationships"><Relationship Id="rId1" Type="http://schemas.openxmlformats.org/officeDocument/2006/relationships/image" Target="NULL"/></Relationships>
</file>

<file path=ppt/drawings/_rels/vmlDrawing68.vml.rels><?xml version="1.0" encoding="UTF-8" standalone="yes"?>
<Relationships xmlns="http://schemas.openxmlformats.org/package/2006/relationships"><Relationship Id="rId1" Type="http://schemas.openxmlformats.org/officeDocument/2006/relationships/image" Target="NULL"/></Relationships>
</file>

<file path=ppt/drawings/_rels/vmlDrawing69.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70.vml.rels><?xml version="1.0" encoding="UTF-8" standalone="yes"?>
<Relationships xmlns="http://schemas.openxmlformats.org/package/2006/relationships"><Relationship Id="rId1" Type="http://schemas.openxmlformats.org/officeDocument/2006/relationships/image" Target="NULL"/></Relationships>
</file>

<file path=ppt/drawings/_rels/vmlDrawing71.vml.rels><?xml version="1.0" encoding="UTF-8" standalone="yes"?>
<Relationships xmlns="http://schemas.openxmlformats.org/package/2006/relationships"><Relationship Id="rId1" Type="http://schemas.openxmlformats.org/officeDocument/2006/relationships/image" Target="NULL"/></Relationships>
</file>

<file path=ppt/drawings/_rels/vmlDrawing72.vml.rels><?xml version="1.0" encoding="UTF-8" standalone="yes"?>
<Relationships xmlns="http://schemas.openxmlformats.org/package/2006/relationships"><Relationship Id="rId1" Type="http://schemas.openxmlformats.org/officeDocument/2006/relationships/image" Target="NULL"/></Relationships>
</file>

<file path=ppt/drawings/_rels/vmlDrawing73.vml.rels><?xml version="1.0" encoding="UTF-8" standalone="yes"?>
<Relationships xmlns="http://schemas.openxmlformats.org/package/2006/relationships"><Relationship Id="rId1" Type="http://schemas.openxmlformats.org/officeDocument/2006/relationships/image" Target="NULL"/></Relationships>
</file>

<file path=ppt/drawings/_rels/vmlDrawing74.vml.rels><?xml version="1.0" encoding="UTF-8" standalone="yes"?>
<Relationships xmlns="http://schemas.openxmlformats.org/package/2006/relationships"><Relationship Id="rId1" Type="http://schemas.openxmlformats.org/officeDocument/2006/relationships/image" Target="NULL"/></Relationships>
</file>

<file path=ppt/drawings/_rels/vmlDrawing75.vml.rels><?xml version="1.0" encoding="UTF-8" standalone="yes"?>
<Relationships xmlns="http://schemas.openxmlformats.org/package/2006/relationships"><Relationship Id="rId1" Type="http://schemas.openxmlformats.org/officeDocument/2006/relationships/image" Target="NULL"/></Relationships>
</file>

<file path=ppt/drawings/_rels/vmlDrawing76.vml.rels><?xml version="1.0" encoding="UTF-8" standalone="yes"?>
<Relationships xmlns="http://schemas.openxmlformats.org/package/2006/relationships"><Relationship Id="rId1" Type="http://schemas.openxmlformats.org/officeDocument/2006/relationships/image" Target="NULL"/></Relationships>
</file>

<file path=ppt/drawings/_rels/vmlDrawing77.vml.rels><?xml version="1.0" encoding="UTF-8" standalone="yes"?>
<Relationships xmlns="http://schemas.openxmlformats.org/package/2006/relationships"><Relationship Id="rId1" Type="http://schemas.openxmlformats.org/officeDocument/2006/relationships/image" Target="NULL"/></Relationships>
</file>

<file path=ppt/drawings/_rels/vmlDrawing78.vml.rels><?xml version="1.0" encoding="UTF-8" standalone="yes"?>
<Relationships xmlns="http://schemas.openxmlformats.org/package/2006/relationships"><Relationship Id="rId1" Type="http://schemas.openxmlformats.org/officeDocument/2006/relationships/image" Target="NULL"/></Relationships>
</file>

<file path=ppt/drawings/_rels/vmlDrawing79.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80.vml.rels><?xml version="1.0" encoding="UTF-8" standalone="yes"?>
<Relationships xmlns="http://schemas.openxmlformats.org/package/2006/relationships"><Relationship Id="rId1" Type="http://schemas.openxmlformats.org/officeDocument/2006/relationships/image" Target="NULL"/></Relationships>
</file>

<file path=ppt/drawings/_rels/vmlDrawing81.vml.rels><?xml version="1.0" encoding="UTF-8" standalone="yes"?>
<Relationships xmlns="http://schemas.openxmlformats.org/package/2006/relationships"><Relationship Id="rId1" Type="http://schemas.openxmlformats.org/officeDocument/2006/relationships/image" Target="NULL"/></Relationships>
</file>

<file path=ppt/drawings/_rels/vmlDrawing82.vml.rels><?xml version="1.0" encoding="UTF-8" standalone="yes"?>
<Relationships xmlns="http://schemas.openxmlformats.org/package/2006/relationships"><Relationship Id="rId1" Type="http://schemas.openxmlformats.org/officeDocument/2006/relationships/image" Target="NULL"/></Relationships>
</file>

<file path=ppt/drawings/_rels/vmlDrawing83.vml.rels><?xml version="1.0" encoding="UTF-8" standalone="yes"?>
<Relationships xmlns="http://schemas.openxmlformats.org/package/2006/relationships"><Relationship Id="rId1" Type="http://schemas.openxmlformats.org/officeDocument/2006/relationships/image" Target="NULL"/></Relationships>
</file>

<file path=ppt/drawings/_rels/vmlDrawing84.vml.rels><?xml version="1.0" encoding="UTF-8" standalone="yes"?>
<Relationships xmlns="http://schemas.openxmlformats.org/package/2006/relationships"><Relationship Id="rId1" Type="http://schemas.openxmlformats.org/officeDocument/2006/relationships/image" Target="NULL"/></Relationships>
</file>

<file path=ppt/drawings/_rels/vmlDrawing85.vml.rels><?xml version="1.0" encoding="UTF-8" standalone="yes"?>
<Relationships xmlns="http://schemas.openxmlformats.org/package/2006/relationships"><Relationship Id="rId1" Type="http://schemas.openxmlformats.org/officeDocument/2006/relationships/image" Target="NULL"/></Relationships>
</file>

<file path=ppt/drawings/_rels/vmlDrawing86.vml.rels><?xml version="1.0" encoding="UTF-8" standalone="yes"?>
<Relationships xmlns="http://schemas.openxmlformats.org/package/2006/relationships"><Relationship Id="rId1" Type="http://schemas.openxmlformats.org/officeDocument/2006/relationships/image" Target="NULL"/></Relationships>
</file>

<file path=ppt/drawings/_rels/vmlDrawing87.vml.rels><?xml version="1.0" encoding="UTF-8" standalone="yes"?>
<Relationships xmlns="http://schemas.openxmlformats.org/package/2006/relationships"><Relationship Id="rId1" Type="http://schemas.openxmlformats.org/officeDocument/2006/relationships/image" Target="NULL"/></Relationships>
</file>

<file path=ppt/drawings/_rels/vmlDrawing88.vml.rels><?xml version="1.0" encoding="UTF-8" standalone="yes"?>
<Relationships xmlns="http://schemas.openxmlformats.org/package/2006/relationships"><Relationship Id="rId1" Type="http://schemas.openxmlformats.org/officeDocument/2006/relationships/image" Target="NULL"/></Relationships>
</file>

<file path=ppt/drawings/_rels/vmlDrawing89.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drawings/_rels/vmlDrawing90.vml.rels><?xml version="1.0" encoding="UTF-8" standalone="yes"?>
<Relationships xmlns="http://schemas.openxmlformats.org/package/2006/relationships"><Relationship Id="rId1" Type="http://schemas.openxmlformats.org/officeDocument/2006/relationships/image" Target="NULL"/></Relationships>
</file>

<file path=ppt/drawings/_rels/vmlDrawing91.vml.rels><?xml version="1.0" encoding="UTF-8" standalone="yes"?>
<Relationships xmlns="http://schemas.openxmlformats.org/package/2006/relationships"><Relationship Id="rId1" Type="http://schemas.openxmlformats.org/officeDocument/2006/relationships/image" Target="NULL"/></Relationships>
</file>

<file path=ppt/drawings/_rels/vmlDrawing92.vml.rels><?xml version="1.0" encoding="UTF-8" standalone="yes"?>
<Relationships xmlns="http://schemas.openxmlformats.org/package/2006/relationships"><Relationship Id="rId1" Type="http://schemas.openxmlformats.org/officeDocument/2006/relationships/image" Target="NULL"/></Relationships>
</file>

<file path=ppt/drawings/_rels/vmlDrawing93.vml.rels><?xml version="1.0" encoding="UTF-8" standalone="yes"?>
<Relationships xmlns="http://schemas.openxmlformats.org/package/2006/relationships"><Relationship Id="rId1" Type="http://schemas.openxmlformats.org/officeDocument/2006/relationships/image" Target="NULL"/></Relationships>
</file>

<file path=ppt/drawings/_rels/vmlDrawing94.vml.rels><?xml version="1.0" encoding="UTF-8" standalone="yes"?>
<Relationships xmlns="http://schemas.openxmlformats.org/package/2006/relationships"><Relationship Id="rId1" Type="http://schemas.openxmlformats.org/officeDocument/2006/relationships/image" Target="NULL"/></Relationships>
</file>

<file path=ppt/drawings/_rels/vmlDrawing95.vml.rels><?xml version="1.0" encoding="UTF-8" standalone="yes"?>
<Relationships xmlns="http://schemas.openxmlformats.org/package/2006/relationships"><Relationship Id="rId1" Type="http://schemas.openxmlformats.org/officeDocument/2006/relationships/image" Target="NULL"/></Relationships>
</file>

<file path=ppt/drawings/_rels/vmlDrawing96.vml.rels><?xml version="1.0" encoding="UTF-8" standalone="yes"?>
<Relationships xmlns="http://schemas.openxmlformats.org/package/2006/relationships"><Relationship Id="rId1" Type="http://schemas.openxmlformats.org/officeDocument/2006/relationships/image" Target="NULL"/></Relationships>
</file>

<file path=ppt/drawings/_rels/vmlDrawing97.vml.rels><?xml version="1.0" encoding="UTF-8" standalone="yes"?>
<Relationships xmlns="http://schemas.openxmlformats.org/package/2006/relationships"><Relationship Id="rId1" Type="http://schemas.openxmlformats.org/officeDocument/2006/relationships/image" Target="NULL"/></Relationships>
</file>

<file path=ppt/drawings/_rels/vmlDrawing98.vml.rels><?xml version="1.0" encoding="UTF-8" standalone="yes"?>
<Relationships xmlns="http://schemas.openxmlformats.org/package/2006/relationships"><Relationship Id="rId1" Type="http://schemas.openxmlformats.org/officeDocument/2006/relationships/image" Target="NULL"/></Relationships>
</file>

<file path=ppt/drawings/_rels/vmlDrawing99.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490" cy="480060"/>
          </a:xfrm>
          <a:prstGeom prst="rect">
            <a:avLst/>
          </a:prstGeom>
          <a:noFill/>
          <a:ln w="9525">
            <a:noFill/>
            <a:miter lim="800000"/>
            <a:headEnd/>
            <a:tailEnd/>
          </a:ln>
        </p:spPr>
        <p:txBody>
          <a:bodyPr vert="horz" wrap="square" lIns="63442" tIns="31721" rIns="63442" bIns="31721" numCol="1" anchor="t" anchorCtr="0" compatLnSpc="1">
            <a:prstTxWarp prst="textNoShape">
              <a:avLst/>
            </a:prstTxWarp>
          </a:bodyPr>
          <a:lstStyle>
            <a:lvl1pPr defTabSz="635000">
              <a:defRPr sz="800"/>
            </a:lvl1pPr>
          </a:lstStyle>
          <a:p>
            <a:endParaRPr lang="en-GB"/>
          </a:p>
        </p:txBody>
      </p:sp>
      <p:sp>
        <p:nvSpPr>
          <p:cNvPr id="3" name="Date Placeholder 2"/>
          <p:cNvSpPr>
            <a:spLocks noGrp="1"/>
          </p:cNvSpPr>
          <p:nvPr>
            <p:ph type="dt" sz="quarter" idx="1"/>
          </p:nvPr>
        </p:nvSpPr>
        <p:spPr bwMode="auto">
          <a:xfrm>
            <a:off x="4144711" y="0"/>
            <a:ext cx="3168781" cy="480060"/>
          </a:xfrm>
          <a:prstGeom prst="rect">
            <a:avLst/>
          </a:prstGeom>
          <a:noFill/>
          <a:ln w="9525">
            <a:noFill/>
            <a:miter lim="800000"/>
            <a:headEnd/>
            <a:tailEnd/>
          </a:ln>
        </p:spPr>
        <p:txBody>
          <a:bodyPr vert="horz" wrap="square" lIns="63442" tIns="31721" rIns="63442" bIns="31721" numCol="1" anchor="t" anchorCtr="0" compatLnSpc="1">
            <a:prstTxWarp prst="textNoShape">
              <a:avLst/>
            </a:prstTxWarp>
          </a:bodyPr>
          <a:lstStyle>
            <a:lvl1pPr algn="r" defTabSz="635000">
              <a:defRPr sz="800"/>
            </a:lvl1pPr>
          </a:lstStyle>
          <a:p>
            <a:fld id="{55877B95-C0DB-4BF6-8EAE-893BB4A428FB}" type="datetimeFigureOut">
              <a:rPr lang="en-US"/>
              <a:pPr/>
              <a:t>3/2/2012</a:t>
            </a:fld>
            <a:endParaRPr lang="en-GB"/>
          </a:p>
        </p:txBody>
      </p:sp>
      <p:sp>
        <p:nvSpPr>
          <p:cNvPr id="4" name="Footer Placeholder 3"/>
          <p:cNvSpPr>
            <a:spLocks noGrp="1"/>
          </p:cNvSpPr>
          <p:nvPr>
            <p:ph type="ftr" sz="quarter" idx="2"/>
          </p:nvPr>
        </p:nvSpPr>
        <p:spPr bwMode="auto">
          <a:xfrm>
            <a:off x="1" y="9119602"/>
            <a:ext cx="3170490" cy="480060"/>
          </a:xfrm>
          <a:prstGeom prst="rect">
            <a:avLst/>
          </a:prstGeom>
          <a:noFill/>
          <a:ln w="9525">
            <a:noFill/>
            <a:miter lim="800000"/>
            <a:headEnd/>
            <a:tailEnd/>
          </a:ln>
        </p:spPr>
        <p:txBody>
          <a:bodyPr vert="horz" wrap="square" lIns="63442" tIns="31721" rIns="63442" bIns="31721" numCol="1" anchor="b" anchorCtr="0" compatLnSpc="1">
            <a:prstTxWarp prst="textNoShape">
              <a:avLst/>
            </a:prstTxWarp>
          </a:bodyPr>
          <a:lstStyle>
            <a:lvl1pPr defTabSz="635000">
              <a:defRPr sz="800"/>
            </a:lvl1pPr>
          </a:lstStyle>
          <a:p>
            <a:endParaRPr lang="en-GB"/>
          </a:p>
        </p:txBody>
      </p:sp>
      <p:sp>
        <p:nvSpPr>
          <p:cNvPr id="5" name="Slide Number Placeholder 4"/>
          <p:cNvSpPr>
            <a:spLocks noGrp="1"/>
          </p:cNvSpPr>
          <p:nvPr>
            <p:ph type="sldNum" sz="quarter" idx="3"/>
          </p:nvPr>
        </p:nvSpPr>
        <p:spPr bwMode="auto">
          <a:xfrm>
            <a:off x="4144711" y="9119602"/>
            <a:ext cx="3168781" cy="480060"/>
          </a:xfrm>
          <a:prstGeom prst="rect">
            <a:avLst/>
          </a:prstGeom>
          <a:noFill/>
          <a:ln w="9525">
            <a:noFill/>
            <a:miter lim="800000"/>
            <a:headEnd/>
            <a:tailEnd/>
          </a:ln>
        </p:spPr>
        <p:txBody>
          <a:bodyPr vert="horz" wrap="square" lIns="63442" tIns="31721" rIns="63442" bIns="31721" numCol="1" anchor="b" anchorCtr="0" compatLnSpc="1">
            <a:prstTxWarp prst="textNoShape">
              <a:avLst/>
            </a:prstTxWarp>
          </a:bodyPr>
          <a:lstStyle>
            <a:lvl1pPr algn="r" defTabSz="635000">
              <a:defRPr sz="800"/>
            </a:lvl1pPr>
          </a:lstStyle>
          <a:p>
            <a:fld id="{639E15A3-1D40-4A5C-A9F1-6CB0B07C1E8E}" type="slidenum">
              <a:rPr lang="en-GB"/>
              <a:pPr/>
              <a:t>‹#›</a:t>
            </a:fld>
            <a:endParaRPr lang="en-GB"/>
          </a:p>
        </p:txBody>
      </p:sp>
    </p:spTree>
    <p:extLst>
      <p:ext uri="{BB962C8B-B14F-4D97-AF65-F5344CB8AC3E}">
        <p14:creationId xmlns:p14="http://schemas.microsoft.com/office/powerpoint/2010/main" val="138173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490" cy="480060"/>
          </a:xfrm>
          <a:prstGeom prst="rect">
            <a:avLst/>
          </a:prstGeom>
          <a:noFill/>
          <a:ln w="9525">
            <a:noFill/>
            <a:miter lim="800000"/>
            <a:headEnd/>
            <a:tailEnd/>
          </a:ln>
        </p:spPr>
        <p:txBody>
          <a:bodyPr vert="horz" wrap="square" lIns="96723" tIns="48362" rIns="96723" bIns="48362" numCol="1" anchor="t" anchorCtr="0" compatLnSpc="1">
            <a:prstTxWarp prst="textNoShape">
              <a:avLst/>
            </a:prstTxWarp>
          </a:bodyPr>
          <a:lstStyle>
            <a:lvl1pPr defTabSz="635000">
              <a:defRPr sz="1200">
                <a:latin typeface="Calibri" pitchFamily="34" charset="0"/>
              </a:defRPr>
            </a:lvl1pPr>
          </a:lstStyle>
          <a:p>
            <a:endParaRPr lang="tr-TR"/>
          </a:p>
        </p:txBody>
      </p:sp>
      <p:sp>
        <p:nvSpPr>
          <p:cNvPr id="3" name="Date Placeholder 2"/>
          <p:cNvSpPr>
            <a:spLocks noGrp="1"/>
          </p:cNvSpPr>
          <p:nvPr>
            <p:ph type="dt" idx="1"/>
          </p:nvPr>
        </p:nvSpPr>
        <p:spPr bwMode="auto">
          <a:xfrm>
            <a:off x="4144711" y="0"/>
            <a:ext cx="3168781" cy="480060"/>
          </a:xfrm>
          <a:prstGeom prst="rect">
            <a:avLst/>
          </a:prstGeom>
          <a:noFill/>
          <a:ln w="9525">
            <a:noFill/>
            <a:miter lim="800000"/>
            <a:headEnd/>
            <a:tailEnd/>
          </a:ln>
        </p:spPr>
        <p:txBody>
          <a:bodyPr vert="horz" wrap="square" lIns="96723" tIns="48362" rIns="96723" bIns="48362" numCol="1" anchor="t" anchorCtr="0" compatLnSpc="1">
            <a:prstTxWarp prst="textNoShape">
              <a:avLst/>
            </a:prstTxWarp>
          </a:bodyPr>
          <a:lstStyle>
            <a:lvl1pPr algn="r" defTabSz="635000">
              <a:defRPr sz="1200">
                <a:latin typeface="Calibri" pitchFamily="34" charset="0"/>
              </a:defRPr>
            </a:lvl1pPr>
          </a:lstStyle>
          <a:p>
            <a:fld id="{416BC565-BEE0-4C52-B9EA-99AB8AEB1AE6}" type="datetimeFigureOut">
              <a:rPr lang="en-US"/>
              <a:pPr/>
              <a:t>3/2/2012</a:t>
            </a:fld>
            <a:endParaRPr lang="en-US"/>
          </a:p>
        </p:txBody>
      </p:sp>
      <p:sp>
        <p:nvSpPr>
          <p:cNvPr id="4" name="Slide Image Placeholder 3"/>
          <p:cNvSpPr>
            <a:spLocks noGrp="1" noRot="1" noChangeAspect="1"/>
          </p:cNvSpPr>
          <p:nvPr>
            <p:ph type="sldImg" idx="2"/>
          </p:nvPr>
        </p:nvSpPr>
        <p:spPr>
          <a:xfrm>
            <a:off x="1258888" y="720725"/>
            <a:ext cx="4800600" cy="3600450"/>
          </a:xfrm>
          <a:prstGeom prst="rect">
            <a:avLst/>
          </a:prstGeom>
          <a:noFill/>
          <a:ln w="12700">
            <a:solidFill>
              <a:prstClr val="black"/>
            </a:solidFill>
          </a:ln>
        </p:spPr>
        <p:txBody>
          <a:bodyPr vert="horz" lIns="139391" tIns="69696" rIns="139391" bIns="69696" rtlCol="0" anchor="ctr"/>
          <a:lstStyle/>
          <a:p>
            <a:pPr lvl="0"/>
            <a:endParaRPr lang="en-GB" noProof="0" dirty="0"/>
          </a:p>
        </p:txBody>
      </p:sp>
      <p:sp>
        <p:nvSpPr>
          <p:cNvPr id="5" name="Notes Placeholder 4"/>
          <p:cNvSpPr>
            <a:spLocks noGrp="1"/>
          </p:cNvSpPr>
          <p:nvPr>
            <p:ph type="body" sz="quarter" idx="3"/>
          </p:nvPr>
        </p:nvSpPr>
        <p:spPr bwMode="auto">
          <a:xfrm>
            <a:off x="731520" y="4560570"/>
            <a:ext cx="5852160" cy="4320540"/>
          </a:xfrm>
          <a:prstGeom prst="rect">
            <a:avLst/>
          </a:prstGeom>
          <a:noFill/>
          <a:ln w="9525">
            <a:noFill/>
            <a:miter lim="800000"/>
            <a:headEnd/>
            <a:tailEnd/>
          </a:ln>
        </p:spPr>
        <p:txBody>
          <a:bodyPr vert="horz" wrap="square" lIns="96723" tIns="48362" rIns="96723" bIns="48362"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6" name="Footer Placeholder 5"/>
          <p:cNvSpPr>
            <a:spLocks noGrp="1"/>
          </p:cNvSpPr>
          <p:nvPr>
            <p:ph type="ftr" sz="quarter" idx="4"/>
          </p:nvPr>
        </p:nvSpPr>
        <p:spPr bwMode="auto">
          <a:xfrm>
            <a:off x="1" y="9119602"/>
            <a:ext cx="3170490" cy="480060"/>
          </a:xfrm>
          <a:prstGeom prst="rect">
            <a:avLst/>
          </a:prstGeom>
          <a:noFill/>
          <a:ln w="9525">
            <a:noFill/>
            <a:miter lim="800000"/>
            <a:headEnd/>
            <a:tailEnd/>
          </a:ln>
        </p:spPr>
        <p:txBody>
          <a:bodyPr vert="horz" wrap="square" lIns="96723" tIns="48362" rIns="96723" bIns="48362" numCol="1" anchor="b" anchorCtr="0" compatLnSpc="1">
            <a:prstTxWarp prst="textNoShape">
              <a:avLst/>
            </a:prstTxWarp>
          </a:bodyPr>
          <a:lstStyle>
            <a:lvl1pPr defTabSz="635000">
              <a:defRPr sz="1200">
                <a:latin typeface="Calibri" pitchFamily="34" charset="0"/>
              </a:defRPr>
            </a:lvl1pPr>
          </a:lstStyle>
          <a:p>
            <a:endParaRPr lang="tr-TR"/>
          </a:p>
        </p:txBody>
      </p:sp>
      <p:sp>
        <p:nvSpPr>
          <p:cNvPr id="7" name="Slide Number Placeholder 6"/>
          <p:cNvSpPr>
            <a:spLocks noGrp="1"/>
          </p:cNvSpPr>
          <p:nvPr>
            <p:ph type="sldNum" sz="quarter" idx="5"/>
          </p:nvPr>
        </p:nvSpPr>
        <p:spPr bwMode="auto">
          <a:xfrm>
            <a:off x="4144711" y="9119602"/>
            <a:ext cx="3168781" cy="480060"/>
          </a:xfrm>
          <a:prstGeom prst="rect">
            <a:avLst/>
          </a:prstGeom>
          <a:noFill/>
          <a:ln w="9525">
            <a:noFill/>
            <a:miter lim="800000"/>
            <a:headEnd/>
            <a:tailEnd/>
          </a:ln>
        </p:spPr>
        <p:txBody>
          <a:bodyPr vert="horz" wrap="square" lIns="96723" tIns="48362" rIns="96723" bIns="48362" numCol="1" anchor="b" anchorCtr="0" compatLnSpc="1">
            <a:prstTxWarp prst="textNoShape">
              <a:avLst/>
            </a:prstTxWarp>
          </a:bodyPr>
          <a:lstStyle>
            <a:lvl1pPr algn="r" defTabSz="635000">
              <a:defRPr sz="1200">
                <a:latin typeface="Calibri" pitchFamily="34" charset="0"/>
              </a:defRPr>
            </a:lvl1pPr>
          </a:lstStyle>
          <a:p>
            <a:fld id="{B4641B42-D267-4784-AD12-F4AA31E4C45C}" type="slidenum">
              <a:rPr lang="en-US"/>
              <a:pPr/>
              <a:t>‹#›</a:t>
            </a:fld>
            <a:endParaRPr lang="en-US"/>
          </a:p>
        </p:txBody>
      </p:sp>
    </p:spTree>
    <p:extLst>
      <p:ext uri="{BB962C8B-B14F-4D97-AF65-F5344CB8AC3E}">
        <p14:creationId xmlns:p14="http://schemas.microsoft.com/office/powerpoint/2010/main" val="3537052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mn-lt"/>
        <a:ea typeface="+mn-ea"/>
        <a:cs typeface="+mn-cs"/>
      </a:defRPr>
    </a:lvl1pPr>
    <a:lvl2pPr marL="742354" indent="-285521" algn="l" rtl="0" eaLnBrk="0" fontAlgn="base" hangingPunct="0">
      <a:spcBef>
        <a:spcPct val="30000"/>
      </a:spcBef>
      <a:spcAft>
        <a:spcPct val="0"/>
      </a:spcAft>
      <a:defRPr sz="1100" kern="1200">
        <a:solidFill>
          <a:schemeClr val="tx1"/>
        </a:solidFill>
        <a:latin typeface="+mn-lt"/>
        <a:ea typeface="+mn-ea"/>
        <a:cs typeface="+mn-cs"/>
      </a:defRPr>
    </a:lvl2pPr>
    <a:lvl3pPr marL="1142084" indent="-228416" algn="l" rtl="0" eaLnBrk="0" fontAlgn="base" hangingPunct="0">
      <a:spcBef>
        <a:spcPct val="30000"/>
      </a:spcBef>
      <a:spcAft>
        <a:spcPct val="0"/>
      </a:spcAft>
      <a:defRPr sz="1100" kern="1200">
        <a:solidFill>
          <a:schemeClr val="tx1"/>
        </a:solidFill>
        <a:latin typeface="+mn-lt"/>
        <a:ea typeface="+mn-ea"/>
        <a:cs typeface="+mn-cs"/>
      </a:defRPr>
    </a:lvl3pPr>
    <a:lvl4pPr marL="1598919" indent="-228416" algn="l" rtl="0" eaLnBrk="0" fontAlgn="base" hangingPunct="0">
      <a:spcBef>
        <a:spcPct val="30000"/>
      </a:spcBef>
      <a:spcAft>
        <a:spcPct val="0"/>
      </a:spcAft>
      <a:defRPr sz="1100" kern="1200">
        <a:solidFill>
          <a:schemeClr val="tx1"/>
        </a:solidFill>
        <a:latin typeface="+mn-lt"/>
        <a:ea typeface="+mn-ea"/>
        <a:cs typeface="+mn-cs"/>
      </a:defRPr>
    </a:lvl4pPr>
    <a:lvl5pPr marL="2055752" indent="-228416" algn="l" rtl="0" eaLnBrk="0" fontAlgn="base" hangingPunct="0">
      <a:spcBef>
        <a:spcPct val="30000"/>
      </a:spcBef>
      <a:spcAft>
        <a:spcPct val="0"/>
      </a:spcAft>
      <a:defRPr sz="1100" kern="1200">
        <a:solidFill>
          <a:schemeClr val="tx1"/>
        </a:solidFill>
        <a:latin typeface="+mn-lt"/>
        <a:ea typeface="+mn-ea"/>
        <a:cs typeface="+mn-cs"/>
      </a:defRPr>
    </a:lvl5pPr>
    <a:lvl6pPr marL="2147058" algn="l" defTabSz="858823" rtl="0" eaLnBrk="1" latinLnBrk="0" hangingPunct="1">
      <a:defRPr sz="1100" kern="1200">
        <a:solidFill>
          <a:schemeClr val="tx1"/>
        </a:solidFill>
        <a:latin typeface="+mn-lt"/>
        <a:ea typeface="+mn-ea"/>
        <a:cs typeface="+mn-cs"/>
      </a:defRPr>
    </a:lvl6pPr>
    <a:lvl7pPr marL="2576470" algn="l" defTabSz="858823" rtl="0" eaLnBrk="1" latinLnBrk="0" hangingPunct="1">
      <a:defRPr sz="1100" kern="1200">
        <a:solidFill>
          <a:schemeClr val="tx1"/>
        </a:solidFill>
        <a:latin typeface="+mn-lt"/>
        <a:ea typeface="+mn-ea"/>
        <a:cs typeface="+mn-cs"/>
      </a:defRPr>
    </a:lvl7pPr>
    <a:lvl8pPr marL="3005880" algn="l" defTabSz="858823" rtl="0" eaLnBrk="1" latinLnBrk="0" hangingPunct="1">
      <a:defRPr sz="1100" kern="1200">
        <a:solidFill>
          <a:schemeClr val="tx1"/>
        </a:solidFill>
        <a:latin typeface="+mn-lt"/>
        <a:ea typeface="+mn-ea"/>
        <a:cs typeface="+mn-cs"/>
      </a:defRPr>
    </a:lvl8pPr>
    <a:lvl9pPr marL="3435294" algn="l" defTabSz="85882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Slide Image Placeholder 1"/>
          <p:cNvSpPr>
            <a:spLocks noGrp="1" noRot="1" noChangeAspect="1" noTextEdit="1"/>
          </p:cNvSpPr>
          <p:nvPr>
            <p:ph type="sldImg"/>
          </p:nvPr>
        </p:nvSpPr>
        <p:spPr bwMode="auto">
          <a:xfrm>
            <a:off x="1258888" y="720725"/>
            <a:ext cx="4800600" cy="3600450"/>
          </a:xfrm>
          <a:noFill/>
          <a:ln>
            <a:solidFill>
              <a:srgbClr val="000000"/>
            </a:solidFill>
            <a:miter lim="800000"/>
            <a:headEnd/>
            <a:tailEnd/>
          </a:ln>
        </p:spPr>
      </p:sp>
      <p:sp>
        <p:nvSpPr>
          <p:cNvPr id="499715" name="Notes Placeholder 2"/>
          <p:cNvSpPr>
            <a:spLocks noGrp="1"/>
          </p:cNvSpPr>
          <p:nvPr>
            <p:ph type="body" idx="1"/>
          </p:nvPr>
        </p:nvSpPr>
        <p:spPr>
          <a:noFill/>
          <a:ln/>
        </p:spPr>
        <p:txBody>
          <a:bodyPr/>
          <a:lstStyle/>
          <a:p>
            <a:pPr marL="226990" indent="-226990">
              <a:buFontTx/>
              <a:buChar char="-"/>
            </a:pPr>
            <a:endParaRPr lang="tr-TR" dirty="0" smtClean="0">
              <a:sym typeface="Wingdings" pitchFamily="2" charset="2"/>
            </a:endParaRPr>
          </a:p>
        </p:txBody>
      </p:sp>
      <p:sp>
        <p:nvSpPr>
          <p:cNvPr id="499716" name="Slide Number Placeholder 3"/>
          <p:cNvSpPr>
            <a:spLocks noGrp="1"/>
          </p:cNvSpPr>
          <p:nvPr>
            <p:ph type="sldNum" sz="quarter" idx="5"/>
          </p:nvPr>
        </p:nvSpPr>
        <p:spPr>
          <a:noFill/>
        </p:spPr>
        <p:txBody>
          <a:bodyPr/>
          <a:lstStyle/>
          <a:p>
            <a:pPr defTabSz="633349"/>
            <a:fld id="{9F020906-E966-4D53-9F69-B991C25C8C50}" type="slidenum">
              <a:rPr lang="en-US" smtClean="0">
                <a:solidFill>
                  <a:srgbClr val="000000"/>
                </a:solidFill>
              </a:rPr>
              <a:pPr defTabSz="633349"/>
              <a:t>0</a:t>
            </a:fld>
            <a:endParaRPr lang="en-US" dirty="0"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xfrm>
            <a:off x="1260475" y="720725"/>
            <a:ext cx="4795838" cy="3598863"/>
          </a:xfrm>
          <a:noFill/>
          <a:ln>
            <a:solidFill>
              <a:srgbClr val="000000"/>
            </a:solidFill>
            <a:miter lim="800000"/>
            <a:headEnd/>
            <a:tailEnd/>
          </a:ln>
        </p:spPr>
      </p:sp>
      <p:sp>
        <p:nvSpPr>
          <p:cNvPr id="233475" name="Notes Placeholder 2"/>
          <p:cNvSpPr>
            <a:spLocks noGrp="1"/>
          </p:cNvSpPr>
          <p:nvPr>
            <p:ph type="body" idx="1"/>
          </p:nvPr>
        </p:nvSpPr>
        <p:spPr>
          <a:noFill/>
          <a:ln/>
        </p:spPr>
        <p:txBody>
          <a:bodyPr/>
          <a:lstStyle/>
          <a:p>
            <a:endParaRPr lang="tr-TR" dirty="0" smtClean="0"/>
          </a:p>
        </p:txBody>
      </p:sp>
      <p:sp>
        <p:nvSpPr>
          <p:cNvPr id="233476" name="Slide Number Placeholder 3"/>
          <p:cNvSpPr>
            <a:spLocks noGrp="1"/>
          </p:cNvSpPr>
          <p:nvPr>
            <p:ph type="sldNum" sz="quarter" idx="5"/>
          </p:nvPr>
        </p:nvSpPr>
        <p:spPr>
          <a:noFill/>
        </p:spPr>
        <p:txBody>
          <a:bodyPr/>
          <a:lstStyle/>
          <a:p>
            <a:fld id="{15014784-251C-4F26-A17B-EF6CD5EA7D30}" type="slidenum">
              <a:rPr lang="en-US">
                <a:solidFill>
                  <a:prstClr val="black"/>
                </a:solidFill>
              </a:rPr>
              <a:pPr/>
              <a:t>24</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bwMode="auto">
          <a:xfrm>
            <a:off x="1260475" y="720725"/>
            <a:ext cx="4795838"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1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dirty="0" smtClean="0"/>
          </a:p>
        </p:txBody>
      </p:sp>
      <p:sp>
        <p:nvSpPr>
          <p:cNvPr id="301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59067" eaLnBrk="0" hangingPunct="0">
              <a:defRPr sz="2000">
                <a:solidFill>
                  <a:schemeClr val="tx1"/>
                </a:solidFill>
                <a:latin typeface="Arial" pitchFamily="34" charset="0"/>
                <a:cs typeface="Arial" pitchFamily="34" charset="0"/>
              </a:defRPr>
            </a:lvl1pPr>
            <a:lvl2pPr marL="771108" indent="-296580" defTabSz="659067" eaLnBrk="0" hangingPunct="0">
              <a:defRPr sz="2000">
                <a:solidFill>
                  <a:schemeClr val="tx1"/>
                </a:solidFill>
                <a:latin typeface="Arial" pitchFamily="34" charset="0"/>
                <a:cs typeface="Arial" pitchFamily="34" charset="0"/>
              </a:defRPr>
            </a:lvl2pPr>
            <a:lvl3pPr marL="1186320" indent="-237264" defTabSz="659067" eaLnBrk="0" hangingPunct="0">
              <a:defRPr sz="2000">
                <a:solidFill>
                  <a:schemeClr val="tx1"/>
                </a:solidFill>
                <a:latin typeface="Arial" pitchFamily="34" charset="0"/>
                <a:cs typeface="Arial" pitchFamily="34" charset="0"/>
              </a:defRPr>
            </a:lvl3pPr>
            <a:lvl4pPr marL="1660848" indent="-237264" defTabSz="659067" eaLnBrk="0" hangingPunct="0">
              <a:defRPr sz="2000">
                <a:solidFill>
                  <a:schemeClr val="tx1"/>
                </a:solidFill>
                <a:latin typeface="Arial" pitchFamily="34" charset="0"/>
                <a:cs typeface="Arial" pitchFamily="34" charset="0"/>
              </a:defRPr>
            </a:lvl4pPr>
            <a:lvl5pPr marL="2135375" indent="-237264" defTabSz="659067" eaLnBrk="0" hangingPunct="0">
              <a:defRPr sz="2000">
                <a:solidFill>
                  <a:schemeClr val="tx1"/>
                </a:solidFill>
                <a:latin typeface="Arial" pitchFamily="34" charset="0"/>
                <a:cs typeface="Arial" pitchFamily="34" charset="0"/>
              </a:defRPr>
            </a:lvl5pPr>
            <a:lvl6pPr marL="2609903" indent="-237264" defTabSz="659067" eaLnBrk="0" fontAlgn="base" hangingPunct="0">
              <a:spcBef>
                <a:spcPct val="0"/>
              </a:spcBef>
              <a:spcAft>
                <a:spcPct val="0"/>
              </a:spcAft>
              <a:defRPr sz="2000">
                <a:solidFill>
                  <a:schemeClr val="tx1"/>
                </a:solidFill>
                <a:latin typeface="Arial" pitchFamily="34" charset="0"/>
                <a:cs typeface="Arial" pitchFamily="34" charset="0"/>
              </a:defRPr>
            </a:lvl6pPr>
            <a:lvl7pPr marL="3084431" indent="-237264" defTabSz="659067" eaLnBrk="0" fontAlgn="base" hangingPunct="0">
              <a:spcBef>
                <a:spcPct val="0"/>
              </a:spcBef>
              <a:spcAft>
                <a:spcPct val="0"/>
              </a:spcAft>
              <a:defRPr sz="2000">
                <a:solidFill>
                  <a:schemeClr val="tx1"/>
                </a:solidFill>
                <a:latin typeface="Arial" pitchFamily="34" charset="0"/>
                <a:cs typeface="Arial" pitchFamily="34" charset="0"/>
              </a:defRPr>
            </a:lvl7pPr>
            <a:lvl8pPr marL="3558959" indent="-237264" defTabSz="659067" eaLnBrk="0" fontAlgn="base" hangingPunct="0">
              <a:spcBef>
                <a:spcPct val="0"/>
              </a:spcBef>
              <a:spcAft>
                <a:spcPct val="0"/>
              </a:spcAft>
              <a:defRPr sz="2000">
                <a:solidFill>
                  <a:schemeClr val="tx1"/>
                </a:solidFill>
                <a:latin typeface="Arial" pitchFamily="34" charset="0"/>
                <a:cs typeface="Arial" pitchFamily="34" charset="0"/>
              </a:defRPr>
            </a:lvl8pPr>
            <a:lvl9pPr marL="4033487" indent="-237264" defTabSz="659067"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fld id="{396B638E-5629-45F6-A146-54CD035A19F5}" type="slidenum">
              <a:rPr lang="en-US" sz="1200">
                <a:latin typeface="Calibri" pitchFamily="34" charset="0"/>
              </a:rPr>
              <a:pPr eaLnBrk="1" hangingPunct="1"/>
              <a:t>25</a:t>
            </a:fld>
            <a:endParaRPr lang="en-US" sz="1200" dirty="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7"/>
          <p:cNvSpPr txBox="1">
            <a:spLocks noGrp="1" noChangeArrowheads="1"/>
          </p:cNvSpPr>
          <p:nvPr/>
        </p:nvSpPr>
        <p:spPr bwMode="auto">
          <a:xfrm>
            <a:off x="384562" y="9174967"/>
            <a:ext cx="157094" cy="184666"/>
          </a:xfrm>
          <a:prstGeom prst="rect">
            <a:avLst/>
          </a:prstGeom>
          <a:noFill/>
          <a:ln w="9525">
            <a:noFill/>
            <a:miter lim="800000"/>
            <a:headEnd/>
            <a:tailEnd/>
          </a:ln>
        </p:spPr>
        <p:txBody>
          <a:bodyPr wrap="none" lIns="0" tIns="0" rIns="0" bIns="0" anchor="b">
            <a:spAutoFit/>
          </a:bodyPr>
          <a:lstStyle/>
          <a:p>
            <a:pPr defTabSz="633349"/>
            <a:fld id="{EAB2C463-C948-495D-83A7-3E3B55D71A02}" type="slidenum">
              <a:rPr lang="en-US" sz="1200">
                <a:solidFill>
                  <a:srgbClr val="000000"/>
                </a:solidFill>
                <a:latin typeface="Calibri" pitchFamily="34" charset="0"/>
              </a:rPr>
              <a:pPr defTabSz="633349"/>
              <a:t>26</a:t>
            </a:fld>
            <a:endParaRPr lang="en-US" sz="1200" dirty="0">
              <a:solidFill>
                <a:srgbClr val="000000"/>
              </a:solidFill>
              <a:latin typeface="Calibri" pitchFamily="34" charset="0"/>
            </a:endParaRPr>
          </a:p>
        </p:txBody>
      </p:sp>
      <p:sp>
        <p:nvSpPr>
          <p:cNvPr id="523267" name="Rectangle 2"/>
          <p:cNvSpPr>
            <a:spLocks noGrp="1" noRot="1" noChangeAspect="1" noChangeArrowheads="1" noTextEdit="1"/>
          </p:cNvSpPr>
          <p:nvPr>
            <p:ph type="sldImg"/>
          </p:nvPr>
        </p:nvSpPr>
        <p:spPr bwMode="auto">
          <a:xfrm>
            <a:off x="817563" y="379413"/>
            <a:ext cx="5664200" cy="4249737"/>
          </a:xfrm>
          <a:noFill/>
          <a:ln>
            <a:solidFill>
              <a:srgbClr val="000000"/>
            </a:solidFill>
            <a:miter lim="800000"/>
            <a:headEnd/>
            <a:tailEnd/>
          </a:ln>
        </p:spPr>
      </p:sp>
      <p:sp>
        <p:nvSpPr>
          <p:cNvPr id="523268" name="Rectangle 3"/>
          <p:cNvSpPr>
            <a:spLocks noGrp="1" noChangeArrowheads="1"/>
          </p:cNvSpPr>
          <p:nvPr>
            <p:ph type="body" idx="1"/>
          </p:nvPr>
        </p:nvSpPr>
        <p:spPr>
          <a:xfrm>
            <a:off x="384561" y="4726745"/>
            <a:ext cx="6528987" cy="4345158"/>
          </a:xfrm>
          <a:noFill/>
          <a:ln/>
        </p:spPr>
        <p:txBody>
          <a:bodyPr/>
          <a:lstStyle/>
          <a:p>
            <a:pPr marL="226990" indent="-226990" eaLnBrk="1" hangingPunct="1">
              <a:spcBef>
                <a:spcPct val="0"/>
              </a:spcBef>
            </a:pPr>
            <a:endParaRPr lang="tr-TR"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p:spPr>
      </p:sp>
      <p:sp>
        <p:nvSpPr>
          <p:cNvPr id="233475" name="Notes Placeholder 2"/>
          <p:cNvSpPr>
            <a:spLocks noGrp="1"/>
          </p:cNvSpPr>
          <p:nvPr>
            <p:ph type="body" idx="1"/>
          </p:nvPr>
        </p:nvSpPr>
        <p:spPr>
          <a:noFill/>
          <a:ln/>
        </p:spPr>
        <p:txBody>
          <a:bodyPr/>
          <a:lstStyle/>
          <a:p>
            <a:endParaRPr lang="tr-TR" dirty="0" smtClean="0"/>
          </a:p>
        </p:txBody>
      </p:sp>
      <p:sp>
        <p:nvSpPr>
          <p:cNvPr id="233476" name="Slide Number Placeholder 3"/>
          <p:cNvSpPr>
            <a:spLocks noGrp="1"/>
          </p:cNvSpPr>
          <p:nvPr>
            <p:ph type="sldNum" sz="quarter" idx="5"/>
          </p:nvPr>
        </p:nvSpPr>
        <p:spPr>
          <a:noFill/>
        </p:spPr>
        <p:txBody>
          <a:bodyPr/>
          <a:lstStyle/>
          <a:p>
            <a:fld id="{15014784-251C-4F26-A17B-EF6CD5EA7D30}" type="slidenum">
              <a:rPr lang="en-US">
                <a:solidFill>
                  <a:prstClr val="black"/>
                </a:solidFill>
              </a:rPr>
              <a:pPr/>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p:spPr>
      </p:sp>
      <p:sp>
        <p:nvSpPr>
          <p:cNvPr id="233475" name="Notes Placeholder 2"/>
          <p:cNvSpPr>
            <a:spLocks noGrp="1"/>
          </p:cNvSpPr>
          <p:nvPr>
            <p:ph type="body" idx="1"/>
          </p:nvPr>
        </p:nvSpPr>
        <p:spPr>
          <a:noFill/>
          <a:ln/>
        </p:spPr>
        <p:txBody>
          <a:bodyPr/>
          <a:lstStyle/>
          <a:p>
            <a:endParaRPr lang="tr-TR" dirty="0" smtClean="0"/>
          </a:p>
        </p:txBody>
      </p:sp>
      <p:sp>
        <p:nvSpPr>
          <p:cNvPr id="233476" name="Slide Number Placeholder 3"/>
          <p:cNvSpPr>
            <a:spLocks noGrp="1"/>
          </p:cNvSpPr>
          <p:nvPr>
            <p:ph type="sldNum" sz="quarter" idx="5"/>
          </p:nvPr>
        </p:nvSpPr>
        <p:spPr>
          <a:noFill/>
        </p:spPr>
        <p:txBody>
          <a:bodyPr/>
          <a:lstStyle/>
          <a:p>
            <a:fld id="{15014784-251C-4F26-A17B-EF6CD5EA7D30}" type="slidenum">
              <a:rPr lang="en-US">
                <a:solidFill>
                  <a:prstClr val="black"/>
                </a:solidFill>
              </a:rPr>
              <a:pPr/>
              <a:t>3</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Rot="1" noChangeAspect="1" noTextEdit="1"/>
          </p:cNvSpPr>
          <p:nvPr>
            <p:ph type="sldImg"/>
          </p:nvPr>
        </p:nvSpPr>
        <p:spPr bwMode="auto">
          <a:xfrm>
            <a:off x="1257300" y="722313"/>
            <a:ext cx="4800600" cy="3602037"/>
          </a:xfrm>
          <a:noFill/>
          <a:ln>
            <a:solidFill>
              <a:srgbClr val="000000"/>
            </a:solidFill>
            <a:miter lim="800000"/>
            <a:headEnd/>
            <a:tailEnd/>
          </a:ln>
        </p:spPr>
      </p:sp>
      <p:sp>
        <p:nvSpPr>
          <p:cNvPr id="538627" name="Rectangle 3"/>
          <p:cNvSpPr>
            <a:spLocks noGrp="1"/>
          </p:cNvSpPr>
          <p:nvPr>
            <p:ph type="body" idx="1"/>
          </p:nvPr>
        </p:nvSpPr>
        <p:spPr>
          <a:xfrm>
            <a:off x="729813" y="4560570"/>
            <a:ext cx="5855578" cy="4802139"/>
          </a:xfrm>
          <a:noFill/>
          <a:ln/>
        </p:spPr>
        <p:txBody>
          <a:bodyPr/>
          <a:lstStyle/>
          <a:p>
            <a:endParaRPr lang="tr-TR" sz="10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p:spPr>
      </p:sp>
      <p:sp>
        <p:nvSpPr>
          <p:cNvPr id="233475" name="Notes Placeholder 2"/>
          <p:cNvSpPr>
            <a:spLocks noGrp="1"/>
          </p:cNvSpPr>
          <p:nvPr>
            <p:ph type="body" idx="1"/>
          </p:nvPr>
        </p:nvSpPr>
        <p:spPr>
          <a:noFill/>
          <a:ln/>
        </p:spPr>
        <p:txBody>
          <a:bodyPr/>
          <a:lstStyle/>
          <a:p>
            <a:endParaRPr lang="tr-TR" dirty="0" smtClean="0"/>
          </a:p>
        </p:txBody>
      </p:sp>
      <p:sp>
        <p:nvSpPr>
          <p:cNvPr id="233476" name="Slide Number Placeholder 3"/>
          <p:cNvSpPr>
            <a:spLocks noGrp="1"/>
          </p:cNvSpPr>
          <p:nvPr>
            <p:ph type="sldNum" sz="quarter" idx="5"/>
          </p:nvPr>
        </p:nvSpPr>
        <p:spPr>
          <a:noFill/>
        </p:spPr>
        <p:txBody>
          <a:bodyPr/>
          <a:lstStyle/>
          <a:p>
            <a:fld id="{15014784-251C-4F26-A17B-EF6CD5EA7D30}" type="slidenum">
              <a:rPr lang="en-US">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p:spPr>
      </p:sp>
      <p:sp>
        <p:nvSpPr>
          <p:cNvPr id="233475" name="Notes Placeholder 2"/>
          <p:cNvSpPr>
            <a:spLocks noGrp="1"/>
          </p:cNvSpPr>
          <p:nvPr>
            <p:ph type="body" idx="1"/>
          </p:nvPr>
        </p:nvSpPr>
        <p:spPr>
          <a:noFill/>
          <a:ln/>
        </p:spPr>
        <p:txBody>
          <a:bodyPr/>
          <a:lstStyle/>
          <a:p>
            <a:endParaRPr lang="tr-TR" dirty="0" smtClean="0"/>
          </a:p>
        </p:txBody>
      </p:sp>
      <p:sp>
        <p:nvSpPr>
          <p:cNvPr id="233476" name="Slide Number Placeholder 3"/>
          <p:cNvSpPr>
            <a:spLocks noGrp="1"/>
          </p:cNvSpPr>
          <p:nvPr>
            <p:ph type="sldNum" sz="quarter" idx="5"/>
          </p:nvPr>
        </p:nvSpPr>
        <p:spPr>
          <a:noFill/>
        </p:spPr>
        <p:txBody>
          <a:bodyPr/>
          <a:lstStyle/>
          <a:p>
            <a:fld id="{15014784-251C-4F26-A17B-EF6CD5EA7D30}" type="slidenum">
              <a:rPr lang="en-US">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solidFill>
                  <a:prstClr val="black"/>
                </a:solidFill>
              </a:rPr>
              <a:pPr/>
              <a:t>7</a:t>
            </a:fld>
            <a:endParaRPr lang="de-DE"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4142966" y="9122457"/>
            <a:ext cx="3170583" cy="477108"/>
          </a:xfrm>
          <a:prstGeom prst="rect">
            <a:avLst/>
          </a:prstGeom>
          <a:noFill/>
          <a:ln w="9525">
            <a:noFill/>
            <a:miter lim="800000"/>
            <a:headEnd/>
            <a:tailEnd/>
          </a:ln>
        </p:spPr>
        <p:txBody>
          <a:bodyPr lIns="91891" tIns="45946" rIns="91891" bIns="45946" anchor="b"/>
          <a:lstStyle/>
          <a:p>
            <a:pPr algn="r" defTabSz="914850">
              <a:spcBef>
                <a:spcPct val="20000"/>
              </a:spcBef>
            </a:pPr>
            <a:fld id="{29E090CF-8D4E-4188-9BBB-448F218B4DEC}" type="slidenum">
              <a:rPr lang="en-US" sz="2000">
                <a:solidFill>
                  <a:srgbClr val="000000"/>
                </a:solidFill>
                <a:latin typeface="Calibri" pitchFamily="34" charset="0"/>
              </a:rPr>
              <a:pPr algn="r" defTabSz="914850">
                <a:spcBef>
                  <a:spcPct val="20000"/>
                </a:spcBef>
              </a:pPr>
              <a:t>8</a:t>
            </a:fld>
            <a:endParaRPr lang="en-US" sz="2000" dirty="0">
              <a:solidFill>
                <a:srgbClr val="000000"/>
              </a:solidFill>
              <a:latin typeface="Calibri" pitchFamily="34" charset="0"/>
            </a:endParaRPr>
          </a:p>
        </p:txBody>
      </p:sp>
      <p:sp>
        <p:nvSpPr>
          <p:cNvPr id="73731" name="Rectangle 2"/>
          <p:cNvSpPr>
            <a:spLocks noGrp="1" noRot="1" noChangeAspect="1" noChangeArrowheads="1" noTextEdit="1"/>
          </p:cNvSpPr>
          <p:nvPr>
            <p:ph type="sldImg"/>
          </p:nvPr>
        </p:nvSpPr>
        <p:spPr bwMode="auto">
          <a:xfrm>
            <a:off x="1257300" y="715963"/>
            <a:ext cx="4802188" cy="3602037"/>
          </a:xfrm>
          <a:noFill/>
          <a:ln>
            <a:solidFill>
              <a:srgbClr val="000000"/>
            </a:solidFill>
            <a:miter lim="800000"/>
            <a:headEnd/>
            <a:tailEnd/>
          </a:ln>
        </p:spPr>
      </p:sp>
      <p:sp>
        <p:nvSpPr>
          <p:cNvPr id="73732" name="Rectangle 5"/>
          <p:cNvSpPr>
            <a:spLocks noGrp="1" noChangeArrowheads="1"/>
          </p:cNvSpPr>
          <p:nvPr>
            <p:ph type="body" idx="1"/>
          </p:nvPr>
        </p:nvSpPr>
        <p:spPr>
          <a:xfrm>
            <a:off x="354504" y="4559600"/>
            <a:ext cx="6606211" cy="2867571"/>
          </a:xfrm>
          <a:noFill/>
          <a:ln/>
        </p:spPr>
        <p:txBody>
          <a:bodyPr/>
          <a:lstStyle/>
          <a:p>
            <a:endParaRPr lang="en-US" sz="1000"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4142967" y="9122457"/>
            <a:ext cx="3170582" cy="477108"/>
          </a:xfrm>
          <a:prstGeom prst="rect">
            <a:avLst/>
          </a:prstGeom>
          <a:noFill/>
          <a:ln w="9525">
            <a:noFill/>
            <a:miter lim="800000"/>
            <a:headEnd/>
            <a:tailEnd/>
          </a:ln>
        </p:spPr>
        <p:txBody>
          <a:bodyPr lIns="91895" tIns="45949" rIns="91895" bIns="45949" anchor="b"/>
          <a:lstStyle/>
          <a:p>
            <a:pPr algn="r" defTabSz="914901">
              <a:spcBef>
                <a:spcPct val="20000"/>
              </a:spcBef>
            </a:pPr>
            <a:fld id="{29E090CF-8D4E-4188-9BBB-448F218B4DEC}" type="slidenum">
              <a:rPr lang="en-US" sz="2000">
                <a:solidFill>
                  <a:srgbClr val="000000"/>
                </a:solidFill>
                <a:latin typeface="Calibri" pitchFamily="34" charset="0"/>
              </a:rPr>
              <a:pPr algn="r" defTabSz="914901">
                <a:spcBef>
                  <a:spcPct val="20000"/>
                </a:spcBef>
              </a:pPr>
              <a:t>9</a:t>
            </a:fld>
            <a:endParaRPr lang="en-US" sz="2000" dirty="0">
              <a:solidFill>
                <a:srgbClr val="000000"/>
              </a:solidFill>
              <a:latin typeface="Calibri" pitchFamily="34" charset="0"/>
            </a:endParaRPr>
          </a:p>
        </p:txBody>
      </p:sp>
      <p:sp>
        <p:nvSpPr>
          <p:cNvPr id="73731" name="Rectangle 2"/>
          <p:cNvSpPr>
            <a:spLocks noGrp="1" noRot="1" noChangeAspect="1" noChangeArrowheads="1" noTextEdit="1"/>
          </p:cNvSpPr>
          <p:nvPr>
            <p:ph type="sldImg"/>
          </p:nvPr>
        </p:nvSpPr>
        <p:spPr bwMode="auto">
          <a:xfrm>
            <a:off x="1258888" y="715963"/>
            <a:ext cx="4799012" cy="3600450"/>
          </a:xfrm>
          <a:noFill/>
          <a:ln>
            <a:solidFill>
              <a:srgbClr val="000000"/>
            </a:solidFill>
            <a:miter lim="800000"/>
            <a:headEnd/>
            <a:tailEnd/>
          </a:ln>
        </p:spPr>
      </p:sp>
      <p:sp>
        <p:nvSpPr>
          <p:cNvPr id="73732" name="Rectangle 5"/>
          <p:cNvSpPr>
            <a:spLocks noGrp="1" noChangeArrowheads="1"/>
          </p:cNvSpPr>
          <p:nvPr>
            <p:ph type="body" idx="1"/>
          </p:nvPr>
        </p:nvSpPr>
        <p:spPr>
          <a:xfrm>
            <a:off x="354502" y="4559599"/>
            <a:ext cx="6606210" cy="2867571"/>
          </a:xfrm>
          <a:noFill/>
          <a:ln/>
        </p:spPr>
        <p:txBody>
          <a:bodyPr/>
          <a:lstStyle/>
          <a:p>
            <a:endParaRPr lang="en-US" sz="1000"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oleObject" Target="../embeddings/oleObject13.bin"/><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slideMaster" Target="../slideMasters/slideMaster3.xml"/><Relationship Id="rId2" Type="http://schemas.openxmlformats.org/officeDocument/2006/relationships/tags" Target="../tags/tag50.xml"/><Relationship Id="rId16" Type="http://schemas.openxmlformats.org/officeDocument/2006/relationships/tags" Target="../tags/tag64.xml"/><Relationship Id="rId1" Type="http://schemas.openxmlformats.org/officeDocument/2006/relationships/vmlDrawing" Target="../drawings/vmlDrawing13.v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5" Type="http://schemas.openxmlformats.org/officeDocument/2006/relationships/tags" Target="../tags/tag63.xml"/><Relationship Id="rId10" Type="http://schemas.openxmlformats.org/officeDocument/2006/relationships/tags" Target="../tags/tag58.xml"/><Relationship Id="rId19" Type="http://schemas.openxmlformats.org/officeDocument/2006/relationships/image" Target="../media/image1.jpeg"/><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s>
</file>

<file path=ppt/slideLayouts/_rels/slideLayout100.xml.rels><?xml version="1.0" encoding="UTF-8" standalone="yes"?>
<Relationships xmlns="http://schemas.openxmlformats.org/package/2006/relationships"><Relationship Id="rId3" Type="http://schemas.openxmlformats.org/officeDocument/2006/relationships/tags" Target="../tags/tag424.xml"/><Relationship Id="rId2" Type="http://schemas.openxmlformats.org/officeDocument/2006/relationships/tags" Target="../tags/tag423.xml"/><Relationship Id="rId1" Type="http://schemas.openxmlformats.org/officeDocument/2006/relationships/vmlDrawing" Target="../drawings/vmlDrawing125.vml"/><Relationship Id="rId5" Type="http://schemas.openxmlformats.org/officeDocument/2006/relationships/oleObject" Target="../embeddings/oleObject125.bin"/><Relationship Id="rId4" Type="http://schemas.openxmlformats.org/officeDocument/2006/relationships/slideMaster" Target="../slideMasters/slideMaster25.xml"/></Relationships>
</file>

<file path=ppt/slideLayouts/_rels/slideLayout101.xml.rels><?xml version="1.0" encoding="UTF-8" standalone="yes"?>
<Relationships xmlns="http://schemas.openxmlformats.org/package/2006/relationships"><Relationship Id="rId3" Type="http://schemas.openxmlformats.org/officeDocument/2006/relationships/tags" Target="../tags/tag431.xml"/><Relationship Id="rId2" Type="http://schemas.openxmlformats.org/officeDocument/2006/relationships/tags" Target="../tags/tag430.xml"/><Relationship Id="rId1" Type="http://schemas.openxmlformats.org/officeDocument/2006/relationships/vmlDrawing" Target="../drawings/vmlDrawing127.vml"/><Relationship Id="rId6" Type="http://schemas.openxmlformats.org/officeDocument/2006/relationships/image" Target="../media/image2.jpeg"/><Relationship Id="rId5" Type="http://schemas.openxmlformats.org/officeDocument/2006/relationships/oleObject" Target="../embeddings/oleObject127.bin"/><Relationship Id="rId4" Type="http://schemas.openxmlformats.org/officeDocument/2006/relationships/slideMaster" Target="../slideMasters/slideMaster26.xml"/></Relationships>
</file>

<file path=ppt/slideLayouts/_rels/slideLayout102.xml.rels><?xml version="1.0" encoding="UTF-8" standalone="yes"?>
<Relationships xmlns="http://schemas.openxmlformats.org/package/2006/relationships"><Relationship Id="rId3" Type="http://schemas.openxmlformats.org/officeDocument/2006/relationships/tags" Target="../tags/tag433.xml"/><Relationship Id="rId7" Type="http://schemas.openxmlformats.org/officeDocument/2006/relationships/oleObject" Target="../embeddings/oleObject128.bin"/><Relationship Id="rId2" Type="http://schemas.openxmlformats.org/officeDocument/2006/relationships/tags" Target="../tags/tag432.xml"/><Relationship Id="rId1" Type="http://schemas.openxmlformats.org/officeDocument/2006/relationships/vmlDrawing" Target="../drawings/vmlDrawing128.vml"/><Relationship Id="rId6" Type="http://schemas.openxmlformats.org/officeDocument/2006/relationships/slideMaster" Target="../slideMasters/slideMaster26.xml"/><Relationship Id="rId5" Type="http://schemas.openxmlformats.org/officeDocument/2006/relationships/tags" Target="../tags/tag435.xml"/><Relationship Id="rId4" Type="http://schemas.openxmlformats.org/officeDocument/2006/relationships/tags" Target="../tags/tag434.xml"/></Relationships>
</file>

<file path=ppt/slideLayouts/_rels/slideLayout103.xml.rels><?xml version="1.0" encoding="UTF-8" standalone="yes"?>
<Relationships xmlns="http://schemas.openxmlformats.org/package/2006/relationships"><Relationship Id="rId3" Type="http://schemas.openxmlformats.org/officeDocument/2006/relationships/tags" Target="../tags/tag437.xml"/><Relationship Id="rId7" Type="http://schemas.openxmlformats.org/officeDocument/2006/relationships/oleObject" Target="../embeddings/oleObject129.bin"/><Relationship Id="rId2" Type="http://schemas.openxmlformats.org/officeDocument/2006/relationships/tags" Target="../tags/tag436.xml"/><Relationship Id="rId1" Type="http://schemas.openxmlformats.org/officeDocument/2006/relationships/vmlDrawing" Target="../drawings/vmlDrawing129.vml"/><Relationship Id="rId6" Type="http://schemas.openxmlformats.org/officeDocument/2006/relationships/slideMaster" Target="../slideMasters/slideMaster26.xml"/><Relationship Id="rId5" Type="http://schemas.openxmlformats.org/officeDocument/2006/relationships/tags" Target="../tags/tag439.xml"/><Relationship Id="rId4" Type="http://schemas.openxmlformats.org/officeDocument/2006/relationships/tags" Target="../tags/tag438.xml"/></Relationships>
</file>

<file path=ppt/slideLayouts/_rels/slideLayout104.xml.rels><?xml version="1.0" encoding="UTF-8" standalone="yes"?>
<Relationships xmlns="http://schemas.openxmlformats.org/package/2006/relationships"><Relationship Id="rId3" Type="http://schemas.openxmlformats.org/officeDocument/2006/relationships/tags" Target="../tags/tag441.xml"/><Relationship Id="rId7" Type="http://schemas.openxmlformats.org/officeDocument/2006/relationships/oleObject" Target="../embeddings/oleObject130.bin"/><Relationship Id="rId2" Type="http://schemas.openxmlformats.org/officeDocument/2006/relationships/tags" Target="../tags/tag440.xml"/><Relationship Id="rId1" Type="http://schemas.openxmlformats.org/officeDocument/2006/relationships/vmlDrawing" Target="../drawings/vmlDrawing130.vml"/><Relationship Id="rId6" Type="http://schemas.openxmlformats.org/officeDocument/2006/relationships/slideMaster" Target="../slideMasters/slideMaster26.xml"/><Relationship Id="rId5" Type="http://schemas.openxmlformats.org/officeDocument/2006/relationships/tags" Target="../tags/tag443.xml"/><Relationship Id="rId4" Type="http://schemas.openxmlformats.org/officeDocument/2006/relationships/tags" Target="../tags/tag442.xml"/></Relationships>
</file>

<file path=ppt/slideLayouts/_rels/slideLayout105.xml.rels><?xml version="1.0" encoding="UTF-8" standalone="yes"?>
<Relationships xmlns="http://schemas.openxmlformats.org/package/2006/relationships"><Relationship Id="rId3" Type="http://schemas.openxmlformats.org/officeDocument/2006/relationships/tags" Target="../tags/tag444.xml"/><Relationship Id="rId2" Type="http://schemas.openxmlformats.org/officeDocument/2006/relationships/vmlDrawing" Target="../drawings/vmlDrawing131.vml"/><Relationship Id="rId1" Type="http://schemas.openxmlformats.org/officeDocument/2006/relationships/themeOverride" Target="../theme/themeOverride21.xml"/><Relationship Id="rId5" Type="http://schemas.openxmlformats.org/officeDocument/2006/relationships/oleObject" Target="../embeddings/oleObject131.bin"/><Relationship Id="rId4" Type="http://schemas.openxmlformats.org/officeDocument/2006/relationships/slideMaster" Target="../slideMasters/slideMaster26.xml"/></Relationships>
</file>

<file path=ppt/slideLayouts/_rels/slideLayout106.xml.rels><?xml version="1.0" encoding="UTF-8" standalone="yes"?>
<Relationships xmlns="http://schemas.openxmlformats.org/package/2006/relationships"><Relationship Id="rId3" Type="http://schemas.openxmlformats.org/officeDocument/2006/relationships/tags" Target="../tags/tag446.xml"/><Relationship Id="rId2" Type="http://schemas.openxmlformats.org/officeDocument/2006/relationships/tags" Target="../tags/tag445.xml"/><Relationship Id="rId1" Type="http://schemas.openxmlformats.org/officeDocument/2006/relationships/vmlDrawing" Target="../drawings/vmlDrawing132.vml"/><Relationship Id="rId5" Type="http://schemas.openxmlformats.org/officeDocument/2006/relationships/oleObject" Target="../embeddings/oleObject132.bin"/><Relationship Id="rId4" Type="http://schemas.openxmlformats.org/officeDocument/2006/relationships/slideMaster" Target="../slideMasters/slideMaster26.xml"/></Relationships>
</file>

<file path=ppt/slideLayouts/_rels/slideLayout107.xml.rels><?xml version="1.0" encoding="UTF-8" standalone="yes"?>
<Relationships xmlns="http://schemas.openxmlformats.org/package/2006/relationships"><Relationship Id="rId3" Type="http://schemas.openxmlformats.org/officeDocument/2006/relationships/tags" Target="../tags/tag453.xml"/><Relationship Id="rId2" Type="http://schemas.openxmlformats.org/officeDocument/2006/relationships/tags" Target="../tags/tag452.xml"/><Relationship Id="rId1" Type="http://schemas.openxmlformats.org/officeDocument/2006/relationships/vmlDrawing" Target="../drawings/vmlDrawing134.vml"/><Relationship Id="rId6" Type="http://schemas.openxmlformats.org/officeDocument/2006/relationships/image" Target="../media/image2.jpeg"/><Relationship Id="rId5" Type="http://schemas.openxmlformats.org/officeDocument/2006/relationships/oleObject" Target="../embeddings/oleObject134.bin"/><Relationship Id="rId4" Type="http://schemas.openxmlformats.org/officeDocument/2006/relationships/slideMaster" Target="../slideMasters/slideMaster27.xml"/></Relationships>
</file>

<file path=ppt/slideLayouts/_rels/slideLayout108.xml.rels><?xml version="1.0" encoding="UTF-8" standalone="yes"?>
<Relationships xmlns="http://schemas.openxmlformats.org/package/2006/relationships"><Relationship Id="rId3" Type="http://schemas.openxmlformats.org/officeDocument/2006/relationships/tags" Target="../tags/tag455.xml"/><Relationship Id="rId7" Type="http://schemas.openxmlformats.org/officeDocument/2006/relationships/oleObject" Target="../embeddings/oleObject135.bin"/><Relationship Id="rId2" Type="http://schemas.openxmlformats.org/officeDocument/2006/relationships/tags" Target="../tags/tag454.xml"/><Relationship Id="rId1" Type="http://schemas.openxmlformats.org/officeDocument/2006/relationships/vmlDrawing" Target="../drawings/vmlDrawing135.vml"/><Relationship Id="rId6" Type="http://schemas.openxmlformats.org/officeDocument/2006/relationships/slideMaster" Target="../slideMasters/slideMaster27.xml"/><Relationship Id="rId5" Type="http://schemas.openxmlformats.org/officeDocument/2006/relationships/tags" Target="../tags/tag457.xml"/><Relationship Id="rId4" Type="http://schemas.openxmlformats.org/officeDocument/2006/relationships/tags" Target="../tags/tag456.xml"/></Relationships>
</file>

<file path=ppt/slideLayouts/_rels/slideLayout109.xml.rels><?xml version="1.0" encoding="UTF-8" standalone="yes"?>
<Relationships xmlns="http://schemas.openxmlformats.org/package/2006/relationships"><Relationship Id="rId3" Type="http://schemas.openxmlformats.org/officeDocument/2006/relationships/tags" Target="../tags/tag459.xml"/><Relationship Id="rId7" Type="http://schemas.openxmlformats.org/officeDocument/2006/relationships/oleObject" Target="../embeddings/oleObject136.bin"/><Relationship Id="rId2" Type="http://schemas.openxmlformats.org/officeDocument/2006/relationships/tags" Target="../tags/tag458.xml"/><Relationship Id="rId1" Type="http://schemas.openxmlformats.org/officeDocument/2006/relationships/vmlDrawing" Target="../drawings/vmlDrawing136.vml"/><Relationship Id="rId6" Type="http://schemas.openxmlformats.org/officeDocument/2006/relationships/slideMaster" Target="../slideMasters/slideMaster27.xml"/><Relationship Id="rId5" Type="http://schemas.openxmlformats.org/officeDocument/2006/relationships/tags" Target="../tags/tag461.xml"/><Relationship Id="rId4" Type="http://schemas.openxmlformats.org/officeDocument/2006/relationships/tags" Target="../tags/tag460.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slideMaster" Target="../slideMasters/slideMaster3.xml"/><Relationship Id="rId4" Type="http://schemas.openxmlformats.org/officeDocument/2006/relationships/tags" Target="../tags/tag67.xml"/></Relationships>
</file>

<file path=ppt/slideLayouts/_rels/slideLayout110.xml.rels><?xml version="1.0" encoding="UTF-8" standalone="yes"?>
<Relationships xmlns="http://schemas.openxmlformats.org/package/2006/relationships"><Relationship Id="rId3" Type="http://schemas.openxmlformats.org/officeDocument/2006/relationships/tags" Target="../tags/tag462.xml"/><Relationship Id="rId2" Type="http://schemas.openxmlformats.org/officeDocument/2006/relationships/vmlDrawing" Target="../drawings/vmlDrawing137.vml"/><Relationship Id="rId1" Type="http://schemas.openxmlformats.org/officeDocument/2006/relationships/themeOverride" Target="../theme/themeOverride22.xml"/><Relationship Id="rId5" Type="http://schemas.openxmlformats.org/officeDocument/2006/relationships/oleObject" Target="../embeddings/oleObject137.bin"/><Relationship Id="rId4" Type="http://schemas.openxmlformats.org/officeDocument/2006/relationships/slideMaster" Target="../slideMasters/slideMaster27.xml"/></Relationships>
</file>

<file path=ppt/slideLayouts/_rels/slideLayout111.xml.rels><?xml version="1.0" encoding="UTF-8" standalone="yes"?>
<Relationships xmlns="http://schemas.openxmlformats.org/package/2006/relationships"><Relationship Id="rId3" Type="http://schemas.openxmlformats.org/officeDocument/2006/relationships/tags" Target="../tags/tag464.xml"/><Relationship Id="rId2" Type="http://schemas.openxmlformats.org/officeDocument/2006/relationships/tags" Target="../tags/tag463.xml"/><Relationship Id="rId1" Type="http://schemas.openxmlformats.org/officeDocument/2006/relationships/vmlDrawing" Target="../drawings/vmlDrawing138.vml"/><Relationship Id="rId5" Type="http://schemas.openxmlformats.org/officeDocument/2006/relationships/oleObject" Target="../embeddings/oleObject138.bin"/><Relationship Id="rId4" Type="http://schemas.openxmlformats.org/officeDocument/2006/relationships/slideMaster" Target="../slideMasters/slideMaster27.xml"/></Relationships>
</file>

<file path=ppt/slideLayouts/_rels/slideLayout112.xml.rels><?xml version="1.0" encoding="UTF-8" standalone="yes"?>
<Relationships xmlns="http://schemas.openxmlformats.org/package/2006/relationships"><Relationship Id="rId3" Type="http://schemas.openxmlformats.org/officeDocument/2006/relationships/tags" Target="../tags/tag466.xml"/><Relationship Id="rId7" Type="http://schemas.openxmlformats.org/officeDocument/2006/relationships/oleObject" Target="../embeddings/oleObject139.bin"/><Relationship Id="rId2" Type="http://schemas.openxmlformats.org/officeDocument/2006/relationships/tags" Target="../tags/tag465.xml"/><Relationship Id="rId1" Type="http://schemas.openxmlformats.org/officeDocument/2006/relationships/vmlDrawing" Target="../drawings/vmlDrawing139.vml"/><Relationship Id="rId6" Type="http://schemas.openxmlformats.org/officeDocument/2006/relationships/slideMaster" Target="../slideMasters/slideMaster27.xml"/><Relationship Id="rId5" Type="http://schemas.openxmlformats.org/officeDocument/2006/relationships/tags" Target="../tags/tag468.xml"/><Relationship Id="rId4" Type="http://schemas.openxmlformats.org/officeDocument/2006/relationships/tags" Target="../tags/tag467.xml"/></Relationships>
</file>

<file path=ppt/slideLayouts/_rels/slideLayout113.xml.rels><?xml version="1.0" encoding="UTF-8" standalone="yes"?>
<Relationships xmlns="http://schemas.openxmlformats.org/package/2006/relationships"><Relationship Id="rId3" Type="http://schemas.openxmlformats.org/officeDocument/2006/relationships/tags" Target="../tags/tag475.xml"/><Relationship Id="rId2" Type="http://schemas.openxmlformats.org/officeDocument/2006/relationships/tags" Target="../tags/tag474.xml"/><Relationship Id="rId1" Type="http://schemas.openxmlformats.org/officeDocument/2006/relationships/vmlDrawing" Target="../drawings/vmlDrawing141.vml"/><Relationship Id="rId6" Type="http://schemas.openxmlformats.org/officeDocument/2006/relationships/image" Target="../media/image2.jpeg"/><Relationship Id="rId5" Type="http://schemas.openxmlformats.org/officeDocument/2006/relationships/oleObject" Target="../embeddings/oleObject141.bin"/><Relationship Id="rId4" Type="http://schemas.openxmlformats.org/officeDocument/2006/relationships/slideMaster" Target="../slideMasters/slideMaster28.xml"/></Relationships>
</file>

<file path=ppt/slideLayouts/_rels/slideLayout114.xml.rels><?xml version="1.0" encoding="UTF-8" standalone="yes"?>
<Relationships xmlns="http://schemas.openxmlformats.org/package/2006/relationships"><Relationship Id="rId3" Type="http://schemas.openxmlformats.org/officeDocument/2006/relationships/tags" Target="../tags/tag477.xml"/><Relationship Id="rId7" Type="http://schemas.openxmlformats.org/officeDocument/2006/relationships/oleObject" Target="../embeddings/oleObject142.bin"/><Relationship Id="rId2" Type="http://schemas.openxmlformats.org/officeDocument/2006/relationships/tags" Target="../tags/tag476.xml"/><Relationship Id="rId1" Type="http://schemas.openxmlformats.org/officeDocument/2006/relationships/vmlDrawing" Target="../drawings/vmlDrawing142.vml"/><Relationship Id="rId6" Type="http://schemas.openxmlformats.org/officeDocument/2006/relationships/slideMaster" Target="../slideMasters/slideMaster28.xml"/><Relationship Id="rId5" Type="http://schemas.openxmlformats.org/officeDocument/2006/relationships/tags" Target="../tags/tag479.xml"/><Relationship Id="rId4" Type="http://schemas.openxmlformats.org/officeDocument/2006/relationships/tags" Target="../tags/tag478.xml"/></Relationships>
</file>

<file path=ppt/slideLayouts/_rels/slideLayout115.xml.rels><?xml version="1.0" encoding="UTF-8" standalone="yes"?>
<Relationships xmlns="http://schemas.openxmlformats.org/package/2006/relationships"><Relationship Id="rId3" Type="http://schemas.openxmlformats.org/officeDocument/2006/relationships/tags" Target="../tags/tag481.xml"/><Relationship Id="rId7" Type="http://schemas.openxmlformats.org/officeDocument/2006/relationships/oleObject" Target="../embeddings/oleObject143.bin"/><Relationship Id="rId2" Type="http://schemas.openxmlformats.org/officeDocument/2006/relationships/tags" Target="../tags/tag480.xml"/><Relationship Id="rId1" Type="http://schemas.openxmlformats.org/officeDocument/2006/relationships/vmlDrawing" Target="../drawings/vmlDrawing143.vml"/><Relationship Id="rId6" Type="http://schemas.openxmlformats.org/officeDocument/2006/relationships/slideMaster" Target="../slideMasters/slideMaster28.xml"/><Relationship Id="rId5" Type="http://schemas.openxmlformats.org/officeDocument/2006/relationships/tags" Target="../tags/tag483.xml"/><Relationship Id="rId4" Type="http://schemas.openxmlformats.org/officeDocument/2006/relationships/tags" Target="../tags/tag482.xml"/></Relationships>
</file>

<file path=ppt/slideLayouts/_rels/slideLayout116.xml.rels><?xml version="1.0" encoding="UTF-8" standalone="yes"?>
<Relationships xmlns="http://schemas.openxmlformats.org/package/2006/relationships"><Relationship Id="rId3" Type="http://schemas.openxmlformats.org/officeDocument/2006/relationships/tags" Target="../tags/tag484.xml"/><Relationship Id="rId2" Type="http://schemas.openxmlformats.org/officeDocument/2006/relationships/vmlDrawing" Target="../drawings/vmlDrawing144.vml"/><Relationship Id="rId1" Type="http://schemas.openxmlformats.org/officeDocument/2006/relationships/themeOverride" Target="../theme/themeOverride23.xml"/><Relationship Id="rId5" Type="http://schemas.openxmlformats.org/officeDocument/2006/relationships/oleObject" Target="../embeddings/oleObject144.bin"/><Relationship Id="rId4" Type="http://schemas.openxmlformats.org/officeDocument/2006/relationships/slideMaster" Target="../slideMasters/slideMaster28.xml"/></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486.xml"/><Relationship Id="rId2" Type="http://schemas.openxmlformats.org/officeDocument/2006/relationships/tags" Target="../tags/tag485.xml"/><Relationship Id="rId1" Type="http://schemas.openxmlformats.org/officeDocument/2006/relationships/vmlDrawing" Target="../drawings/vmlDrawing145.vml"/><Relationship Id="rId5" Type="http://schemas.openxmlformats.org/officeDocument/2006/relationships/oleObject" Target="../embeddings/oleObject145.bin"/><Relationship Id="rId4" Type="http://schemas.openxmlformats.org/officeDocument/2006/relationships/slideMaster" Target="../slideMasters/slideMaster28.xml"/></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492.xml"/><Relationship Id="rId1" Type="http://schemas.openxmlformats.org/officeDocument/2006/relationships/vmlDrawing" Target="../drawings/vmlDrawing147.vml"/><Relationship Id="rId4" Type="http://schemas.openxmlformats.org/officeDocument/2006/relationships/oleObject" Target="../embeddings/oleObject147.bin"/></Relationships>
</file>

<file path=ppt/slideLayouts/_rels/slideLayout119.xml.rels><?xml version="1.0" encoding="UTF-8" standalone="yes"?>
<Relationships xmlns="http://schemas.openxmlformats.org/package/2006/relationships"><Relationship Id="rId3" Type="http://schemas.openxmlformats.org/officeDocument/2006/relationships/tags" Target="../tags/tag494.xml"/><Relationship Id="rId7" Type="http://schemas.openxmlformats.org/officeDocument/2006/relationships/oleObject" Target="../embeddings/oleObject148.bin"/><Relationship Id="rId2" Type="http://schemas.openxmlformats.org/officeDocument/2006/relationships/tags" Target="../tags/tag493.xml"/><Relationship Id="rId1" Type="http://schemas.openxmlformats.org/officeDocument/2006/relationships/vmlDrawing" Target="../drawings/vmlDrawing148.vml"/><Relationship Id="rId6" Type="http://schemas.openxmlformats.org/officeDocument/2006/relationships/slideMaster" Target="../slideMasters/slideMaster29.xml"/><Relationship Id="rId5" Type="http://schemas.openxmlformats.org/officeDocument/2006/relationships/tags" Target="../tags/tag496.xml"/><Relationship Id="rId4" Type="http://schemas.openxmlformats.org/officeDocument/2006/relationships/tags" Target="../tags/tag495.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slideMaster" Target="../slideMasters/slideMaster3.xml"/><Relationship Id="rId4" Type="http://schemas.openxmlformats.org/officeDocument/2006/relationships/tags" Target="../tags/tag70.xml"/></Relationships>
</file>

<file path=ppt/slideLayouts/_rels/slideLayout120.xml.rels><?xml version="1.0" encoding="UTF-8" standalone="yes"?>
<Relationships xmlns="http://schemas.openxmlformats.org/package/2006/relationships"><Relationship Id="rId3" Type="http://schemas.openxmlformats.org/officeDocument/2006/relationships/tags" Target="../tags/tag498.xml"/><Relationship Id="rId7" Type="http://schemas.openxmlformats.org/officeDocument/2006/relationships/oleObject" Target="../embeddings/oleObject149.bin"/><Relationship Id="rId2" Type="http://schemas.openxmlformats.org/officeDocument/2006/relationships/tags" Target="../tags/tag497.xml"/><Relationship Id="rId1" Type="http://schemas.openxmlformats.org/officeDocument/2006/relationships/vmlDrawing" Target="../drawings/vmlDrawing149.vml"/><Relationship Id="rId6" Type="http://schemas.openxmlformats.org/officeDocument/2006/relationships/slideMaster" Target="../slideMasters/slideMaster29.xml"/><Relationship Id="rId5" Type="http://schemas.openxmlformats.org/officeDocument/2006/relationships/tags" Target="../tags/tag500.xml"/><Relationship Id="rId4" Type="http://schemas.openxmlformats.org/officeDocument/2006/relationships/tags" Target="../tags/tag499.xml"/></Relationships>
</file>

<file path=ppt/slideLayouts/_rels/slideLayout121.xml.rels><?xml version="1.0" encoding="UTF-8" standalone="yes"?>
<Relationships xmlns="http://schemas.openxmlformats.org/package/2006/relationships"><Relationship Id="rId3" Type="http://schemas.openxmlformats.org/officeDocument/2006/relationships/tags" Target="../tags/tag501.xml"/><Relationship Id="rId2" Type="http://schemas.openxmlformats.org/officeDocument/2006/relationships/vmlDrawing" Target="../drawings/vmlDrawing150.vml"/><Relationship Id="rId1" Type="http://schemas.openxmlformats.org/officeDocument/2006/relationships/themeOverride" Target="../theme/themeOverride24.xml"/><Relationship Id="rId5" Type="http://schemas.openxmlformats.org/officeDocument/2006/relationships/oleObject" Target="../embeddings/oleObject150.bin"/><Relationship Id="rId4" Type="http://schemas.openxmlformats.org/officeDocument/2006/relationships/slideMaster" Target="../slideMasters/slideMaster29.xml"/></Relationships>
</file>

<file path=ppt/slideLayouts/_rels/slideLayout122.xml.rels><?xml version="1.0" encoding="UTF-8" standalone="yes"?>
<Relationships xmlns="http://schemas.openxmlformats.org/package/2006/relationships"><Relationship Id="rId3" Type="http://schemas.openxmlformats.org/officeDocument/2006/relationships/tags" Target="../tags/tag503.xml"/><Relationship Id="rId2" Type="http://schemas.openxmlformats.org/officeDocument/2006/relationships/tags" Target="../tags/tag502.xml"/><Relationship Id="rId1" Type="http://schemas.openxmlformats.org/officeDocument/2006/relationships/vmlDrawing" Target="../drawings/vmlDrawing151.vml"/><Relationship Id="rId6" Type="http://schemas.openxmlformats.org/officeDocument/2006/relationships/oleObject" Target="../embeddings/oleObject151.bin"/><Relationship Id="rId5" Type="http://schemas.openxmlformats.org/officeDocument/2006/relationships/slideMaster" Target="../slideMasters/slideMaster29.xml"/><Relationship Id="rId4" Type="http://schemas.openxmlformats.org/officeDocument/2006/relationships/tags" Target="../tags/tag504.xml"/></Relationships>
</file>

<file path=ppt/slideLayouts/_rels/slideLayout123.xml.rels><?xml version="1.0" encoding="UTF-8" standalone="yes"?>
<Relationships xmlns="http://schemas.openxmlformats.org/package/2006/relationships"><Relationship Id="rId3" Type="http://schemas.openxmlformats.org/officeDocument/2006/relationships/tags" Target="../tags/tag511.xml"/><Relationship Id="rId2" Type="http://schemas.openxmlformats.org/officeDocument/2006/relationships/tags" Target="../tags/tag510.xml"/><Relationship Id="rId1" Type="http://schemas.openxmlformats.org/officeDocument/2006/relationships/vmlDrawing" Target="../drawings/vmlDrawing153.vml"/><Relationship Id="rId6" Type="http://schemas.openxmlformats.org/officeDocument/2006/relationships/image" Target="../media/image2.jpeg"/><Relationship Id="rId5" Type="http://schemas.openxmlformats.org/officeDocument/2006/relationships/oleObject" Target="../embeddings/oleObject153.bin"/><Relationship Id="rId4" Type="http://schemas.openxmlformats.org/officeDocument/2006/relationships/slideMaster" Target="../slideMasters/slideMaster30.xml"/></Relationships>
</file>

<file path=ppt/slideLayouts/_rels/slideLayout124.xml.rels><?xml version="1.0" encoding="UTF-8" standalone="yes"?>
<Relationships xmlns="http://schemas.openxmlformats.org/package/2006/relationships"><Relationship Id="rId3" Type="http://schemas.openxmlformats.org/officeDocument/2006/relationships/tags" Target="../tags/tag513.xml"/><Relationship Id="rId7" Type="http://schemas.openxmlformats.org/officeDocument/2006/relationships/oleObject" Target="../embeddings/oleObject154.bin"/><Relationship Id="rId2" Type="http://schemas.openxmlformats.org/officeDocument/2006/relationships/tags" Target="../tags/tag512.xml"/><Relationship Id="rId1" Type="http://schemas.openxmlformats.org/officeDocument/2006/relationships/vmlDrawing" Target="../drawings/vmlDrawing154.vml"/><Relationship Id="rId6" Type="http://schemas.openxmlformats.org/officeDocument/2006/relationships/slideMaster" Target="../slideMasters/slideMaster30.xml"/><Relationship Id="rId5" Type="http://schemas.openxmlformats.org/officeDocument/2006/relationships/tags" Target="../tags/tag515.xml"/><Relationship Id="rId4" Type="http://schemas.openxmlformats.org/officeDocument/2006/relationships/tags" Target="../tags/tag514.xml"/></Relationships>
</file>

<file path=ppt/slideLayouts/_rels/slideLayout125.xml.rels><?xml version="1.0" encoding="UTF-8" standalone="yes"?>
<Relationships xmlns="http://schemas.openxmlformats.org/package/2006/relationships"><Relationship Id="rId3" Type="http://schemas.openxmlformats.org/officeDocument/2006/relationships/tags" Target="../tags/tag517.xml"/><Relationship Id="rId7" Type="http://schemas.openxmlformats.org/officeDocument/2006/relationships/oleObject" Target="../embeddings/oleObject155.bin"/><Relationship Id="rId2" Type="http://schemas.openxmlformats.org/officeDocument/2006/relationships/tags" Target="../tags/tag516.xml"/><Relationship Id="rId1" Type="http://schemas.openxmlformats.org/officeDocument/2006/relationships/vmlDrawing" Target="../drawings/vmlDrawing155.vml"/><Relationship Id="rId6" Type="http://schemas.openxmlformats.org/officeDocument/2006/relationships/slideMaster" Target="../slideMasters/slideMaster30.xml"/><Relationship Id="rId5" Type="http://schemas.openxmlformats.org/officeDocument/2006/relationships/tags" Target="../tags/tag519.xml"/><Relationship Id="rId4" Type="http://schemas.openxmlformats.org/officeDocument/2006/relationships/tags" Target="../tags/tag518.xml"/></Relationships>
</file>

<file path=ppt/slideLayouts/_rels/slideLayout126.xml.rels><?xml version="1.0" encoding="UTF-8" standalone="yes"?>
<Relationships xmlns="http://schemas.openxmlformats.org/package/2006/relationships"><Relationship Id="rId3" Type="http://schemas.openxmlformats.org/officeDocument/2006/relationships/tags" Target="../tags/tag521.xml"/><Relationship Id="rId7" Type="http://schemas.openxmlformats.org/officeDocument/2006/relationships/oleObject" Target="../embeddings/oleObject156.bin"/><Relationship Id="rId2" Type="http://schemas.openxmlformats.org/officeDocument/2006/relationships/tags" Target="../tags/tag520.xml"/><Relationship Id="rId1" Type="http://schemas.openxmlformats.org/officeDocument/2006/relationships/vmlDrawing" Target="../drawings/vmlDrawing156.vml"/><Relationship Id="rId6" Type="http://schemas.openxmlformats.org/officeDocument/2006/relationships/slideMaster" Target="../slideMasters/slideMaster30.xml"/><Relationship Id="rId5" Type="http://schemas.openxmlformats.org/officeDocument/2006/relationships/tags" Target="../tags/tag523.xml"/><Relationship Id="rId4" Type="http://schemas.openxmlformats.org/officeDocument/2006/relationships/tags" Target="../tags/tag522.xml"/></Relationships>
</file>

<file path=ppt/slideLayouts/_rels/slideLayout127.xml.rels><?xml version="1.0" encoding="UTF-8" standalone="yes"?>
<Relationships xmlns="http://schemas.openxmlformats.org/package/2006/relationships"><Relationship Id="rId3" Type="http://schemas.openxmlformats.org/officeDocument/2006/relationships/tags" Target="../tags/tag524.xml"/><Relationship Id="rId2" Type="http://schemas.openxmlformats.org/officeDocument/2006/relationships/vmlDrawing" Target="../drawings/vmlDrawing157.vml"/><Relationship Id="rId1" Type="http://schemas.openxmlformats.org/officeDocument/2006/relationships/themeOverride" Target="../theme/themeOverride25.xml"/><Relationship Id="rId5" Type="http://schemas.openxmlformats.org/officeDocument/2006/relationships/oleObject" Target="../embeddings/oleObject157.bin"/><Relationship Id="rId4" Type="http://schemas.openxmlformats.org/officeDocument/2006/relationships/slideMaster" Target="../slideMasters/slideMaster30.xml"/></Relationships>
</file>

<file path=ppt/slideLayouts/_rels/slideLayout128.xml.rels><?xml version="1.0" encoding="UTF-8" standalone="yes"?>
<Relationships xmlns="http://schemas.openxmlformats.org/package/2006/relationships"><Relationship Id="rId3" Type="http://schemas.openxmlformats.org/officeDocument/2006/relationships/tags" Target="../tags/tag526.xml"/><Relationship Id="rId2" Type="http://schemas.openxmlformats.org/officeDocument/2006/relationships/tags" Target="../tags/tag525.xml"/><Relationship Id="rId1" Type="http://schemas.openxmlformats.org/officeDocument/2006/relationships/vmlDrawing" Target="../drawings/vmlDrawing158.vml"/><Relationship Id="rId5" Type="http://schemas.openxmlformats.org/officeDocument/2006/relationships/oleObject" Target="../embeddings/oleObject158.bin"/><Relationship Id="rId4" Type="http://schemas.openxmlformats.org/officeDocument/2006/relationships/slideMaster" Target="../slideMasters/slideMaster30.xml"/></Relationships>
</file>

<file path=ppt/slideLayouts/_rels/slideLayout129.xml.rels><?xml version="1.0" encoding="UTF-8" standalone="yes"?>
<Relationships xmlns="http://schemas.openxmlformats.org/package/2006/relationships"><Relationship Id="rId3" Type="http://schemas.openxmlformats.org/officeDocument/2006/relationships/tags" Target="../tags/tag528.xml"/><Relationship Id="rId7" Type="http://schemas.openxmlformats.org/officeDocument/2006/relationships/oleObject" Target="../embeddings/oleObject159.bin"/><Relationship Id="rId2" Type="http://schemas.openxmlformats.org/officeDocument/2006/relationships/tags" Target="../tags/tag527.xml"/><Relationship Id="rId1" Type="http://schemas.openxmlformats.org/officeDocument/2006/relationships/vmlDrawing" Target="../drawings/vmlDrawing159.vml"/><Relationship Id="rId6" Type="http://schemas.openxmlformats.org/officeDocument/2006/relationships/slideMaster" Target="../slideMasters/slideMaster30.xml"/><Relationship Id="rId5" Type="http://schemas.openxmlformats.org/officeDocument/2006/relationships/tags" Target="../tags/tag530.xml"/><Relationship Id="rId4" Type="http://schemas.openxmlformats.org/officeDocument/2006/relationships/tags" Target="../tags/tag529.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vmlDrawing" Target="../drawings/vmlDrawing16.vml"/><Relationship Id="rId1" Type="http://schemas.openxmlformats.org/officeDocument/2006/relationships/themeOverride" Target="../theme/themeOverride3.xml"/><Relationship Id="rId5" Type="http://schemas.openxmlformats.org/officeDocument/2006/relationships/oleObject" Target="../embeddings/oleObject16.bin"/><Relationship Id="rId4"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3" Type="http://schemas.openxmlformats.org/officeDocument/2006/relationships/tags" Target="../tags/tag537.xml"/><Relationship Id="rId2" Type="http://schemas.openxmlformats.org/officeDocument/2006/relationships/tags" Target="../tags/tag536.xml"/><Relationship Id="rId1" Type="http://schemas.openxmlformats.org/officeDocument/2006/relationships/vmlDrawing" Target="../drawings/vmlDrawing161.vml"/><Relationship Id="rId6" Type="http://schemas.openxmlformats.org/officeDocument/2006/relationships/image" Target="../media/image2.jpeg"/><Relationship Id="rId5" Type="http://schemas.openxmlformats.org/officeDocument/2006/relationships/oleObject" Target="../embeddings/oleObject161.bin"/><Relationship Id="rId4" Type="http://schemas.openxmlformats.org/officeDocument/2006/relationships/slideMaster" Target="../slideMasters/slideMaster31.xml"/></Relationships>
</file>

<file path=ppt/slideLayouts/_rels/slideLayout131.xml.rels><?xml version="1.0" encoding="UTF-8" standalone="yes"?>
<Relationships xmlns="http://schemas.openxmlformats.org/package/2006/relationships"><Relationship Id="rId3" Type="http://schemas.openxmlformats.org/officeDocument/2006/relationships/tags" Target="../tags/tag539.xml"/><Relationship Id="rId7" Type="http://schemas.openxmlformats.org/officeDocument/2006/relationships/oleObject" Target="../embeddings/oleObject162.bin"/><Relationship Id="rId2" Type="http://schemas.openxmlformats.org/officeDocument/2006/relationships/tags" Target="../tags/tag538.xml"/><Relationship Id="rId1" Type="http://schemas.openxmlformats.org/officeDocument/2006/relationships/vmlDrawing" Target="../drawings/vmlDrawing162.vml"/><Relationship Id="rId6" Type="http://schemas.openxmlformats.org/officeDocument/2006/relationships/slideMaster" Target="../slideMasters/slideMaster31.xml"/><Relationship Id="rId5" Type="http://schemas.openxmlformats.org/officeDocument/2006/relationships/tags" Target="../tags/tag541.xml"/><Relationship Id="rId4" Type="http://schemas.openxmlformats.org/officeDocument/2006/relationships/tags" Target="../tags/tag540.xml"/></Relationships>
</file>

<file path=ppt/slideLayouts/_rels/slideLayout132.xml.rels><?xml version="1.0" encoding="UTF-8" standalone="yes"?>
<Relationships xmlns="http://schemas.openxmlformats.org/package/2006/relationships"><Relationship Id="rId3" Type="http://schemas.openxmlformats.org/officeDocument/2006/relationships/tags" Target="../tags/tag543.xml"/><Relationship Id="rId7" Type="http://schemas.openxmlformats.org/officeDocument/2006/relationships/oleObject" Target="../embeddings/oleObject163.bin"/><Relationship Id="rId2" Type="http://schemas.openxmlformats.org/officeDocument/2006/relationships/tags" Target="../tags/tag542.xml"/><Relationship Id="rId1" Type="http://schemas.openxmlformats.org/officeDocument/2006/relationships/vmlDrawing" Target="../drawings/vmlDrawing163.vml"/><Relationship Id="rId6" Type="http://schemas.openxmlformats.org/officeDocument/2006/relationships/slideMaster" Target="../slideMasters/slideMaster31.xml"/><Relationship Id="rId5" Type="http://schemas.openxmlformats.org/officeDocument/2006/relationships/tags" Target="../tags/tag545.xml"/><Relationship Id="rId4" Type="http://schemas.openxmlformats.org/officeDocument/2006/relationships/tags" Target="../tags/tag544.xml"/></Relationships>
</file>

<file path=ppt/slideLayouts/_rels/slideLayout133.xml.rels><?xml version="1.0" encoding="UTF-8" standalone="yes"?>
<Relationships xmlns="http://schemas.openxmlformats.org/package/2006/relationships"><Relationship Id="rId3" Type="http://schemas.openxmlformats.org/officeDocument/2006/relationships/tags" Target="../tags/tag546.xml"/><Relationship Id="rId2" Type="http://schemas.openxmlformats.org/officeDocument/2006/relationships/vmlDrawing" Target="../drawings/vmlDrawing164.vml"/><Relationship Id="rId1" Type="http://schemas.openxmlformats.org/officeDocument/2006/relationships/themeOverride" Target="../theme/themeOverride26.xml"/><Relationship Id="rId5" Type="http://schemas.openxmlformats.org/officeDocument/2006/relationships/oleObject" Target="../embeddings/oleObject164.bin"/><Relationship Id="rId4" Type="http://schemas.openxmlformats.org/officeDocument/2006/relationships/slideMaster" Target="../slideMasters/slideMaster31.xml"/></Relationships>
</file>

<file path=ppt/slideLayouts/_rels/slideLayout134.xml.rels><?xml version="1.0" encoding="UTF-8" standalone="yes"?>
<Relationships xmlns="http://schemas.openxmlformats.org/package/2006/relationships"><Relationship Id="rId3" Type="http://schemas.openxmlformats.org/officeDocument/2006/relationships/tags" Target="../tags/tag548.xml"/><Relationship Id="rId2" Type="http://schemas.openxmlformats.org/officeDocument/2006/relationships/tags" Target="../tags/tag547.xml"/><Relationship Id="rId1" Type="http://schemas.openxmlformats.org/officeDocument/2006/relationships/vmlDrawing" Target="../drawings/vmlDrawing165.vml"/><Relationship Id="rId5" Type="http://schemas.openxmlformats.org/officeDocument/2006/relationships/oleObject" Target="../embeddings/oleObject165.bin"/><Relationship Id="rId4" Type="http://schemas.openxmlformats.org/officeDocument/2006/relationships/slideMaster" Target="../slideMasters/slideMaster31.xml"/></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554.xml"/><Relationship Id="rId1" Type="http://schemas.openxmlformats.org/officeDocument/2006/relationships/vmlDrawing" Target="../drawings/vmlDrawing167.vml"/><Relationship Id="rId4" Type="http://schemas.openxmlformats.org/officeDocument/2006/relationships/oleObject" Target="../embeddings/oleObject167.bin"/></Relationships>
</file>

<file path=ppt/slideLayouts/_rels/slideLayout136.xml.rels><?xml version="1.0" encoding="UTF-8" standalone="yes"?>
<Relationships xmlns="http://schemas.openxmlformats.org/package/2006/relationships"><Relationship Id="rId3" Type="http://schemas.openxmlformats.org/officeDocument/2006/relationships/tags" Target="../tags/tag556.xml"/><Relationship Id="rId7" Type="http://schemas.openxmlformats.org/officeDocument/2006/relationships/oleObject" Target="../embeddings/oleObject168.bin"/><Relationship Id="rId2" Type="http://schemas.openxmlformats.org/officeDocument/2006/relationships/tags" Target="../tags/tag555.xml"/><Relationship Id="rId1" Type="http://schemas.openxmlformats.org/officeDocument/2006/relationships/vmlDrawing" Target="../drawings/vmlDrawing168.vml"/><Relationship Id="rId6" Type="http://schemas.openxmlformats.org/officeDocument/2006/relationships/slideMaster" Target="../slideMasters/slideMaster32.xml"/><Relationship Id="rId5" Type="http://schemas.openxmlformats.org/officeDocument/2006/relationships/tags" Target="../tags/tag558.xml"/><Relationship Id="rId4" Type="http://schemas.openxmlformats.org/officeDocument/2006/relationships/tags" Target="../tags/tag557.xml"/></Relationships>
</file>

<file path=ppt/slideLayouts/_rels/slideLayout137.xml.rels><?xml version="1.0" encoding="UTF-8" standalone="yes"?>
<Relationships xmlns="http://schemas.openxmlformats.org/package/2006/relationships"><Relationship Id="rId3" Type="http://schemas.openxmlformats.org/officeDocument/2006/relationships/tags" Target="../tags/tag560.xml"/><Relationship Id="rId7" Type="http://schemas.openxmlformats.org/officeDocument/2006/relationships/oleObject" Target="../embeddings/oleObject169.bin"/><Relationship Id="rId2" Type="http://schemas.openxmlformats.org/officeDocument/2006/relationships/tags" Target="../tags/tag559.xml"/><Relationship Id="rId1" Type="http://schemas.openxmlformats.org/officeDocument/2006/relationships/vmlDrawing" Target="../drawings/vmlDrawing169.vml"/><Relationship Id="rId6" Type="http://schemas.openxmlformats.org/officeDocument/2006/relationships/slideMaster" Target="../slideMasters/slideMaster32.xml"/><Relationship Id="rId5" Type="http://schemas.openxmlformats.org/officeDocument/2006/relationships/tags" Target="../tags/tag562.xml"/><Relationship Id="rId4" Type="http://schemas.openxmlformats.org/officeDocument/2006/relationships/tags" Target="../tags/tag561.xml"/></Relationships>
</file>

<file path=ppt/slideLayouts/_rels/slideLayout138.xml.rels><?xml version="1.0" encoding="UTF-8" standalone="yes"?>
<Relationships xmlns="http://schemas.openxmlformats.org/package/2006/relationships"><Relationship Id="rId3" Type="http://schemas.openxmlformats.org/officeDocument/2006/relationships/tags" Target="../tags/tag563.xml"/><Relationship Id="rId2" Type="http://schemas.openxmlformats.org/officeDocument/2006/relationships/vmlDrawing" Target="../drawings/vmlDrawing170.vml"/><Relationship Id="rId1" Type="http://schemas.openxmlformats.org/officeDocument/2006/relationships/themeOverride" Target="../theme/themeOverride27.xml"/><Relationship Id="rId5" Type="http://schemas.openxmlformats.org/officeDocument/2006/relationships/oleObject" Target="../embeddings/oleObject170.bin"/><Relationship Id="rId4" Type="http://schemas.openxmlformats.org/officeDocument/2006/relationships/slideMaster" Target="../slideMasters/slideMaster32.xml"/></Relationships>
</file>

<file path=ppt/slideLayouts/_rels/slideLayout139.xml.rels><?xml version="1.0" encoding="UTF-8" standalone="yes"?>
<Relationships xmlns="http://schemas.openxmlformats.org/package/2006/relationships"><Relationship Id="rId3" Type="http://schemas.openxmlformats.org/officeDocument/2006/relationships/tags" Target="../tags/tag565.xml"/><Relationship Id="rId2" Type="http://schemas.openxmlformats.org/officeDocument/2006/relationships/tags" Target="../tags/tag564.xml"/><Relationship Id="rId1" Type="http://schemas.openxmlformats.org/officeDocument/2006/relationships/vmlDrawing" Target="../drawings/vmlDrawing171.vml"/><Relationship Id="rId6" Type="http://schemas.openxmlformats.org/officeDocument/2006/relationships/oleObject" Target="../embeddings/oleObject171.bin"/><Relationship Id="rId5" Type="http://schemas.openxmlformats.org/officeDocument/2006/relationships/slideMaster" Target="../slideMasters/slideMaster32.xml"/><Relationship Id="rId4" Type="http://schemas.openxmlformats.org/officeDocument/2006/relationships/tags" Target="../tags/tag566.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vmlDrawing" Target="../drawings/vmlDrawing18.vml"/><Relationship Id="rId6" Type="http://schemas.openxmlformats.org/officeDocument/2006/relationships/image" Target="../media/image1.jpeg"/><Relationship Id="rId5" Type="http://schemas.openxmlformats.org/officeDocument/2006/relationships/oleObject" Target="../embeddings/oleObject18.bin"/><Relationship Id="rId4"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3" Type="http://schemas.openxmlformats.org/officeDocument/2006/relationships/tags" Target="../tags/tag573.xml"/><Relationship Id="rId2" Type="http://schemas.openxmlformats.org/officeDocument/2006/relationships/tags" Target="../tags/tag572.xml"/><Relationship Id="rId1" Type="http://schemas.openxmlformats.org/officeDocument/2006/relationships/vmlDrawing" Target="../drawings/vmlDrawing173.vml"/><Relationship Id="rId6" Type="http://schemas.openxmlformats.org/officeDocument/2006/relationships/image" Target="../media/image2.jpeg"/><Relationship Id="rId5" Type="http://schemas.openxmlformats.org/officeDocument/2006/relationships/oleObject" Target="../embeddings/oleObject173.bin"/><Relationship Id="rId4" Type="http://schemas.openxmlformats.org/officeDocument/2006/relationships/slideMaster" Target="../slideMasters/slideMaster33.xml"/></Relationships>
</file>

<file path=ppt/slideLayouts/_rels/slideLayout141.xml.rels><?xml version="1.0" encoding="UTF-8" standalone="yes"?>
<Relationships xmlns="http://schemas.openxmlformats.org/package/2006/relationships"><Relationship Id="rId3" Type="http://schemas.openxmlformats.org/officeDocument/2006/relationships/tags" Target="../tags/tag575.xml"/><Relationship Id="rId7" Type="http://schemas.openxmlformats.org/officeDocument/2006/relationships/oleObject" Target="../embeddings/oleObject174.bin"/><Relationship Id="rId2" Type="http://schemas.openxmlformats.org/officeDocument/2006/relationships/tags" Target="../tags/tag574.xml"/><Relationship Id="rId1" Type="http://schemas.openxmlformats.org/officeDocument/2006/relationships/vmlDrawing" Target="../drawings/vmlDrawing174.vml"/><Relationship Id="rId6" Type="http://schemas.openxmlformats.org/officeDocument/2006/relationships/slideMaster" Target="../slideMasters/slideMaster33.xml"/><Relationship Id="rId5" Type="http://schemas.openxmlformats.org/officeDocument/2006/relationships/tags" Target="../tags/tag577.xml"/><Relationship Id="rId4" Type="http://schemas.openxmlformats.org/officeDocument/2006/relationships/tags" Target="../tags/tag576.xml"/></Relationships>
</file>

<file path=ppt/slideLayouts/_rels/slideLayout142.xml.rels><?xml version="1.0" encoding="UTF-8" standalone="yes"?>
<Relationships xmlns="http://schemas.openxmlformats.org/package/2006/relationships"><Relationship Id="rId3" Type="http://schemas.openxmlformats.org/officeDocument/2006/relationships/tags" Target="../tags/tag579.xml"/><Relationship Id="rId7" Type="http://schemas.openxmlformats.org/officeDocument/2006/relationships/oleObject" Target="../embeddings/oleObject175.bin"/><Relationship Id="rId2" Type="http://schemas.openxmlformats.org/officeDocument/2006/relationships/tags" Target="../tags/tag578.xml"/><Relationship Id="rId1" Type="http://schemas.openxmlformats.org/officeDocument/2006/relationships/vmlDrawing" Target="../drawings/vmlDrawing175.vml"/><Relationship Id="rId6" Type="http://schemas.openxmlformats.org/officeDocument/2006/relationships/slideMaster" Target="../slideMasters/slideMaster33.xml"/><Relationship Id="rId5" Type="http://schemas.openxmlformats.org/officeDocument/2006/relationships/tags" Target="../tags/tag581.xml"/><Relationship Id="rId4" Type="http://schemas.openxmlformats.org/officeDocument/2006/relationships/tags" Target="../tags/tag580.xml"/></Relationships>
</file>

<file path=ppt/slideLayouts/_rels/slideLayout143.xml.rels><?xml version="1.0" encoding="UTF-8" standalone="yes"?>
<Relationships xmlns="http://schemas.openxmlformats.org/package/2006/relationships"><Relationship Id="rId3" Type="http://schemas.openxmlformats.org/officeDocument/2006/relationships/tags" Target="../tags/tag582.xml"/><Relationship Id="rId2" Type="http://schemas.openxmlformats.org/officeDocument/2006/relationships/vmlDrawing" Target="../drawings/vmlDrawing176.vml"/><Relationship Id="rId1" Type="http://schemas.openxmlformats.org/officeDocument/2006/relationships/themeOverride" Target="../theme/themeOverride28.xml"/><Relationship Id="rId5" Type="http://schemas.openxmlformats.org/officeDocument/2006/relationships/oleObject" Target="../embeddings/oleObject176.bin"/><Relationship Id="rId4" Type="http://schemas.openxmlformats.org/officeDocument/2006/relationships/slideMaster" Target="../slideMasters/slideMaster33.xml"/></Relationships>
</file>

<file path=ppt/slideLayouts/_rels/slideLayout144.xml.rels><?xml version="1.0" encoding="UTF-8" standalone="yes"?>
<Relationships xmlns="http://schemas.openxmlformats.org/package/2006/relationships"><Relationship Id="rId3" Type="http://schemas.openxmlformats.org/officeDocument/2006/relationships/tags" Target="../tags/tag584.xml"/><Relationship Id="rId2" Type="http://schemas.openxmlformats.org/officeDocument/2006/relationships/tags" Target="../tags/tag583.xml"/><Relationship Id="rId1" Type="http://schemas.openxmlformats.org/officeDocument/2006/relationships/vmlDrawing" Target="../drawings/vmlDrawing177.vml"/><Relationship Id="rId5" Type="http://schemas.openxmlformats.org/officeDocument/2006/relationships/oleObject" Target="../embeddings/oleObject177.bin"/><Relationship Id="rId4" Type="http://schemas.openxmlformats.org/officeDocument/2006/relationships/slideMaster" Target="../slideMasters/slideMaster33.xml"/></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590.xml"/><Relationship Id="rId1" Type="http://schemas.openxmlformats.org/officeDocument/2006/relationships/vmlDrawing" Target="../drawings/vmlDrawing179.vml"/><Relationship Id="rId4" Type="http://schemas.openxmlformats.org/officeDocument/2006/relationships/oleObject" Target="../embeddings/oleObject179.bin"/></Relationships>
</file>

<file path=ppt/slideLayouts/_rels/slideLayout146.xml.rels><?xml version="1.0" encoding="UTF-8" standalone="yes"?>
<Relationships xmlns="http://schemas.openxmlformats.org/package/2006/relationships"><Relationship Id="rId3" Type="http://schemas.openxmlformats.org/officeDocument/2006/relationships/tags" Target="../tags/tag592.xml"/><Relationship Id="rId7" Type="http://schemas.openxmlformats.org/officeDocument/2006/relationships/oleObject" Target="../embeddings/oleObject180.bin"/><Relationship Id="rId2" Type="http://schemas.openxmlformats.org/officeDocument/2006/relationships/tags" Target="../tags/tag591.xml"/><Relationship Id="rId1" Type="http://schemas.openxmlformats.org/officeDocument/2006/relationships/vmlDrawing" Target="../drawings/vmlDrawing180.vml"/><Relationship Id="rId6" Type="http://schemas.openxmlformats.org/officeDocument/2006/relationships/slideMaster" Target="../slideMasters/slideMaster34.xml"/><Relationship Id="rId5" Type="http://schemas.openxmlformats.org/officeDocument/2006/relationships/tags" Target="../tags/tag594.xml"/><Relationship Id="rId4" Type="http://schemas.openxmlformats.org/officeDocument/2006/relationships/tags" Target="../tags/tag593.xml"/></Relationships>
</file>

<file path=ppt/slideLayouts/_rels/slideLayout147.xml.rels><?xml version="1.0" encoding="UTF-8" standalone="yes"?>
<Relationships xmlns="http://schemas.openxmlformats.org/package/2006/relationships"><Relationship Id="rId3" Type="http://schemas.openxmlformats.org/officeDocument/2006/relationships/tags" Target="../tags/tag596.xml"/><Relationship Id="rId7" Type="http://schemas.openxmlformats.org/officeDocument/2006/relationships/oleObject" Target="../embeddings/oleObject181.bin"/><Relationship Id="rId2" Type="http://schemas.openxmlformats.org/officeDocument/2006/relationships/tags" Target="../tags/tag595.xml"/><Relationship Id="rId1" Type="http://schemas.openxmlformats.org/officeDocument/2006/relationships/vmlDrawing" Target="../drawings/vmlDrawing181.vml"/><Relationship Id="rId6" Type="http://schemas.openxmlformats.org/officeDocument/2006/relationships/slideMaster" Target="../slideMasters/slideMaster34.xml"/><Relationship Id="rId5" Type="http://schemas.openxmlformats.org/officeDocument/2006/relationships/tags" Target="../tags/tag598.xml"/><Relationship Id="rId4" Type="http://schemas.openxmlformats.org/officeDocument/2006/relationships/tags" Target="../tags/tag597.xml"/></Relationships>
</file>

<file path=ppt/slideLayouts/_rels/slideLayout148.xml.rels><?xml version="1.0" encoding="UTF-8" standalone="yes"?>
<Relationships xmlns="http://schemas.openxmlformats.org/package/2006/relationships"><Relationship Id="rId3" Type="http://schemas.openxmlformats.org/officeDocument/2006/relationships/tags" Target="../tags/tag599.xml"/><Relationship Id="rId2" Type="http://schemas.openxmlformats.org/officeDocument/2006/relationships/vmlDrawing" Target="../drawings/vmlDrawing182.vml"/><Relationship Id="rId1" Type="http://schemas.openxmlformats.org/officeDocument/2006/relationships/themeOverride" Target="../theme/themeOverride29.xml"/><Relationship Id="rId5" Type="http://schemas.openxmlformats.org/officeDocument/2006/relationships/oleObject" Target="../embeddings/oleObject182.bin"/><Relationship Id="rId4" Type="http://schemas.openxmlformats.org/officeDocument/2006/relationships/slideMaster" Target="../slideMasters/slideMaster34.xml"/></Relationships>
</file>

<file path=ppt/slideLayouts/_rels/slideLayout149.xml.rels><?xml version="1.0" encoding="UTF-8" standalone="yes"?>
<Relationships xmlns="http://schemas.openxmlformats.org/package/2006/relationships"><Relationship Id="rId3" Type="http://schemas.openxmlformats.org/officeDocument/2006/relationships/tags" Target="../tags/tag601.xml"/><Relationship Id="rId2" Type="http://schemas.openxmlformats.org/officeDocument/2006/relationships/tags" Target="../tags/tag600.xml"/><Relationship Id="rId1" Type="http://schemas.openxmlformats.org/officeDocument/2006/relationships/vmlDrawing" Target="../drawings/vmlDrawing183.vml"/><Relationship Id="rId6" Type="http://schemas.openxmlformats.org/officeDocument/2006/relationships/oleObject" Target="../embeddings/oleObject183.bin"/><Relationship Id="rId5" Type="http://schemas.openxmlformats.org/officeDocument/2006/relationships/slideMaster" Target="../slideMasters/slideMaster34.xml"/><Relationship Id="rId4" Type="http://schemas.openxmlformats.org/officeDocument/2006/relationships/tags" Target="../tags/tag60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oleObject" Target="../embeddings/oleObject19.bin"/><Relationship Id="rId2" Type="http://schemas.openxmlformats.org/officeDocument/2006/relationships/tags" Target="../tags/tag79.xml"/><Relationship Id="rId1" Type="http://schemas.openxmlformats.org/officeDocument/2006/relationships/vmlDrawing" Target="../drawings/vmlDrawing19.vml"/><Relationship Id="rId6" Type="http://schemas.openxmlformats.org/officeDocument/2006/relationships/slideMaster" Target="../slideMasters/slideMaster4.xml"/><Relationship Id="rId5" Type="http://schemas.openxmlformats.org/officeDocument/2006/relationships/tags" Target="../tags/tag82.xml"/><Relationship Id="rId4" Type="http://schemas.openxmlformats.org/officeDocument/2006/relationships/tags" Target="../tags/tag81.xml"/></Relationships>
</file>

<file path=ppt/slideLayouts/_rels/slideLayout150.xml.rels><?xml version="1.0" encoding="UTF-8" standalone="yes"?>
<Relationships xmlns="http://schemas.openxmlformats.org/package/2006/relationships"><Relationship Id="rId3" Type="http://schemas.openxmlformats.org/officeDocument/2006/relationships/tags" Target="../tags/tag609.xml"/><Relationship Id="rId2" Type="http://schemas.openxmlformats.org/officeDocument/2006/relationships/tags" Target="../tags/tag608.xml"/><Relationship Id="rId1" Type="http://schemas.openxmlformats.org/officeDocument/2006/relationships/vmlDrawing" Target="../drawings/vmlDrawing185.vml"/><Relationship Id="rId6" Type="http://schemas.openxmlformats.org/officeDocument/2006/relationships/image" Target="../media/image2.jpeg"/><Relationship Id="rId5" Type="http://schemas.openxmlformats.org/officeDocument/2006/relationships/oleObject" Target="../embeddings/oleObject185.bin"/><Relationship Id="rId4" Type="http://schemas.openxmlformats.org/officeDocument/2006/relationships/slideMaster" Target="../slideMasters/slideMaster35.xml"/></Relationships>
</file>

<file path=ppt/slideLayouts/_rels/slideLayout151.xml.rels><?xml version="1.0" encoding="UTF-8" standalone="yes"?>
<Relationships xmlns="http://schemas.openxmlformats.org/package/2006/relationships"><Relationship Id="rId3" Type="http://schemas.openxmlformats.org/officeDocument/2006/relationships/tags" Target="../tags/tag611.xml"/><Relationship Id="rId7" Type="http://schemas.openxmlformats.org/officeDocument/2006/relationships/oleObject" Target="../embeddings/oleObject186.bin"/><Relationship Id="rId2" Type="http://schemas.openxmlformats.org/officeDocument/2006/relationships/tags" Target="../tags/tag610.xml"/><Relationship Id="rId1" Type="http://schemas.openxmlformats.org/officeDocument/2006/relationships/vmlDrawing" Target="../drawings/vmlDrawing186.vml"/><Relationship Id="rId6" Type="http://schemas.openxmlformats.org/officeDocument/2006/relationships/slideMaster" Target="../slideMasters/slideMaster35.xml"/><Relationship Id="rId5" Type="http://schemas.openxmlformats.org/officeDocument/2006/relationships/tags" Target="../tags/tag613.xml"/><Relationship Id="rId4" Type="http://schemas.openxmlformats.org/officeDocument/2006/relationships/tags" Target="../tags/tag612.xml"/></Relationships>
</file>

<file path=ppt/slideLayouts/_rels/slideLayout152.xml.rels><?xml version="1.0" encoding="UTF-8" standalone="yes"?>
<Relationships xmlns="http://schemas.openxmlformats.org/package/2006/relationships"><Relationship Id="rId3" Type="http://schemas.openxmlformats.org/officeDocument/2006/relationships/tags" Target="../tags/tag615.xml"/><Relationship Id="rId7" Type="http://schemas.openxmlformats.org/officeDocument/2006/relationships/oleObject" Target="../embeddings/oleObject187.bin"/><Relationship Id="rId2" Type="http://schemas.openxmlformats.org/officeDocument/2006/relationships/tags" Target="../tags/tag614.xml"/><Relationship Id="rId1" Type="http://schemas.openxmlformats.org/officeDocument/2006/relationships/vmlDrawing" Target="../drawings/vmlDrawing187.vml"/><Relationship Id="rId6" Type="http://schemas.openxmlformats.org/officeDocument/2006/relationships/slideMaster" Target="../slideMasters/slideMaster35.xml"/><Relationship Id="rId5" Type="http://schemas.openxmlformats.org/officeDocument/2006/relationships/tags" Target="../tags/tag617.xml"/><Relationship Id="rId4" Type="http://schemas.openxmlformats.org/officeDocument/2006/relationships/tags" Target="../tags/tag616.xml"/></Relationships>
</file>

<file path=ppt/slideLayouts/_rels/slideLayout153.xml.rels><?xml version="1.0" encoding="UTF-8" standalone="yes"?>
<Relationships xmlns="http://schemas.openxmlformats.org/package/2006/relationships"><Relationship Id="rId3" Type="http://schemas.openxmlformats.org/officeDocument/2006/relationships/tags" Target="../tags/tag618.xml"/><Relationship Id="rId2" Type="http://schemas.openxmlformats.org/officeDocument/2006/relationships/vmlDrawing" Target="../drawings/vmlDrawing188.vml"/><Relationship Id="rId1" Type="http://schemas.openxmlformats.org/officeDocument/2006/relationships/themeOverride" Target="../theme/themeOverride30.xml"/><Relationship Id="rId5" Type="http://schemas.openxmlformats.org/officeDocument/2006/relationships/oleObject" Target="../embeddings/oleObject188.bin"/><Relationship Id="rId4" Type="http://schemas.openxmlformats.org/officeDocument/2006/relationships/slideMaster" Target="../slideMasters/slideMaster35.xml"/></Relationships>
</file>

<file path=ppt/slideLayouts/_rels/slideLayout154.xml.rels><?xml version="1.0" encoding="UTF-8" standalone="yes"?>
<Relationships xmlns="http://schemas.openxmlformats.org/package/2006/relationships"><Relationship Id="rId3" Type="http://schemas.openxmlformats.org/officeDocument/2006/relationships/tags" Target="../tags/tag620.xml"/><Relationship Id="rId2" Type="http://schemas.openxmlformats.org/officeDocument/2006/relationships/tags" Target="../tags/tag619.xml"/><Relationship Id="rId1" Type="http://schemas.openxmlformats.org/officeDocument/2006/relationships/vmlDrawing" Target="../drawings/vmlDrawing189.vml"/><Relationship Id="rId5" Type="http://schemas.openxmlformats.org/officeDocument/2006/relationships/oleObject" Target="../embeddings/oleObject189.bin"/><Relationship Id="rId4" Type="http://schemas.openxmlformats.org/officeDocument/2006/relationships/slideMaster" Target="../slideMasters/slideMaster35.xml"/></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626.xml"/><Relationship Id="rId1" Type="http://schemas.openxmlformats.org/officeDocument/2006/relationships/vmlDrawing" Target="../drawings/vmlDrawing191.vml"/><Relationship Id="rId4" Type="http://schemas.openxmlformats.org/officeDocument/2006/relationships/oleObject" Target="../embeddings/oleObject191.bin"/></Relationships>
</file>

<file path=ppt/slideLayouts/_rels/slideLayout156.xml.rels><?xml version="1.0" encoding="UTF-8" standalone="yes"?>
<Relationships xmlns="http://schemas.openxmlformats.org/package/2006/relationships"><Relationship Id="rId3" Type="http://schemas.openxmlformats.org/officeDocument/2006/relationships/tags" Target="../tags/tag628.xml"/><Relationship Id="rId7" Type="http://schemas.openxmlformats.org/officeDocument/2006/relationships/oleObject" Target="../embeddings/oleObject192.bin"/><Relationship Id="rId2" Type="http://schemas.openxmlformats.org/officeDocument/2006/relationships/tags" Target="../tags/tag627.xml"/><Relationship Id="rId1" Type="http://schemas.openxmlformats.org/officeDocument/2006/relationships/vmlDrawing" Target="../drawings/vmlDrawing192.vml"/><Relationship Id="rId6" Type="http://schemas.openxmlformats.org/officeDocument/2006/relationships/slideMaster" Target="../slideMasters/slideMaster36.xml"/><Relationship Id="rId5" Type="http://schemas.openxmlformats.org/officeDocument/2006/relationships/tags" Target="../tags/tag630.xml"/><Relationship Id="rId4" Type="http://schemas.openxmlformats.org/officeDocument/2006/relationships/tags" Target="../tags/tag629.xml"/></Relationships>
</file>

<file path=ppt/slideLayouts/_rels/slideLayout157.xml.rels><?xml version="1.0" encoding="UTF-8" standalone="yes"?>
<Relationships xmlns="http://schemas.openxmlformats.org/package/2006/relationships"><Relationship Id="rId3" Type="http://schemas.openxmlformats.org/officeDocument/2006/relationships/tags" Target="../tags/tag632.xml"/><Relationship Id="rId7" Type="http://schemas.openxmlformats.org/officeDocument/2006/relationships/oleObject" Target="../embeddings/oleObject193.bin"/><Relationship Id="rId2" Type="http://schemas.openxmlformats.org/officeDocument/2006/relationships/tags" Target="../tags/tag631.xml"/><Relationship Id="rId1" Type="http://schemas.openxmlformats.org/officeDocument/2006/relationships/vmlDrawing" Target="../drawings/vmlDrawing193.vml"/><Relationship Id="rId6" Type="http://schemas.openxmlformats.org/officeDocument/2006/relationships/slideMaster" Target="../slideMasters/slideMaster36.xml"/><Relationship Id="rId5" Type="http://schemas.openxmlformats.org/officeDocument/2006/relationships/tags" Target="../tags/tag634.xml"/><Relationship Id="rId4" Type="http://schemas.openxmlformats.org/officeDocument/2006/relationships/tags" Target="../tags/tag633.xml"/></Relationships>
</file>

<file path=ppt/slideLayouts/_rels/slideLayout158.xml.rels><?xml version="1.0" encoding="UTF-8" standalone="yes"?>
<Relationships xmlns="http://schemas.openxmlformats.org/package/2006/relationships"><Relationship Id="rId3" Type="http://schemas.openxmlformats.org/officeDocument/2006/relationships/tags" Target="../tags/tag635.xml"/><Relationship Id="rId2" Type="http://schemas.openxmlformats.org/officeDocument/2006/relationships/vmlDrawing" Target="../drawings/vmlDrawing194.vml"/><Relationship Id="rId1" Type="http://schemas.openxmlformats.org/officeDocument/2006/relationships/themeOverride" Target="../theme/themeOverride31.xml"/><Relationship Id="rId5" Type="http://schemas.openxmlformats.org/officeDocument/2006/relationships/oleObject" Target="../embeddings/oleObject194.bin"/><Relationship Id="rId4" Type="http://schemas.openxmlformats.org/officeDocument/2006/relationships/slideMaster" Target="../slideMasters/slideMaster36.xml"/></Relationships>
</file>

<file path=ppt/slideLayouts/_rels/slideLayout159.xml.rels><?xml version="1.0" encoding="UTF-8" standalone="yes"?>
<Relationships xmlns="http://schemas.openxmlformats.org/package/2006/relationships"><Relationship Id="rId3" Type="http://schemas.openxmlformats.org/officeDocument/2006/relationships/tags" Target="../tags/tag637.xml"/><Relationship Id="rId2" Type="http://schemas.openxmlformats.org/officeDocument/2006/relationships/tags" Target="../tags/tag636.xml"/><Relationship Id="rId1" Type="http://schemas.openxmlformats.org/officeDocument/2006/relationships/vmlDrawing" Target="../drawings/vmlDrawing195.vml"/><Relationship Id="rId6" Type="http://schemas.openxmlformats.org/officeDocument/2006/relationships/oleObject" Target="../embeddings/oleObject195.bin"/><Relationship Id="rId5" Type="http://schemas.openxmlformats.org/officeDocument/2006/relationships/slideMaster" Target="../slideMasters/slideMaster36.xml"/><Relationship Id="rId4" Type="http://schemas.openxmlformats.org/officeDocument/2006/relationships/tags" Target="../tags/tag638.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oleObject" Target="../embeddings/oleObject20.bin"/><Relationship Id="rId2" Type="http://schemas.openxmlformats.org/officeDocument/2006/relationships/tags" Target="../tags/tag83.xml"/><Relationship Id="rId1" Type="http://schemas.openxmlformats.org/officeDocument/2006/relationships/vmlDrawing" Target="../drawings/vmlDrawing20.vml"/><Relationship Id="rId6" Type="http://schemas.openxmlformats.org/officeDocument/2006/relationships/slideMaster" Target="../slideMasters/slideMaster4.xml"/><Relationship Id="rId5" Type="http://schemas.openxmlformats.org/officeDocument/2006/relationships/tags" Target="../tags/tag86.xml"/><Relationship Id="rId4" Type="http://schemas.openxmlformats.org/officeDocument/2006/relationships/tags" Target="../tags/tag85.xml"/></Relationships>
</file>

<file path=ppt/slideLayouts/_rels/slideLayout160.xml.rels><?xml version="1.0" encoding="UTF-8" standalone="yes"?>
<Relationships xmlns="http://schemas.openxmlformats.org/package/2006/relationships"><Relationship Id="rId3" Type="http://schemas.openxmlformats.org/officeDocument/2006/relationships/tags" Target="../tags/tag645.xml"/><Relationship Id="rId2" Type="http://schemas.openxmlformats.org/officeDocument/2006/relationships/tags" Target="../tags/tag644.xml"/><Relationship Id="rId1" Type="http://schemas.openxmlformats.org/officeDocument/2006/relationships/vmlDrawing" Target="../drawings/vmlDrawing197.vml"/><Relationship Id="rId6" Type="http://schemas.openxmlformats.org/officeDocument/2006/relationships/image" Target="../media/image2.jpeg"/><Relationship Id="rId5" Type="http://schemas.openxmlformats.org/officeDocument/2006/relationships/oleObject" Target="../embeddings/oleObject197.bin"/><Relationship Id="rId4" Type="http://schemas.openxmlformats.org/officeDocument/2006/relationships/slideMaster" Target="../slideMasters/slideMaster37.xml"/></Relationships>
</file>

<file path=ppt/slideLayouts/_rels/slideLayout161.xml.rels><?xml version="1.0" encoding="UTF-8" standalone="yes"?>
<Relationships xmlns="http://schemas.openxmlformats.org/package/2006/relationships"><Relationship Id="rId3" Type="http://schemas.openxmlformats.org/officeDocument/2006/relationships/tags" Target="../tags/tag647.xml"/><Relationship Id="rId7" Type="http://schemas.openxmlformats.org/officeDocument/2006/relationships/oleObject" Target="../embeddings/oleObject198.bin"/><Relationship Id="rId2" Type="http://schemas.openxmlformats.org/officeDocument/2006/relationships/tags" Target="../tags/tag646.xml"/><Relationship Id="rId1" Type="http://schemas.openxmlformats.org/officeDocument/2006/relationships/vmlDrawing" Target="../drawings/vmlDrawing198.vml"/><Relationship Id="rId6" Type="http://schemas.openxmlformats.org/officeDocument/2006/relationships/slideMaster" Target="../slideMasters/slideMaster37.xml"/><Relationship Id="rId5" Type="http://schemas.openxmlformats.org/officeDocument/2006/relationships/tags" Target="../tags/tag649.xml"/><Relationship Id="rId4" Type="http://schemas.openxmlformats.org/officeDocument/2006/relationships/tags" Target="../tags/tag648.xml"/></Relationships>
</file>

<file path=ppt/slideLayouts/_rels/slideLayout162.xml.rels><?xml version="1.0" encoding="UTF-8" standalone="yes"?>
<Relationships xmlns="http://schemas.openxmlformats.org/package/2006/relationships"><Relationship Id="rId3" Type="http://schemas.openxmlformats.org/officeDocument/2006/relationships/tags" Target="../tags/tag651.xml"/><Relationship Id="rId7" Type="http://schemas.openxmlformats.org/officeDocument/2006/relationships/oleObject" Target="../embeddings/oleObject199.bin"/><Relationship Id="rId2" Type="http://schemas.openxmlformats.org/officeDocument/2006/relationships/tags" Target="../tags/tag650.xml"/><Relationship Id="rId1" Type="http://schemas.openxmlformats.org/officeDocument/2006/relationships/vmlDrawing" Target="../drawings/vmlDrawing199.vml"/><Relationship Id="rId6" Type="http://schemas.openxmlformats.org/officeDocument/2006/relationships/slideMaster" Target="../slideMasters/slideMaster37.xml"/><Relationship Id="rId5" Type="http://schemas.openxmlformats.org/officeDocument/2006/relationships/tags" Target="../tags/tag653.xml"/><Relationship Id="rId4" Type="http://schemas.openxmlformats.org/officeDocument/2006/relationships/tags" Target="../tags/tag652.xml"/></Relationships>
</file>

<file path=ppt/slideLayouts/_rels/slideLayout163.xml.rels><?xml version="1.0" encoding="UTF-8" standalone="yes"?>
<Relationships xmlns="http://schemas.openxmlformats.org/package/2006/relationships"><Relationship Id="rId3" Type="http://schemas.openxmlformats.org/officeDocument/2006/relationships/tags" Target="../tags/tag654.xml"/><Relationship Id="rId2" Type="http://schemas.openxmlformats.org/officeDocument/2006/relationships/vmlDrawing" Target="../drawings/vmlDrawing200.vml"/><Relationship Id="rId1" Type="http://schemas.openxmlformats.org/officeDocument/2006/relationships/themeOverride" Target="../theme/themeOverride32.xml"/><Relationship Id="rId5" Type="http://schemas.openxmlformats.org/officeDocument/2006/relationships/oleObject" Target="../embeddings/oleObject200.bin"/><Relationship Id="rId4" Type="http://schemas.openxmlformats.org/officeDocument/2006/relationships/slideMaster" Target="../slideMasters/slideMaster37.xml"/></Relationships>
</file>

<file path=ppt/slideLayouts/_rels/slideLayout164.xml.rels><?xml version="1.0" encoding="UTF-8" standalone="yes"?>
<Relationships xmlns="http://schemas.openxmlformats.org/package/2006/relationships"><Relationship Id="rId3" Type="http://schemas.openxmlformats.org/officeDocument/2006/relationships/tags" Target="../tags/tag656.xml"/><Relationship Id="rId2" Type="http://schemas.openxmlformats.org/officeDocument/2006/relationships/tags" Target="../tags/tag655.xml"/><Relationship Id="rId1" Type="http://schemas.openxmlformats.org/officeDocument/2006/relationships/vmlDrawing" Target="../drawings/vmlDrawing201.vml"/><Relationship Id="rId5" Type="http://schemas.openxmlformats.org/officeDocument/2006/relationships/oleObject" Target="../embeddings/oleObject201.bin"/><Relationship Id="rId4" Type="http://schemas.openxmlformats.org/officeDocument/2006/relationships/slideMaster" Target="../slideMasters/slideMaster37.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662.xml"/><Relationship Id="rId1" Type="http://schemas.openxmlformats.org/officeDocument/2006/relationships/vmlDrawing" Target="../drawings/vmlDrawing203.vml"/><Relationship Id="rId4" Type="http://schemas.openxmlformats.org/officeDocument/2006/relationships/oleObject" Target="../embeddings/oleObject203.bin"/></Relationships>
</file>

<file path=ppt/slideLayouts/_rels/slideLayout166.xml.rels><?xml version="1.0" encoding="UTF-8" standalone="yes"?>
<Relationships xmlns="http://schemas.openxmlformats.org/package/2006/relationships"><Relationship Id="rId3" Type="http://schemas.openxmlformats.org/officeDocument/2006/relationships/tags" Target="../tags/tag664.xml"/><Relationship Id="rId7" Type="http://schemas.openxmlformats.org/officeDocument/2006/relationships/oleObject" Target="../embeddings/oleObject204.bin"/><Relationship Id="rId2" Type="http://schemas.openxmlformats.org/officeDocument/2006/relationships/tags" Target="../tags/tag663.xml"/><Relationship Id="rId1" Type="http://schemas.openxmlformats.org/officeDocument/2006/relationships/vmlDrawing" Target="../drawings/vmlDrawing204.vml"/><Relationship Id="rId6" Type="http://schemas.openxmlformats.org/officeDocument/2006/relationships/slideMaster" Target="../slideMasters/slideMaster38.xml"/><Relationship Id="rId5" Type="http://schemas.openxmlformats.org/officeDocument/2006/relationships/tags" Target="../tags/tag666.xml"/><Relationship Id="rId4" Type="http://schemas.openxmlformats.org/officeDocument/2006/relationships/tags" Target="../tags/tag665.xml"/></Relationships>
</file>

<file path=ppt/slideLayouts/_rels/slideLayout167.xml.rels><?xml version="1.0" encoding="UTF-8" standalone="yes"?>
<Relationships xmlns="http://schemas.openxmlformats.org/package/2006/relationships"><Relationship Id="rId3" Type="http://schemas.openxmlformats.org/officeDocument/2006/relationships/tags" Target="../tags/tag668.xml"/><Relationship Id="rId7" Type="http://schemas.openxmlformats.org/officeDocument/2006/relationships/oleObject" Target="../embeddings/oleObject205.bin"/><Relationship Id="rId2" Type="http://schemas.openxmlformats.org/officeDocument/2006/relationships/tags" Target="../tags/tag667.xml"/><Relationship Id="rId1" Type="http://schemas.openxmlformats.org/officeDocument/2006/relationships/vmlDrawing" Target="../drawings/vmlDrawing205.vml"/><Relationship Id="rId6" Type="http://schemas.openxmlformats.org/officeDocument/2006/relationships/slideMaster" Target="../slideMasters/slideMaster38.xml"/><Relationship Id="rId5" Type="http://schemas.openxmlformats.org/officeDocument/2006/relationships/tags" Target="../tags/tag670.xml"/><Relationship Id="rId4" Type="http://schemas.openxmlformats.org/officeDocument/2006/relationships/tags" Target="../tags/tag669.xml"/></Relationships>
</file>

<file path=ppt/slideLayouts/_rels/slideLayout168.xml.rels><?xml version="1.0" encoding="UTF-8" standalone="yes"?>
<Relationships xmlns="http://schemas.openxmlformats.org/package/2006/relationships"><Relationship Id="rId3" Type="http://schemas.openxmlformats.org/officeDocument/2006/relationships/tags" Target="../tags/tag671.xml"/><Relationship Id="rId2" Type="http://schemas.openxmlformats.org/officeDocument/2006/relationships/vmlDrawing" Target="../drawings/vmlDrawing206.vml"/><Relationship Id="rId1" Type="http://schemas.openxmlformats.org/officeDocument/2006/relationships/themeOverride" Target="../theme/themeOverride33.xml"/><Relationship Id="rId5" Type="http://schemas.openxmlformats.org/officeDocument/2006/relationships/oleObject" Target="../embeddings/oleObject206.bin"/><Relationship Id="rId4" Type="http://schemas.openxmlformats.org/officeDocument/2006/relationships/slideMaster" Target="../slideMasters/slideMaster38.xml"/></Relationships>
</file>

<file path=ppt/slideLayouts/_rels/slideLayout169.xml.rels><?xml version="1.0" encoding="UTF-8" standalone="yes"?>
<Relationships xmlns="http://schemas.openxmlformats.org/package/2006/relationships"><Relationship Id="rId3" Type="http://schemas.openxmlformats.org/officeDocument/2006/relationships/tags" Target="../tags/tag673.xml"/><Relationship Id="rId2" Type="http://schemas.openxmlformats.org/officeDocument/2006/relationships/tags" Target="../tags/tag672.xml"/><Relationship Id="rId1" Type="http://schemas.openxmlformats.org/officeDocument/2006/relationships/vmlDrawing" Target="../drawings/vmlDrawing207.vml"/><Relationship Id="rId6" Type="http://schemas.openxmlformats.org/officeDocument/2006/relationships/oleObject" Target="../embeddings/oleObject207.bin"/><Relationship Id="rId5" Type="http://schemas.openxmlformats.org/officeDocument/2006/relationships/slideMaster" Target="../slideMasters/slideMaster38.xml"/><Relationship Id="rId4" Type="http://schemas.openxmlformats.org/officeDocument/2006/relationships/tags" Target="../tags/tag674.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vmlDrawing" Target="../drawings/vmlDrawing21.vml"/><Relationship Id="rId1" Type="http://schemas.openxmlformats.org/officeDocument/2006/relationships/themeOverride" Target="../theme/themeOverride4.xml"/><Relationship Id="rId5" Type="http://schemas.openxmlformats.org/officeDocument/2006/relationships/oleObject" Target="../embeddings/oleObject21.bin"/><Relationship Id="rId4"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3" Type="http://schemas.openxmlformats.org/officeDocument/2006/relationships/tags" Target="../tags/tag681.xml"/><Relationship Id="rId2" Type="http://schemas.openxmlformats.org/officeDocument/2006/relationships/tags" Target="../tags/tag680.xml"/><Relationship Id="rId1" Type="http://schemas.openxmlformats.org/officeDocument/2006/relationships/vmlDrawing" Target="../drawings/vmlDrawing209.vml"/><Relationship Id="rId6" Type="http://schemas.openxmlformats.org/officeDocument/2006/relationships/image" Target="../media/image2.jpeg"/><Relationship Id="rId5" Type="http://schemas.openxmlformats.org/officeDocument/2006/relationships/oleObject" Target="../embeddings/oleObject209.bin"/><Relationship Id="rId4" Type="http://schemas.openxmlformats.org/officeDocument/2006/relationships/slideMaster" Target="../slideMasters/slideMaster39.xml"/></Relationships>
</file>

<file path=ppt/slideLayouts/_rels/slideLayout171.xml.rels><?xml version="1.0" encoding="UTF-8" standalone="yes"?>
<Relationships xmlns="http://schemas.openxmlformats.org/package/2006/relationships"><Relationship Id="rId3" Type="http://schemas.openxmlformats.org/officeDocument/2006/relationships/tags" Target="../tags/tag683.xml"/><Relationship Id="rId7" Type="http://schemas.openxmlformats.org/officeDocument/2006/relationships/oleObject" Target="../embeddings/oleObject210.bin"/><Relationship Id="rId2" Type="http://schemas.openxmlformats.org/officeDocument/2006/relationships/tags" Target="../tags/tag682.xml"/><Relationship Id="rId1" Type="http://schemas.openxmlformats.org/officeDocument/2006/relationships/vmlDrawing" Target="../drawings/vmlDrawing210.vml"/><Relationship Id="rId6" Type="http://schemas.openxmlformats.org/officeDocument/2006/relationships/slideMaster" Target="../slideMasters/slideMaster39.xml"/><Relationship Id="rId5" Type="http://schemas.openxmlformats.org/officeDocument/2006/relationships/tags" Target="../tags/tag685.xml"/><Relationship Id="rId4" Type="http://schemas.openxmlformats.org/officeDocument/2006/relationships/tags" Target="../tags/tag684.xml"/></Relationships>
</file>

<file path=ppt/slideLayouts/_rels/slideLayout172.xml.rels><?xml version="1.0" encoding="UTF-8" standalone="yes"?>
<Relationships xmlns="http://schemas.openxmlformats.org/package/2006/relationships"><Relationship Id="rId3" Type="http://schemas.openxmlformats.org/officeDocument/2006/relationships/tags" Target="../tags/tag687.xml"/><Relationship Id="rId7" Type="http://schemas.openxmlformats.org/officeDocument/2006/relationships/oleObject" Target="../embeddings/oleObject211.bin"/><Relationship Id="rId2" Type="http://schemas.openxmlformats.org/officeDocument/2006/relationships/tags" Target="../tags/tag686.xml"/><Relationship Id="rId1" Type="http://schemas.openxmlformats.org/officeDocument/2006/relationships/vmlDrawing" Target="../drawings/vmlDrawing211.vml"/><Relationship Id="rId6" Type="http://schemas.openxmlformats.org/officeDocument/2006/relationships/slideMaster" Target="../slideMasters/slideMaster39.xml"/><Relationship Id="rId5" Type="http://schemas.openxmlformats.org/officeDocument/2006/relationships/tags" Target="../tags/tag689.xml"/><Relationship Id="rId4" Type="http://schemas.openxmlformats.org/officeDocument/2006/relationships/tags" Target="../tags/tag688.xml"/></Relationships>
</file>

<file path=ppt/slideLayouts/_rels/slideLayout173.xml.rels><?xml version="1.0" encoding="UTF-8" standalone="yes"?>
<Relationships xmlns="http://schemas.openxmlformats.org/package/2006/relationships"><Relationship Id="rId3" Type="http://schemas.openxmlformats.org/officeDocument/2006/relationships/tags" Target="../tags/tag690.xml"/><Relationship Id="rId2" Type="http://schemas.openxmlformats.org/officeDocument/2006/relationships/vmlDrawing" Target="../drawings/vmlDrawing212.vml"/><Relationship Id="rId1" Type="http://schemas.openxmlformats.org/officeDocument/2006/relationships/themeOverride" Target="../theme/themeOverride34.xml"/><Relationship Id="rId5" Type="http://schemas.openxmlformats.org/officeDocument/2006/relationships/oleObject" Target="../embeddings/oleObject212.bin"/><Relationship Id="rId4" Type="http://schemas.openxmlformats.org/officeDocument/2006/relationships/slideMaster" Target="../slideMasters/slideMaster39.xml"/></Relationships>
</file>

<file path=ppt/slideLayouts/_rels/slideLayout174.xml.rels><?xml version="1.0" encoding="UTF-8" standalone="yes"?>
<Relationships xmlns="http://schemas.openxmlformats.org/package/2006/relationships"><Relationship Id="rId3" Type="http://schemas.openxmlformats.org/officeDocument/2006/relationships/tags" Target="../tags/tag692.xml"/><Relationship Id="rId2" Type="http://schemas.openxmlformats.org/officeDocument/2006/relationships/tags" Target="../tags/tag691.xml"/><Relationship Id="rId1" Type="http://schemas.openxmlformats.org/officeDocument/2006/relationships/vmlDrawing" Target="../drawings/vmlDrawing213.vml"/><Relationship Id="rId5" Type="http://schemas.openxmlformats.org/officeDocument/2006/relationships/oleObject" Target="../embeddings/oleObject213.bin"/><Relationship Id="rId4" Type="http://schemas.openxmlformats.org/officeDocument/2006/relationships/slideMaster" Target="../slideMasters/slideMaster39.xml"/></Relationships>
</file>

<file path=ppt/slideLayouts/_rels/slideLayout175.xml.rels><?xml version="1.0" encoding="UTF-8" standalone="yes"?>
<Relationships xmlns="http://schemas.openxmlformats.org/package/2006/relationships"><Relationship Id="rId3" Type="http://schemas.openxmlformats.org/officeDocument/2006/relationships/tags" Target="../tags/tag694.xml"/><Relationship Id="rId2" Type="http://schemas.openxmlformats.org/officeDocument/2006/relationships/tags" Target="../tags/tag693.xml"/><Relationship Id="rId1" Type="http://schemas.openxmlformats.org/officeDocument/2006/relationships/vmlDrawing" Target="../drawings/vmlDrawing214.vml"/><Relationship Id="rId5" Type="http://schemas.openxmlformats.org/officeDocument/2006/relationships/oleObject" Target="../embeddings/oleObject214.bin"/><Relationship Id="rId4" Type="http://schemas.openxmlformats.org/officeDocument/2006/relationships/slideMaster" Target="../slideMasters/slideMaster39.xml"/></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700.xml"/><Relationship Id="rId1" Type="http://schemas.openxmlformats.org/officeDocument/2006/relationships/vmlDrawing" Target="../drawings/vmlDrawing216.vml"/><Relationship Id="rId4" Type="http://schemas.openxmlformats.org/officeDocument/2006/relationships/oleObject" Target="../embeddings/oleObject216.bin"/></Relationships>
</file>

<file path=ppt/slideLayouts/_rels/slideLayout177.xml.rels><?xml version="1.0" encoding="UTF-8" standalone="yes"?>
<Relationships xmlns="http://schemas.openxmlformats.org/package/2006/relationships"><Relationship Id="rId3" Type="http://schemas.openxmlformats.org/officeDocument/2006/relationships/tags" Target="../tags/tag702.xml"/><Relationship Id="rId7" Type="http://schemas.openxmlformats.org/officeDocument/2006/relationships/oleObject" Target="../embeddings/oleObject217.bin"/><Relationship Id="rId2" Type="http://schemas.openxmlformats.org/officeDocument/2006/relationships/tags" Target="../tags/tag701.xml"/><Relationship Id="rId1" Type="http://schemas.openxmlformats.org/officeDocument/2006/relationships/vmlDrawing" Target="../drawings/vmlDrawing217.vml"/><Relationship Id="rId6" Type="http://schemas.openxmlformats.org/officeDocument/2006/relationships/slideMaster" Target="../slideMasters/slideMaster40.xml"/><Relationship Id="rId5" Type="http://schemas.openxmlformats.org/officeDocument/2006/relationships/tags" Target="../tags/tag704.xml"/><Relationship Id="rId4" Type="http://schemas.openxmlformats.org/officeDocument/2006/relationships/tags" Target="../tags/tag703.xml"/></Relationships>
</file>

<file path=ppt/slideLayouts/_rels/slideLayout178.xml.rels><?xml version="1.0" encoding="UTF-8" standalone="yes"?>
<Relationships xmlns="http://schemas.openxmlformats.org/package/2006/relationships"><Relationship Id="rId3" Type="http://schemas.openxmlformats.org/officeDocument/2006/relationships/tags" Target="../tags/tag706.xml"/><Relationship Id="rId7" Type="http://schemas.openxmlformats.org/officeDocument/2006/relationships/oleObject" Target="../embeddings/oleObject218.bin"/><Relationship Id="rId2" Type="http://schemas.openxmlformats.org/officeDocument/2006/relationships/tags" Target="../tags/tag705.xml"/><Relationship Id="rId1" Type="http://schemas.openxmlformats.org/officeDocument/2006/relationships/vmlDrawing" Target="../drawings/vmlDrawing218.vml"/><Relationship Id="rId6" Type="http://schemas.openxmlformats.org/officeDocument/2006/relationships/slideMaster" Target="../slideMasters/slideMaster40.xml"/><Relationship Id="rId5" Type="http://schemas.openxmlformats.org/officeDocument/2006/relationships/tags" Target="../tags/tag708.xml"/><Relationship Id="rId4" Type="http://schemas.openxmlformats.org/officeDocument/2006/relationships/tags" Target="../tags/tag707.xml"/></Relationships>
</file>

<file path=ppt/slideLayouts/_rels/slideLayout179.xml.rels><?xml version="1.0" encoding="UTF-8" standalone="yes"?>
<Relationships xmlns="http://schemas.openxmlformats.org/package/2006/relationships"><Relationship Id="rId3" Type="http://schemas.openxmlformats.org/officeDocument/2006/relationships/tags" Target="../tags/tag709.xml"/><Relationship Id="rId2" Type="http://schemas.openxmlformats.org/officeDocument/2006/relationships/vmlDrawing" Target="../drawings/vmlDrawing219.vml"/><Relationship Id="rId1" Type="http://schemas.openxmlformats.org/officeDocument/2006/relationships/themeOverride" Target="../theme/themeOverride35.xml"/><Relationship Id="rId5" Type="http://schemas.openxmlformats.org/officeDocument/2006/relationships/oleObject" Target="../embeddings/oleObject219.bin"/><Relationship Id="rId4" Type="http://schemas.openxmlformats.org/officeDocument/2006/relationships/slideMaster" Target="../slideMasters/slideMaster40.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slideMaster" Target="../slideMasters/slideMaster4.xml"/><Relationship Id="rId4" Type="http://schemas.openxmlformats.org/officeDocument/2006/relationships/tags" Target="../tags/tag90.xml"/></Relationships>
</file>

<file path=ppt/slideLayouts/_rels/slideLayout180.xml.rels><?xml version="1.0" encoding="UTF-8" standalone="yes"?>
<Relationships xmlns="http://schemas.openxmlformats.org/package/2006/relationships"><Relationship Id="rId3" Type="http://schemas.openxmlformats.org/officeDocument/2006/relationships/tags" Target="../tags/tag711.xml"/><Relationship Id="rId2" Type="http://schemas.openxmlformats.org/officeDocument/2006/relationships/tags" Target="../tags/tag710.xml"/><Relationship Id="rId1" Type="http://schemas.openxmlformats.org/officeDocument/2006/relationships/vmlDrawing" Target="../drawings/vmlDrawing220.vml"/><Relationship Id="rId6" Type="http://schemas.openxmlformats.org/officeDocument/2006/relationships/oleObject" Target="../embeddings/oleObject220.bin"/><Relationship Id="rId5" Type="http://schemas.openxmlformats.org/officeDocument/2006/relationships/slideMaster" Target="../slideMasters/slideMaster40.xml"/><Relationship Id="rId4" Type="http://schemas.openxmlformats.org/officeDocument/2006/relationships/tags" Target="../tags/tag712.xml"/></Relationships>
</file>

<file path=ppt/slideLayouts/_rels/slideLayout181.xml.rels><?xml version="1.0" encoding="UTF-8" standalone="yes"?>
<Relationships xmlns="http://schemas.openxmlformats.org/package/2006/relationships"><Relationship Id="rId3" Type="http://schemas.openxmlformats.org/officeDocument/2006/relationships/tags" Target="../tags/tag719.xml"/><Relationship Id="rId2" Type="http://schemas.openxmlformats.org/officeDocument/2006/relationships/tags" Target="../tags/tag718.xml"/><Relationship Id="rId1" Type="http://schemas.openxmlformats.org/officeDocument/2006/relationships/vmlDrawing" Target="../drawings/vmlDrawing222.vml"/><Relationship Id="rId6" Type="http://schemas.openxmlformats.org/officeDocument/2006/relationships/image" Target="../media/image2.jpeg"/><Relationship Id="rId5" Type="http://schemas.openxmlformats.org/officeDocument/2006/relationships/oleObject" Target="../embeddings/oleObject222.bin"/><Relationship Id="rId4" Type="http://schemas.openxmlformats.org/officeDocument/2006/relationships/slideMaster" Target="../slideMasters/slideMaster41.xml"/></Relationships>
</file>

<file path=ppt/slideLayouts/_rels/slideLayout182.xml.rels><?xml version="1.0" encoding="UTF-8" standalone="yes"?>
<Relationships xmlns="http://schemas.openxmlformats.org/package/2006/relationships"><Relationship Id="rId3" Type="http://schemas.openxmlformats.org/officeDocument/2006/relationships/tags" Target="../tags/tag721.xml"/><Relationship Id="rId7" Type="http://schemas.openxmlformats.org/officeDocument/2006/relationships/oleObject" Target="../embeddings/oleObject223.bin"/><Relationship Id="rId2" Type="http://schemas.openxmlformats.org/officeDocument/2006/relationships/tags" Target="../tags/tag720.xml"/><Relationship Id="rId1" Type="http://schemas.openxmlformats.org/officeDocument/2006/relationships/vmlDrawing" Target="../drawings/vmlDrawing223.vml"/><Relationship Id="rId6" Type="http://schemas.openxmlformats.org/officeDocument/2006/relationships/slideMaster" Target="../slideMasters/slideMaster41.xml"/><Relationship Id="rId5" Type="http://schemas.openxmlformats.org/officeDocument/2006/relationships/tags" Target="../tags/tag723.xml"/><Relationship Id="rId4" Type="http://schemas.openxmlformats.org/officeDocument/2006/relationships/tags" Target="../tags/tag722.xml"/></Relationships>
</file>

<file path=ppt/slideLayouts/_rels/slideLayout183.xml.rels><?xml version="1.0" encoding="UTF-8" standalone="yes"?>
<Relationships xmlns="http://schemas.openxmlformats.org/package/2006/relationships"><Relationship Id="rId3" Type="http://schemas.openxmlformats.org/officeDocument/2006/relationships/tags" Target="../tags/tag725.xml"/><Relationship Id="rId7" Type="http://schemas.openxmlformats.org/officeDocument/2006/relationships/oleObject" Target="../embeddings/oleObject224.bin"/><Relationship Id="rId2" Type="http://schemas.openxmlformats.org/officeDocument/2006/relationships/tags" Target="../tags/tag724.xml"/><Relationship Id="rId1" Type="http://schemas.openxmlformats.org/officeDocument/2006/relationships/vmlDrawing" Target="../drawings/vmlDrawing224.vml"/><Relationship Id="rId6" Type="http://schemas.openxmlformats.org/officeDocument/2006/relationships/slideMaster" Target="../slideMasters/slideMaster41.xml"/><Relationship Id="rId5" Type="http://schemas.openxmlformats.org/officeDocument/2006/relationships/tags" Target="../tags/tag727.xml"/><Relationship Id="rId4" Type="http://schemas.openxmlformats.org/officeDocument/2006/relationships/tags" Target="../tags/tag726.xml"/></Relationships>
</file>

<file path=ppt/slideLayouts/_rels/slideLayout184.xml.rels><?xml version="1.0" encoding="UTF-8" standalone="yes"?>
<Relationships xmlns="http://schemas.openxmlformats.org/package/2006/relationships"><Relationship Id="rId3" Type="http://schemas.openxmlformats.org/officeDocument/2006/relationships/tags" Target="../tags/tag728.xml"/><Relationship Id="rId2" Type="http://schemas.openxmlformats.org/officeDocument/2006/relationships/vmlDrawing" Target="../drawings/vmlDrawing225.vml"/><Relationship Id="rId1" Type="http://schemas.openxmlformats.org/officeDocument/2006/relationships/themeOverride" Target="../theme/themeOverride36.xml"/><Relationship Id="rId5" Type="http://schemas.openxmlformats.org/officeDocument/2006/relationships/oleObject" Target="../embeddings/oleObject225.bin"/><Relationship Id="rId4" Type="http://schemas.openxmlformats.org/officeDocument/2006/relationships/slideMaster" Target="../slideMasters/slideMaster41.xml"/></Relationships>
</file>

<file path=ppt/slideLayouts/_rels/slideLayout185.xml.rels><?xml version="1.0" encoding="UTF-8" standalone="yes"?>
<Relationships xmlns="http://schemas.openxmlformats.org/package/2006/relationships"><Relationship Id="rId3" Type="http://schemas.openxmlformats.org/officeDocument/2006/relationships/tags" Target="../tags/tag730.xml"/><Relationship Id="rId2" Type="http://schemas.openxmlformats.org/officeDocument/2006/relationships/tags" Target="../tags/tag729.xml"/><Relationship Id="rId1" Type="http://schemas.openxmlformats.org/officeDocument/2006/relationships/vmlDrawing" Target="../drawings/vmlDrawing226.vml"/><Relationship Id="rId5" Type="http://schemas.openxmlformats.org/officeDocument/2006/relationships/oleObject" Target="../embeddings/oleObject226.bin"/><Relationship Id="rId4" Type="http://schemas.openxmlformats.org/officeDocument/2006/relationships/slideMaster" Target="../slideMasters/slideMaster41.xml"/></Relationships>
</file>

<file path=ppt/slideLayouts/_rels/slideLayout186.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736.xml"/><Relationship Id="rId1" Type="http://schemas.openxmlformats.org/officeDocument/2006/relationships/vmlDrawing" Target="../drawings/vmlDrawing228.vml"/><Relationship Id="rId4" Type="http://schemas.openxmlformats.org/officeDocument/2006/relationships/oleObject" Target="../embeddings/oleObject228.bin"/></Relationships>
</file>

<file path=ppt/slideLayouts/_rels/slideLayout187.xml.rels><?xml version="1.0" encoding="UTF-8" standalone="yes"?>
<Relationships xmlns="http://schemas.openxmlformats.org/package/2006/relationships"><Relationship Id="rId3" Type="http://schemas.openxmlformats.org/officeDocument/2006/relationships/tags" Target="../tags/tag738.xml"/><Relationship Id="rId7" Type="http://schemas.openxmlformats.org/officeDocument/2006/relationships/oleObject" Target="../embeddings/oleObject229.bin"/><Relationship Id="rId2" Type="http://schemas.openxmlformats.org/officeDocument/2006/relationships/tags" Target="../tags/tag737.xml"/><Relationship Id="rId1" Type="http://schemas.openxmlformats.org/officeDocument/2006/relationships/vmlDrawing" Target="../drawings/vmlDrawing229.vml"/><Relationship Id="rId6" Type="http://schemas.openxmlformats.org/officeDocument/2006/relationships/slideMaster" Target="../slideMasters/slideMaster42.xml"/><Relationship Id="rId5" Type="http://schemas.openxmlformats.org/officeDocument/2006/relationships/tags" Target="../tags/tag740.xml"/><Relationship Id="rId4" Type="http://schemas.openxmlformats.org/officeDocument/2006/relationships/tags" Target="../tags/tag739.xml"/></Relationships>
</file>

<file path=ppt/slideLayouts/_rels/slideLayout188.xml.rels><?xml version="1.0" encoding="UTF-8" standalone="yes"?>
<Relationships xmlns="http://schemas.openxmlformats.org/package/2006/relationships"><Relationship Id="rId3" Type="http://schemas.openxmlformats.org/officeDocument/2006/relationships/tags" Target="../tags/tag742.xml"/><Relationship Id="rId7" Type="http://schemas.openxmlformats.org/officeDocument/2006/relationships/oleObject" Target="../embeddings/oleObject230.bin"/><Relationship Id="rId2" Type="http://schemas.openxmlformats.org/officeDocument/2006/relationships/tags" Target="../tags/tag741.xml"/><Relationship Id="rId1" Type="http://schemas.openxmlformats.org/officeDocument/2006/relationships/vmlDrawing" Target="../drawings/vmlDrawing230.vml"/><Relationship Id="rId6" Type="http://schemas.openxmlformats.org/officeDocument/2006/relationships/slideMaster" Target="../slideMasters/slideMaster42.xml"/><Relationship Id="rId5" Type="http://schemas.openxmlformats.org/officeDocument/2006/relationships/tags" Target="../tags/tag744.xml"/><Relationship Id="rId4" Type="http://schemas.openxmlformats.org/officeDocument/2006/relationships/tags" Target="../tags/tag743.xml"/></Relationships>
</file>

<file path=ppt/slideLayouts/_rels/slideLayout189.xml.rels><?xml version="1.0" encoding="UTF-8" standalone="yes"?>
<Relationships xmlns="http://schemas.openxmlformats.org/package/2006/relationships"><Relationship Id="rId3" Type="http://schemas.openxmlformats.org/officeDocument/2006/relationships/tags" Target="../tags/tag745.xml"/><Relationship Id="rId2" Type="http://schemas.openxmlformats.org/officeDocument/2006/relationships/vmlDrawing" Target="../drawings/vmlDrawing231.vml"/><Relationship Id="rId1" Type="http://schemas.openxmlformats.org/officeDocument/2006/relationships/themeOverride" Target="../theme/themeOverride37.xml"/><Relationship Id="rId5" Type="http://schemas.openxmlformats.org/officeDocument/2006/relationships/oleObject" Target="../embeddings/oleObject231.bin"/><Relationship Id="rId4" Type="http://schemas.openxmlformats.org/officeDocument/2006/relationships/slideMaster" Target="../slideMasters/slideMaster4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vmlDrawing" Target="../drawings/vmlDrawing27.vml"/><Relationship Id="rId6" Type="http://schemas.openxmlformats.org/officeDocument/2006/relationships/image" Target="../media/image1.jpeg"/><Relationship Id="rId5" Type="http://schemas.openxmlformats.org/officeDocument/2006/relationships/oleObject" Target="../embeddings/oleObject27.bin"/><Relationship Id="rId4" Type="http://schemas.openxmlformats.org/officeDocument/2006/relationships/slideMaster" Target="../slideMasters/slideMaster8.xml"/></Relationships>
</file>

<file path=ppt/slideLayouts/_rels/slideLayout190.xml.rels><?xml version="1.0" encoding="UTF-8" standalone="yes"?>
<Relationships xmlns="http://schemas.openxmlformats.org/package/2006/relationships"><Relationship Id="rId3" Type="http://schemas.openxmlformats.org/officeDocument/2006/relationships/tags" Target="../tags/tag747.xml"/><Relationship Id="rId2" Type="http://schemas.openxmlformats.org/officeDocument/2006/relationships/tags" Target="../tags/tag746.xml"/><Relationship Id="rId1" Type="http://schemas.openxmlformats.org/officeDocument/2006/relationships/vmlDrawing" Target="../drawings/vmlDrawing232.vml"/><Relationship Id="rId6" Type="http://schemas.openxmlformats.org/officeDocument/2006/relationships/oleObject" Target="../embeddings/oleObject232.bin"/><Relationship Id="rId5" Type="http://schemas.openxmlformats.org/officeDocument/2006/relationships/slideMaster" Target="../slideMasters/slideMaster42.xml"/><Relationship Id="rId4" Type="http://schemas.openxmlformats.org/officeDocument/2006/relationships/tags" Target="../tags/tag748.xml"/></Relationships>
</file>

<file path=ppt/slideLayouts/_rels/slideLayout191.xml.rels><?xml version="1.0" encoding="UTF-8" standalone="yes"?>
<Relationships xmlns="http://schemas.openxmlformats.org/package/2006/relationships"><Relationship Id="rId3" Type="http://schemas.openxmlformats.org/officeDocument/2006/relationships/tags" Target="../tags/tag755.xml"/><Relationship Id="rId2" Type="http://schemas.openxmlformats.org/officeDocument/2006/relationships/tags" Target="../tags/tag754.xml"/><Relationship Id="rId1" Type="http://schemas.openxmlformats.org/officeDocument/2006/relationships/vmlDrawing" Target="../drawings/vmlDrawing234.vml"/><Relationship Id="rId6" Type="http://schemas.openxmlformats.org/officeDocument/2006/relationships/image" Target="../media/image2.jpeg"/><Relationship Id="rId5" Type="http://schemas.openxmlformats.org/officeDocument/2006/relationships/oleObject" Target="../embeddings/oleObject234.bin"/><Relationship Id="rId4" Type="http://schemas.openxmlformats.org/officeDocument/2006/relationships/slideMaster" Target="../slideMasters/slideMaster43.xml"/></Relationships>
</file>

<file path=ppt/slideLayouts/_rels/slideLayout192.xml.rels><?xml version="1.0" encoding="UTF-8" standalone="yes"?>
<Relationships xmlns="http://schemas.openxmlformats.org/package/2006/relationships"><Relationship Id="rId3" Type="http://schemas.openxmlformats.org/officeDocument/2006/relationships/tags" Target="../tags/tag757.xml"/><Relationship Id="rId7" Type="http://schemas.openxmlformats.org/officeDocument/2006/relationships/oleObject" Target="../embeddings/oleObject235.bin"/><Relationship Id="rId2" Type="http://schemas.openxmlformats.org/officeDocument/2006/relationships/tags" Target="../tags/tag756.xml"/><Relationship Id="rId1" Type="http://schemas.openxmlformats.org/officeDocument/2006/relationships/vmlDrawing" Target="../drawings/vmlDrawing235.vml"/><Relationship Id="rId6" Type="http://schemas.openxmlformats.org/officeDocument/2006/relationships/slideMaster" Target="../slideMasters/slideMaster43.xml"/><Relationship Id="rId5" Type="http://schemas.openxmlformats.org/officeDocument/2006/relationships/tags" Target="../tags/tag759.xml"/><Relationship Id="rId4" Type="http://schemas.openxmlformats.org/officeDocument/2006/relationships/tags" Target="../tags/tag758.xml"/></Relationships>
</file>

<file path=ppt/slideLayouts/_rels/slideLayout193.xml.rels><?xml version="1.0" encoding="UTF-8" standalone="yes"?>
<Relationships xmlns="http://schemas.openxmlformats.org/package/2006/relationships"><Relationship Id="rId3" Type="http://schemas.openxmlformats.org/officeDocument/2006/relationships/tags" Target="../tags/tag761.xml"/><Relationship Id="rId7" Type="http://schemas.openxmlformats.org/officeDocument/2006/relationships/oleObject" Target="../embeddings/oleObject236.bin"/><Relationship Id="rId2" Type="http://schemas.openxmlformats.org/officeDocument/2006/relationships/tags" Target="../tags/tag760.xml"/><Relationship Id="rId1" Type="http://schemas.openxmlformats.org/officeDocument/2006/relationships/vmlDrawing" Target="../drawings/vmlDrawing236.vml"/><Relationship Id="rId6" Type="http://schemas.openxmlformats.org/officeDocument/2006/relationships/slideMaster" Target="../slideMasters/slideMaster43.xml"/><Relationship Id="rId5" Type="http://schemas.openxmlformats.org/officeDocument/2006/relationships/tags" Target="../tags/tag763.xml"/><Relationship Id="rId4" Type="http://schemas.openxmlformats.org/officeDocument/2006/relationships/tags" Target="../tags/tag762.xml"/></Relationships>
</file>

<file path=ppt/slideLayouts/_rels/slideLayout194.xml.rels><?xml version="1.0" encoding="UTF-8" standalone="yes"?>
<Relationships xmlns="http://schemas.openxmlformats.org/package/2006/relationships"><Relationship Id="rId3" Type="http://schemas.openxmlformats.org/officeDocument/2006/relationships/tags" Target="../tags/tag764.xml"/><Relationship Id="rId2" Type="http://schemas.openxmlformats.org/officeDocument/2006/relationships/vmlDrawing" Target="../drawings/vmlDrawing237.vml"/><Relationship Id="rId1" Type="http://schemas.openxmlformats.org/officeDocument/2006/relationships/themeOverride" Target="../theme/themeOverride38.xml"/><Relationship Id="rId5" Type="http://schemas.openxmlformats.org/officeDocument/2006/relationships/oleObject" Target="../embeddings/oleObject237.bin"/><Relationship Id="rId4" Type="http://schemas.openxmlformats.org/officeDocument/2006/relationships/slideMaster" Target="../slideMasters/slideMaster43.xml"/></Relationships>
</file>

<file path=ppt/slideLayouts/_rels/slideLayout195.xml.rels><?xml version="1.0" encoding="UTF-8" standalone="yes"?>
<Relationships xmlns="http://schemas.openxmlformats.org/package/2006/relationships"><Relationship Id="rId3" Type="http://schemas.openxmlformats.org/officeDocument/2006/relationships/tags" Target="../tags/tag766.xml"/><Relationship Id="rId2" Type="http://schemas.openxmlformats.org/officeDocument/2006/relationships/tags" Target="../tags/tag765.xml"/><Relationship Id="rId1" Type="http://schemas.openxmlformats.org/officeDocument/2006/relationships/vmlDrawing" Target="../drawings/vmlDrawing238.vml"/><Relationship Id="rId5" Type="http://schemas.openxmlformats.org/officeDocument/2006/relationships/oleObject" Target="../embeddings/oleObject238.bin"/><Relationship Id="rId4" Type="http://schemas.openxmlformats.org/officeDocument/2006/relationships/slideMaster" Target="../slideMasters/slideMaster4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oleObject" Target="../embeddings/oleObject3.bin"/><Relationship Id="rId2" Type="http://schemas.openxmlformats.org/officeDocument/2006/relationships/tags" Target="../tags/tag8.xml"/><Relationship Id="rId1" Type="http://schemas.openxmlformats.org/officeDocument/2006/relationships/vmlDrawing" Target="../drawings/vmlDrawing3.v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oleObject" Target="../embeddings/oleObject28.bin"/><Relationship Id="rId2" Type="http://schemas.openxmlformats.org/officeDocument/2006/relationships/tags" Target="../tags/tag113.xml"/><Relationship Id="rId1" Type="http://schemas.openxmlformats.org/officeDocument/2006/relationships/vmlDrawing" Target="../drawings/vmlDrawing28.vml"/><Relationship Id="rId6" Type="http://schemas.openxmlformats.org/officeDocument/2006/relationships/slideMaster" Target="../slideMasters/slideMaster8.xml"/><Relationship Id="rId5" Type="http://schemas.openxmlformats.org/officeDocument/2006/relationships/tags" Target="../tags/tag116.xml"/><Relationship Id="rId4" Type="http://schemas.openxmlformats.org/officeDocument/2006/relationships/tags" Target="../tags/tag115.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44.xml"/><Relationship Id="rId1" Type="http://schemas.openxmlformats.org/officeDocument/2006/relationships/tags" Target="../tags/tag767.xml"/></Relationships>
</file>

<file path=ppt/slideLayouts/_rels/slideLayout208.xml.rels><?xml version="1.0" encoding="UTF-8" standalone="yes"?>
<Relationships xmlns="http://schemas.openxmlformats.org/package/2006/relationships"><Relationship Id="rId3" Type="http://schemas.openxmlformats.org/officeDocument/2006/relationships/tags" Target="../tags/tag770.xml"/><Relationship Id="rId2" Type="http://schemas.openxmlformats.org/officeDocument/2006/relationships/tags" Target="../tags/tag769.xml"/><Relationship Id="rId1" Type="http://schemas.openxmlformats.org/officeDocument/2006/relationships/tags" Target="../tags/tag768.xml"/><Relationship Id="rId4" Type="http://schemas.openxmlformats.org/officeDocument/2006/relationships/slideMaster" Target="../slideMasters/slideMaster4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18.xml"/><Relationship Id="rId7" Type="http://schemas.openxmlformats.org/officeDocument/2006/relationships/oleObject" Target="../embeddings/oleObject29.bin"/><Relationship Id="rId2" Type="http://schemas.openxmlformats.org/officeDocument/2006/relationships/tags" Target="../tags/tag117.xml"/><Relationship Id="rId1" Type="http://schemas.openxmlformats.org/officeDocument/2006/relationships/vmlDrawing" Target="../drawings/vmlDrawing29.vml"/><Relationship Id="rId6" Type="http://schemas.openxmlformats.org/officeDocument/2006/relationships/slideMaster" Target="../slideMasters/slideMaster8.xml"/><Relationship Id="rId5" Type="http://schemas.openxmlformats.org/officeDocument/2006/relationships/tags" Target="../tags/tag120.xml"/><Relationship Id="rId4" Type="http://schemas.openxmlformats.org/officeDocument/2006/relationships/tags" Target="../tags/tag119.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vmlDrawing" Target="../drawings/vmlDrawing30.vml"/><Relationship Id="rId1" Type="http://schemas.openxmlformats.org/officeDocument/2006/relationships/themeOverride" Target="../theme/themeOverride5.xml"/><Relationship Id="rId5" Type="http://schemas.openxmlformats.org/officeDocument/2006/relationships/oleObject" Target="../embeddings/oleObject30.bin"/><Relationship Id="rId4" Type="http://schemas.openxmlformats.org/officeDocument/2006/relationships/slideMaster" Target="../slideMasters/slideMaster8.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45.xml"/><Relationship Id="rId1" Type="http://schemas.openxmlformats.org/officeDocument/2006/relationships/tags" Target="../tags/tag77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23.xml.rels><?xml version="1.0" encoding="UTF-8" standalone="yes"?>
<Relationships xmlns="http://schemas.openxmlformats.org/package/2006/relationships"><Relationship Id="rId3" Type="http://schemas.openxmlformats.org/officeDocument/2006/relationships/slideMaster" Target="../slideMasters/slideMaster46.xml"/><Relationship Id="rId2" Type="http://schemas.openxmlformats.org/officeDocument/2006/relationships/tags" Target="../tags/tag777.xml"/><Relationship Id="rId1" Type="http://schemas.openxmlformats.org/officeDocument/2006/relationships/vmlDrawing" Target="../drawings/vmlDrawing240.vml"/><Relationship Id="rId4" Type="http://schemas.openxmlformats.org/officeDocument/2006/relationships/oleObject" Target="../embeddings/oleObject240.bin"/></Relationships>
</file>

<file path=ppt/slideLayouts/_rels/slideLayout224.xml.rels><?xml version="1.0" encoding="UTF-8" standalone="yes"?>
<Relationships xmlns="http://schemas.openxmlformats.org/package/2006/relationships"><Relationship Id="rId3" Type="http://schemas.openxmlformats.org/officeDocument/2006/relationships/tags" Target="../tags/tag779.xml"/><Relationship Id="rId7" Type="http://schemas.openxmlformats.org/officeDocument/2006/relationships/oleObject" Target="../embeddings/oleObject241.bin"/><Relationship Id="rId2" Type="http://schemas.openxmlformats.org/officeDocument/2006/relationships/tags" Target="../tags/tag778.xml"/><Relationship Id="rId1" Type="http://schemas.openxmlformats.org/officeDocument/2006/relationships/vmlDrawing" Target="../drawings/vmlDrawing241.vml"/><Relationship Id="rId6" Type="http://schemas.openxmlformats.org/officeDocument/2006/relationships/slideMaster" Target="../slideMasters/slideMaster46.xml"/><Relationship Id="rId5" Type="http://schemas.openxmlformats.org/officeDocument/2006/relationships/tags" Target="../tags/tag781.xml"/><Relationship Id="rId4" Type="http://schemas.openxmlformats.org/officeDocument/2006/relationships/tags" Target="../tags/tag780.xml"/></Relationships>
</file>

<file path=ppt/slideLayouts/_rels/slideLayout225.xml.rels><?xml version="1.0" encoding="UTF-8" standalone="yes"?>
<Relationships xmlns="http://schemas.openxmlformats.org/package/2006/relationships"><Relationship Id="rId3" Type="http://schemas.openxmlformats.org/officeDocument/2006/relationships/tags" Target="../tags/tag783.xml"/><Relationship Id="rId7" Type="http://schemas.openxmlformats.org/officeDocument/2006/relationships/oleObject" Target="../embeddings/oleObject242.bin"/><Relationship Id="rId2" Type="http://schemas.openxmlformats.org/officeDocument/2006/relationships/tags" Target="../tags/tag782.xml"/><Relationship Id="rId1" Type="http://schemas.openxmlformats.org/officeDocument/2006/relationships/vmlDrawing" Target="../drawings/vmlDrawing242.vml"/><Relationship Id="rId6" Type="http://schemas.openxmlformats.org/officeDocument/2006/relationships/slideMaster" Target="../slideMasters/slideMaster46.xml"/><Relationship Id="rId5" Type="http://schemas.openxmlformats.org/officeDocument/2006/relationships/tags" Target="../tags/tag785.xml"/><Relationship Id="rId4" Type="http://schemas.openxmlformats.org/officeDocument/2006/relationships/tags" Target="../tags/tag784.xml"/></Relationships>
</file>

<file path=ppt/slideLayouts/_rels/slideLayout226.xml.rels><?xml version="1.0" encoding="UTF-8" standalone="yes"?>
<Relationships xmlns="http://schemas.openxmlformats.org/package/2006/relationships"><Relationship Id="rId3" Type="http://schemas.openxmlformats.org/officeDocument/2006/relationships/tags" Target="../tags/tag786.xml"/><Relationship Id="rId2" Type="http://schemas.openxmlformats.org/officeDocument/2006/relationships/vmlDrawing" Target="../drawings/vmlDrawing243.vml"/><Relationship Id="rId1" Type="http://schemas.openxmlformats.org/officeDocument/2006/relationships/themeOverride" Target="../theme/themeOverride39.xml"/><Relationship Id="rId5" Type="http://schemas.openxmlformats.org/officeDocument/2006/relationships/oleObject" Target="../embeddings/oleObject243.bin"/><Relationship Id="rId4" Type="http://schemas.openxmlformats.org/officeDocument/2006/relationships/slideMaster" Target="../slideMasters/slideMaster46.xml"/></Relationships>
</file>

<file path=ppt/slideLayouts/_rels/slideLayout227.xml.rels><?xml version="1.0" encoding="UTF-8" standalone="yes"?>
<Relationships xmlns="http://schemas.openxmlformats.org/package/2006/relationships"><Relationship Id="rId3" Type="http://schemas.openxmlformats.org/officeDocument/2006/relationships/tags" Target="../tags/tag788.xml"/><Relationship Id="rId2" Type="http://schemas.openxmlformats.org/officeDocument/2006/relationships/tags" Target="../tags/tag787.xml"/><Relationship Id="rId1" Type="http://schemas.openxmlformats.org/officeDocument/2006/relationships/vmlDrawing" Target="../drawings/vmlDrawing244.vml"/><Relationship Id="rId6" Type="http://schemas.openxmlformats.org/officeDocument/2006/relationships/oleObject" Target="../embeddings/oleObject244.bin"/><Relationship Id="rId5" Type="http://schemas.openxmlformats.org/officeDocument/2006/relationships/slideMaster" Target="../slideMasters/slideMaster46.xml"/><Relationship Id="rId4" Type="http://schemas.openxmlformats.org/officeDocument/2006/relationships/tags" Target="../tags/tag789.xml"/></Relationships>
</file>

<file path=ppt/slideLayouts/_rels/slideLayout228.xml.rels><?xml version="1.0" encoding="UTF-8" standalone="yes"?>
<Relationships xmlns="http://schemas.openxmlformats.org/package/2006/relationships"><Relationship Id="rId3" Type="http://schemas.openxmlformats.org/officeDocument/2006/relationships/slideMaster" Target="../slideMasters/slideMaster47.xml"/><Relationship Id="rId2" Type="http://schemas.openxmlformats.org/officeDocument/2006/relationships/tags" Target="../tags/tag795.xml"/><Relationship Id="rId1" Type="http://schemas.openxmlformats.org/officeDocument/2006/relationships/vmlDrawing" Target="../drawings/vmlDrawing246.vml"/><Relationship Id="rId4" Type="http://schemas.openxmlformats.org/officeDocument/2006/relationships/oleObject" Target="../embeddings/oleObject246.bin"/></Relationships>
</file>

<file path=ppt/slideLayouts/_rels/slideLayout229.xml.rels><?xml version="1.0" encoding="UTF-8" standalone="yes"?>
<Relationships xmlns="http://schemas.openxmlformats.org/package/2006/relationships"><Relationship Id="rId3" Type="http://schemas.openxmlformats.org/officeDocument/2006/relationships/tags" Target="../tags/tag797.xml"/><Relationship Id="rId7" Type="http://schemas.openxmlformats.org/officeDocument/2006/relationships/oleObject" Target="../embeddings/oleObject247.bin"/><Relationship Id="rId2" Type="http://schemas.openxmlformats.org/officeDocument/2006/relationships/tags" Target="../tags/tag796.xml"/><Relationship Id="rId1" Type="http://schemas.openxmlformats.org/officeDocument/2006/relationships/vmlDrawing" Target="../drawings/vmlDrawing247.vml"/><Relationship Id="rId6" Type="http://schemas.openxmlformats.org/officeDocument/2006/relationships/slideMaster" Target="../slideMasters/slideMaster47.xml"/><Relationship Id="rId5" Type="http://schemas.openxmlformats.org/officeDocument/2006/relationships/tags" Target="../tags/tag799.xml"/><Relationship Id="rId4" Type="http://schemas.openxmlformats.org/officeDocument/2006/relationships/tags" Target="../tags/tag798.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vmlDrawing" Target="../drawings/vmlDrawing31.vml"/><Relationship Id="rId6" Type="http://schemas.openxmlformats.org/officeDocument/2006/relationships/oleObject" Target="../embeddings/oleObject31.bin"/><Relationship Id="rId5" Type="http://schemas.openxmlformats.org/officeDocument/2006/relationships/slideMaster" Target="../slideMasters/slideMaster8.xml"/><Relationship Id="rId4" Type="http://schemas.openxmlformats.org/officeDocument/2006/relationships/tags" Target="../tags/tag124.xml"/></Relationships>
</file>

<file path=ppt/slideLayouts/_rels/slideLayout230.xml.rels><?xml version="1.0" encoding="UTF-8" standalone="yes"?>
<Relationships xmlns="http://schemas.openxmlformats.org/package/2006/relationships"><Relationship Id="rId3" Type="http://schemas.openxmlformats.org/officeDocument/2006/relationships/tags" Target="../tags/tag801.xml"/><Relationship Id="rId7" Type="http://schemas.openxmlformats.org/officeDocument/2006/relationships/oleObject" Target="../embeddings/oleObject248.bin"/><Relationship Id="rId2" Type="http://schemas.openxmlformats.org/officeDocument/2006/relationships/tags" Target="../tags/tag800.xml"/><Relationship Id="rId1" Type="http://schemas.openxmlformats.org/officeDocument/2006/relationships/vmlDrawing" Target="../drawings/vmlDrawing248.vml"/><Relationship Id="rId6" Type="http://schemas.openxmlformats.org/officeDocument/2006/relationships/slideMaster" Target="../slideMasters/slideMaster47.xml"/><Relationship Id="rId5" Type="http://schemas.openxmlformats.org/officeDocument/2006/relationships/tags" Target="../tags/tag803.xml"/><Relationship Id="rId4" Type="http://schemas.openxmlformats.org/officeDocument/2006/relationships/tags" Target="../tags/tag802.xml"/></Relationships>
</file>

<file path=ppt/slideLayouts/_rels/slideLayout231.xml.rels><?xml version="1.0" encoding="UTF-8" standalone="yes"?>
<Relationships xmlns="http://schemas.openxmlformats.org/package/2006/relationships"><Relationship Id="rId3" Type="http://schemas.openxmlformats.org/officeDocument/2006/relationships/tags" Target="../tags/tag805.xml"/><Relationship Id="rId7" Type="http://schemas.openxmlformats.org/officeDocument/2006/relationships/oleObject" Target="../embeddings/oleObject249.bin"/><Relationship Id="rId2" Type="http://schemas.openxmlformats.org/officeDocument/2006/relationships/tags" Target="../tags/tag804.xml"/><Relationship Id="rId1" Type="http://schemas.openxmlformats.org/officeDocument/2006/relationships/vmlDrawing" Target="../drawings/vmlDrawing249.vml"/><Relationship Id="rId6" Type="http://schemas.openxmlformats.org/officeDocument/2006/relationships/slideMaster" Target="../slideMasters/slideMaster47.xml"/><Relationship Id="rId5" Type="http://schemas.openxmlformats.org/officeDocument/2006/relationships/tags" Target="../tags/tag807.xml"/><Relationship Id="rId4" Type="http://schemas.openxmlformats.org/officeDocument/2006/relationships/tags" Target="../tags/tag806.xml"/></Relationships>
</file>

<file path=ppt/slideLayouts/_rels/slideLayout232.xml.rels><?xml version="1.0" encoding="UTF-8" standalone="yes"?>
<Relationships xmlns="http://schemas.openxmlformats.org/package/2006/relationships"><Relationship Id="rId3" Type="http://schemas.openxmlformats.org/officeDocument/2006/relationships/tags" Target="../tags/tag808.xml"/><Relationship Id="rId2" Type="http://schemas.openxmlformats.org/officeDocument/2006/relationships/vmlDrawing" Target="../drawings/vmlDrawing250.vml"/><Relationship Id="rId1" Type="http://schemas.openxmlformats.org/officeDocument/2006/relationships/themeOverride" Target="../theme/themeOverride40.xml"/><Relationship Id="rId5" Type="http://schemas.openxmlformats.org/officeDocument/2006/relationships/oleObject" Target="../embeddings/oleObject250.bin"/><Relationship Id="rId4" Type="http://schemas.openxmlformats.org/officeDocument/2006/relationships/slideMaster" Target="../slideMasters/slideMaster47.xml"/></Relationships>
</file>

<file path=ppt/slideLayouts/_rels/slideLayout233.xml.rels><?xml version="1.0" encoding="UTF-8" standalone="yes"?>
<Relationships xmlns="http://schemas.openxmlformats.org/package/2006/relationships"><Relationship Id="rId3" Type="http://schemas.openxmlformats.org/officeDocument/2006/relationships/tags" Target="../tags/tag810.xml"/><Relationship Id="rId2" Type="http://schemas.openxmlformats.org/officeDocument/2006/relationships/tags" Target="../tags/tag809.xml"/><Relationship Id="rId1" Type="http://schemas.openxmlformats.org/officeDocument/2006/relationships/vmlDrawing" Target="../drawings/vmlDrawing251.vml"/><Relationship Id="rId6" Type="http://schemas.openxmlformats.org/officeDocument/2006/relationships/oleObject" Target="../embeddings/oleObject251.bin"/><Relationship Id="rId5" Type="http://schemas.openxmlformats.org/officeDocument/2006/relationships/slideMaster" Target="../slideMasters/slideMaster47.xml"/><Relationship Id="rId4" Type="http://schemas.openxmlformats.org/officeDocument/2006/relationships/tags" Target="../tags/tag811.xml"/></Relationships>
</file>

<file path=ppt/slideLayouts/_rels/slideLayout234.xml.rels><?xml version="1.0" encoding="UTF-8" standalone="yes"?>
<Relationships xmlns="http://schemas.openxmlformats.org/package/2006/relationships"><Relationship Id="rId3" Type="http://schemas.openxmlformats.org/officeDocument/2006/relationships/slideMaster" Target="../slideMasters/slideMaster48.xml"/><Relationship Id="rId2" Type="http://schemas.openxmlformats.org/officeDocument/2006/relationships/tags" Target="../tags/tag817.xml"/><Relationship Id="rId1" Type="http://schemas.openxmlformats.org/officeDocument/2006/relationships/vmlDrawing" Target="../drawings/vmlDrawing253.vml"/><Relationship Id="rId4" Type="http://schemas.openxmlformats.org/officeDocument/2006/relationships/oleObject" Target="../embeddings/oleObject253.bin"/></Relationships>
</file>

<file path=ppt/slideLayouts/_rels/slideLayout235.xml.rels><?xml version="1.0" encoding="UTF-8" standalone="yes"?>
<Relationships xmlns="http://schemas.openxmlformats.org/package/2006/relationships"><Relationship Id="rId3" Type="http://schemas.openxmlformats.org/officeDocument/2006/relationships/tags" Target="../tags/tag819.xml"/><Relationship Id="rId7" Type="http://schemas.openxmlformats.org/officeDocument/2006/relationships/oleObject" Target="../embeddings/oleObject254.bin"/><Relationship Id="rId2" Type="http://schemas.openxmlformats.org/officeDocument/2006/relationships/tags" Target="../tags/tag818.xml"/><Relationship Id="rId1" Type="http://schemas.openxmlformats.org/officeDocument/2006/relationships/vmlDrawing" Target="../drawings/vmlDrawing254.vml"/><Relationship Id="rId6" Type="http://schemas.openxmlformats.org/officeDocument/2006/relationships/slideMaster" Target="../slideMasters/slideMaster48.xml"/><Relationship Id="rId5" Type="http://schemas.openxmlformats.org/officeDocument/2006/relationships/tags" Target="../tags/tag821.xml"/><Relationship Id="rId4" Type="http://schemas.openxmlformats.org/officeDocument/2006/relationships/tags" Target="../tags/tag820.xml"/></Relationships>
</file>

<file path=ppt/slideLayouts/_rels/slideLayout236.xml.rels><?xml version="1.0" encoding="UTF-8" standalone="yes"?>
<Relationships xmlns="http://schemas.openxmlformats.org/package/2006/relationships"><Relationship Id="rId3" Type="http://schemas.openxmlformats.org/officeDocument/2006/relationships/tags" Target="../tags/tag823.xml"/><Relationship Id="rId7" Type="http://schemas.openxmlformats.org/officeDocument/2006/relationships/oleObject" Target="../embeddings/oleObject255.bin"/><Relationship Id="rId2" Type="http://schemas.openxmlformats.org/officeDocument/2006/relationships/tags" Target="../tags/tag822.xml"/><Relationship Id="rId1" Type="http://schemas.openxmlformats.org/officeDocument/2006/relationships/vmlDrawing" Target="../drawings/vmlDrawing255.vml"/><Relationship Id="rId6" Type="http://schemas.openxmlformats.org/officeDocument/2006/relationships/slideMaster" Target="../slideMasters/slideMaster48.xml"/><Relationship Id="rId5" Type="http://schemas.openxmlformats.org/officeDocument/2006/relationships/tags" Target="../tags/tag825.xml"/><Relationship Id="rId4" Type="http://schemas.openxmlformats.org/officeDocument/2006/relationships/tags" Target="../tags/tag824.xml"/></Relationships>
</file>

<file path=ppt/slideLayouts/_rels/slideLayout237.xml.rels><?xml version="1.0" encoding="UTF-8" standalone="yes"?>
<Relationships xmlns="http://schemas.openxmlformats.org/package/2006/relationships"><Relationship Id="rId3" Type="http://schemas.openxmlformats.org/officeDocument/2006/relationships/tags" Target="../tags/tag827.xml"/><Relationship Id="rId7" Type="http://schemas.openxmlformats.org/officeDocument/2006/relationships/oleObject" Target="../embeddings/oleObject256.bin"/><Relationship Id="rId2" Type="http://schemas.openxmlformats.org/officeDocument/2006/relationships/tags" Target="../tags/tag826.xml"/><Relationship Id="rId1" Type="http://schemas.openxmlformats.org/officeDocument/2006/relationships/vmlDrawing" Target="../drawings/vmlDrawing256.vml"/><Relationship Id="rId6" Type="http://schemas.openxmlformats.org/officeDocument/2006/relationships/slideMaster" Target="../slideMasters/slideMaster48.xml"/><Relationship Id="rId5" Type="http://schemas.openxmlformats.org/officeDocument/2006/relationships/tags" Target="../tags/tag829.xml"/><Relationship Id="rId4" Type="http://schemas.openxmlformats.org/officeDocument/2006/relationships/tags" Target="../tags/tag828.xml"/></Relationships>
</file>

<file path=ppt/slideLayouts/_rels/slideLayout238.xml.rels><?xml version="1.0" encoding="UTF-8" standalone="yes"?>
<Relationships xmlns="http://schemas.openxmlformats.org/package/2006/relationships"><Relationship Id="rId3" Type="http://schemas.openxmlformats.org/officeDocument/2006/relationships/tags" Target="../tags/tag830.xml"/><Relationship Id="rId2" Type="http://schemas.openxmlformats.org/officeDocument/2006/relationships/vmlDrawing" Target="../drawings/vmlDrawing257.vml"/><Relationship Id="rId1" Type="http://schemas.openxmlformats.org/officeDocument/2006/relationships/themeOverride" Target="../theme/themeOverride41.xml"/><Relationship Id="rId5" Type="http://schemas.openxmlformats.org/officeDocument/2006/relationships/oleObject" Target="../embeddings/oleObject257.bin"/><Relationship Id="rId4" Type="http://schemas.openxmlformats.org/officeDocument/2006/relationships/slideMaster" Target="../slideMasters/slideMaster48.xml"/></Relationships>
</file>

<file path=ppt/slideLayouts/_rels/slideLayout239.xml.rels><?xml version="1.0" encoding="UTF-8" standalone="yes"?>
<Relationships xmlns="http://schemas.openxmlformats.org/package/2006/relationships"><Relationship Id="rId3" Type="http://schemas.openxmlformats.org/officeDocument/2006/relationships/tags" Target="../tags/tag832.xml"/><Relationship Id="rId2" Type="http://schemas.openxmlformats.org/officeDocument/2006/relationships/tags" Target="../tags/tag831.xml"/><Relationship Id="rId1" Type="http://schemas.openxmlformats.org/officeDocument/2006/relationships/vmlDrawing" Target="../drawings/vmlDrawing258.vml"/><Relationship Id="rId6" Type="http://schemas.openxmlformats.org/officeDocument/2006/relationships/oleObject" Target="../embeddings/oleObject258.bin"/><Relationship Id="rId5" Type="http://schemas.openxmlformats.org/officeDocument/2006/relationships/slideMaster" Target="../slideMasters/slideMaster48.xml"/><Relationship Id="rId4" Type="http://schemas.openxmlformats.org/officeDocument/2006/relationships/tags" Target="../tags/tag833.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30.xml"/><Relationship Id="rId1" Type="http://schemas.openxmlformats.org/officeDocument/2006/relationships/vmlDrawing" Target="../drawings/vmlDrawing33.vml"/><Relationship Id="rId4" Type="http://schemas.openxmlformats.org/officeDocument/2006/relationships/oleObject" Target="../embeddings/oleObject33.bin"/></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49.xml"/><Relationship Id="rId2" Type="http://schemas.openxmlformats.org/officeDocument/2006/relationships/tags" Target="../tags/tag839.xml"/><Relationship Id="rId1" Type="http://schemas.openxmlformats.org/officeDocument/2006/relationships/vmlDrawing" Target="../drawings/vmlDrawing260.vml"/><Relationship Id="rId4" Type="http://schemas.openxmlformats.org/officeDocument/2006/relationships/oleObject" Target="../embeddings/oleObject260.bin"/></Relationships>
</file>

<file path=ppt/slideLayouts/_rels/slideLayout241.xml.rels><?xml version="1.0" encoding="UTF-8" standalone="yes"?>
<Relationships xmlns="http://schemas.openxmlformats.org/package/2006/relationships"><Relationship Id="rId3" Type="http://schemas.openxmlformats.org/officeDocument/2006/relationships/tags" Target="../tags/tag841.xml"/><Relationship Id="rId7" Type="http://schemas.openxmlformats.org/officeDocument/2006/relationships/oleObject" Target="../embeddings/oleObject261.bin"/><Relationship Id="rId2" Type="http://schemas.openxmlformats.org/officeDocument/2006/relationships/tags" Target="../tags/tag840.xml"/><Relationship Id="rId1" Type="http://schemas.openxmlformats.org/officeDocument/2006/relationships/vmlDrawing" Target="../drawings/vmlDrawing261.vml"/><Relationship Id="rId6" Type="http://schemas.openxmlformats.org/officeDocument/2006/relationships/slideMaster" Target="../slideMasters/slideMaster49.xml"/><Relationship Id="rId5" Type="http://schemas.openxmlformats.org/officeDocument/2006/relationships/tags" Target="../tags/tag843.xml"/><Relationship Id="rId4" Type="http://schemas.openxmlformats.org/officeDocument/2006/relationships/tags" Target="../tags/tag842.xml"/></Relationships>
</file>

<file path=ppt/slideLayouts/_rels/slideLayout242.xml.rels><?xml version="1.0" encoding="UTF-8" standalone="yes"?>
<Relationships xmlns="http://schemas.openxmlformats.org/package/2006/relationships"><Relationship Id="rId3" Type="http://schemas.openxmlformats.org/officeDocument/2006/relationships/tags" Target="../tags/tag845.xml"/><Relationship Id="rId7" Type="http://schemas.openxmlformats.org/officeDocument/2006/relationships/oleObject" Target="../embeddings/oleObject262.bin"/><Relationship Id="rId2" Type="http://schemas.openxmlformats.org/officeDocument/2006/relationships/tags" Target="../tags/tag844.xml"/><Relationship Id="rId1" Type="http://schemas.openxmlformats.org/officeDocument/2006/relationships/vmlDrawing" Target="../drawings/vmlDrawing262.vml"/><Relationship Id="rId6" Type="http://schemas.openxmlformats.org/officeDocument/2006/relationships/slideMaster" Target="../slideMasters/slideMaster49.xml"/><Relationship Id="rId5" Type="http://schemas.openxmlformats.org/officeDocument/2006/relationships/tags" Target="../tags/tag847.xml"/><Relationship Id="rId4" Type="http://schemas.openxmlformats.org/officeDocument/2006/relationships/tags" Target="../tags/tag846.xml"/></Relationships>
</file>

<file path=ppt/slideLayouts/_rels/slideLayout243.xml.rels><?xml version="1.0" encoding="UTF-8" standalone="yes"?>
<Relationships xmlns="http://schemas.openxmlformats.org/package/2006/relationships"><Relationship Id="rId3" Type="http://schemas.openxmlformats.org/officeDocument/2006/relationships/tags" Target="../tags/tag849.xml"/><Relationship Id="rId7" Type="http://schemas.openxmlformats.org/officeDocument/2006/relationships/oleObject" Target="../embeddings/oleObject263.bin"/><Relationship Id="rId2" Type="http://schemas.openxmlformats.org/officeDocument/2006/relationships/tags" Target="../tags/tag848.xml"/><Relationship Id="rId1" Type="http://schemas.openxmlformats.org/officeDocument/2006/relationships/vmlDrawing" Target="../drawings/vmlDrawing263.vml"/><Relationship Id="rId6" Type="http://schemas.openxmlformats.org/officeDocument/2006/relationships/slideMaster" Target="../slideMasters/slideMaster49.xml"/><Relationship Id="rId5" Type="http://schemas.openxmlformats.org/officeDocument/2006/relationships/tags" Target="../tags/tag851.xml"/><Relationship Id="rId4" Type="http://schemas.openxmlformats.org/officeDocument/2006/relationships/tags" Target="../tags/tag850.xml"/></Relationships>
</file>

<file path=ppt/slideLayouts/_rels/slideLayout244.xml.rels><?xml version="1.0" encoding="UTF-8" standalone="yes"?>
<Relationships xmlns="http://schemas.openxmlformats.org/package/2006/relationships"><Relationship Id="rId3" Type="http://schemas.openxmlformats.org/officeDocument/2006/relationships/tags" Target="../tags/tag852.xml"/><Relationship Id="rId2" Type="http://schemas.openxmlformats.org/officeDocument/2006/relationships/vmlDrawing" Target="../drawings/vmlDrawing264.vml"/><Relationship Id="rId1" Type="http://schemas.openxmlformats.org/officeDocument/2006/relationships/themeOverride" Target="../theme/themeOverride42.xml"/><Relationship Id="rId5" Type="http://schemas.openxmlformats.org/officeDocument/2006/relationships/oleObject" Target="../embeddings/oleObject264.bin"/><Relationship Id="rId4" Type="http://schemas.openxmlformats.org/officeDocument/2006/relationships/slideMaster" Target="../slideMasters/slideMaster49.xml"/></Relationships>
</file>

<file path=ppt/slideLayouts/_rels/slideLayout245.xml.rels><?xml version="1.0" encoding="UTF-8" standalone="yes"?>
<Relationships xmlns="http://schemas.openxmlformats.org/package/2006/relationships"><Relationship Id="rId3" Type="http://schemas.openxmlformats.org/officeDocument/2006/relationships/tags" Target="../tags/tag854.xml"/><Relationship Id="rId2" Type="http://schemas.openxmlformats.org/officeDocument/2006/relationships/tags" Target="../tags/tag853.xml"/><Relationship Id="rId1" Type="http://schemas.openxmlformats.org/officeDocument/2006/relationships/vmlDrawing" Target="../drawings/vmlDrawing265.vml"/><Relationship Id="rId6" Type="http://schemas.openxmlformats.org/officeDocument/2006/relationships/oleObject" Target="../embeddings/oleObject265.bin"/><Relationship Id="rId5" Type="http://schemas.openxmlformats.org/officeDocument/2006/relationships/slideMaster" Target="../slideMasters/slideMaster49.xml"/><Relationship Id="rId4" Type="http://schemas.openxmlformats.org/officeDocument/2006/relationships/tags" Target="../tags/tag855.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0.xml"/></Relationships>
</file>

<file path=ppt/slideLayouts/_rels/slideLayout247.xml.rels><?xml version="1.0" encoding="UTF-8" standalone="yes"?>
<Relationships xmlns="http://schemas.openxmlformats.org/package/2006/relationships"><Relationship Id="rId2" Type="http://schemas.openxmlformats.org/officeDocument/2006/relationships/slideMaster" Target="../slideMasters/slideMaster50.xml"/><Relationship Id="rId1" Type="http://schemas.openxmlformats.org/officeDocument/2006/relationships/tags" Target="../tags/tag856.xml"/></Relationships>
</file>

<file path=ppt/slideLayouts/_rels/slideLayout248.xml.rels><?xml version="1.0" encoding="UTF-8" standalone="yes"?>
<Relationships xmlns="http://schemas.openxmlformats.org/package/2006/relationships"><Relationship Id="rId2" Type="http://schemas.openxmlformats.org/officeDocument/2006/relationships/slideMaster" Target="../slideMasters/slideMaster50.xml"/><Relationship Id="rId1" Type="http://schemas.openxmlformats.org/officeDocument/2006/relationships/tags" Target="../tags/tag857.xml"/></Relationships>
</file>

<file path=ppt/slideLayouts/_rels/slideLayout249.xml.rels><?xml version="1.0" encoding="UTF-8" standalone="yes"?>
<Relationships xmlns="http://schemas.openxmlformats.org/package/2006/relationships"><Relationship Id="rId2" Type="http://schemas.openxmlformats.org/officeDocument/2006/relationships/slideMaster" Target="../slideMasters/slideMaster50.xml"/><Relationship Id="rId1" Type="http://schemas.openxmlformats.org/officeDocument/2006/relationships/tags" Target="../tags/tag858.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oleObject" Target="../embeddings/oleObject34.bin"/><Relationship Id="rId2" Type="http://schemas.openxmlformats.org/officeDocument/2006/relationships/tags" Target="../tags/tag131.xml"/><Relationship Id="rId1" Type="http://schemas.openxmlformats.org/officeDocument/2006/relationships/vmlDrawing" Target="../drawings/vmlDrawing34.vml"/><Relationship Id="rId6" Type="http://schemas.openxmlformats.org/officeDocument/2006/relationships/slideMaster" Target="../slideMasters/slideMaster9.xml"/><Relationship Id="rId5" Type="http://schemas.openxmlformats.org/officeDocument/2006/relationships/tags" Target="../tags/tag134.xml"/><Relationship Id="rId4" Type="http://schemas.openxmlformats.org/officeDocument/2006/relationships/tags" Target="../tags/tag133.xml"/></Relationships>
</file>

<file path=ppt/slideLayouts/_rels/slideLayout250.xml.rels><?xml version="1.0" encoding="UTF-8" standalone="yes"?>
<Relationships xmlns="http://schemas.openxmlformats.org/package/2006/relationships"><Relationship Id="rId3" Type="http://schemas.openxmlformats.org/officeDocument/2006/relationships/slideMaster" Target="../slideMasters/slideMaster50.xml"/><Relationship Id="rId2" Type="http://schemas.openxmlformats.org/officeDocument/2006/relationships/tags" Target="../tags/tag860.xml"/><Relationship Id="rId1" Type="http://schemas.openxmlformats.org/officeDocument/2006/relationships/tags" Target="../tags/tag85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254.xml.rels><?xml version="1.0" encoding="UTF-8" standalone="yes"?>
<Relationships xmlns="http://schemas.openxmlformats.org/package/2006/relationships"><Relationship Id="rId2" Type="http://schemas.openxmlformats.org/officeDocument/2006/relationships/slideMaster" Target="../slideMasters/slideMaster51.xml"/><Relationship Id="rId1" Type="http://schemas.openxmlformats.org/officeDocument/2006/relationships/tags" Target="../tags/tag86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oleObject" Target="../embeddings/oleObject35.bin"/><Relationship Id="rId2" Type="http://schemas.openxmlformats.org/officeDocument/2006/relationships/tags" Target="../tags/tag135.xml"/><Relationship Id="rId1" Type="http://schemas.openxmlformats.org/officeDocument/2006/relationships/vmlDrawing" Target="../drawings/vmlDrawing35.vml"/><Relationship Id="rId6" Type="http://schemas.openxmlformats.org/officeDocument/2006/relationships/slideMaster" Target="../slideMasters/slideMaster9.xml"/><Relationship Id="rId5" Type="http://schemas.openxmlformats.org/officeDocument/2006/relationships/tags" Target="../tags/tag138.xml"/><Relationship Id="rId4" Type="http://schemas.openxmlformats.org/officeDocument/2006/relationships/tags" Target="../tags/tag137.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vmlDrawing" Target="../drawings/vmlDrawing36.vml"/><Relationship Id="rId1" Type="http://schemas.openxmlformats.org/officeDocument/2006/relationships/themeOverride" Target="../theme/themeOverride6.xml"/><Relationship Id="rId5" Type="http://schemas.openxmlformats.org/officeDocument/2006/relationships/oleObject" Target="../embeddings/oleObject36.bin"/><Relationship Id="rId4" Type="http://schemas.openxmlformats.org/officeDocument/2006/relationships/slideMaster" Target="../slideMasters/slideMaster9.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52.xml"/><Relationship Id="rId1" Type="http://schemas.openxmlformats.org/officeDocument/2006/relationships/tags" Target="../tags/tag862.xml"/></Relationships>
</file>

<file path=ppt/slideLayouts/_rels/slideLayout274.xml.rels><?xml version="1.0" encoding="UTF-8" standalone="yes"?>
<Relationships xmlns="http://schemas.openxmlformats.org/package/2006/relationships"><Relationship Id="rId3" Type="http://schemas.openxmlformats.org/officeDocument/2006/relationships/tags" Target="../tags/tag865.xml"/><Relationship Id="rId2" Type="http://schemas.openxmlformats.org/officeDocument/2006/relationships/tags" Target="../tags/tag864.xml"/><Relationship Id="rId1" Type="http://schemas.openxmlformats.org/officeDocument/2006/relationships/tags" Target="../tags/tag863.xml"/><Relationship Id="rId4" Type="http://schemas.openxmlformats.org/officeDocument/2006/relationships/slideMaster" Target="../slideMasters/slideMaster52.xml"/></Relationships>
</file>

<file path=ppt/slideLayouts/_rels/slideLayout275.xml.rels><?xml version="1.0" encoding="UTF-8" standalone="yes"?>
<Relationships xmlns="http://schemas.openxmlformats.org/package/2006/relationships"><Relationship Id="rId3" Type="http://schemas.openxmlformats.org/officeDocument/2006/relationships/tags" Target="../tags/tag867.xml"/><Relationship Id="rId2" Type="http://schemas.openxmlformats.org/officeDocument/2006/relationships/tags" Target="../tags/tag866.xml"/><Relationship Id="rId1" Type="http://schemas.openxmlformats.org/officeDocument/2006/relationships/vmlDrawing" Target="../drawings/vmlDrawing266.vml"/><Relationship Id="rId5" Type="http://schemas.openxmlformats.org/officeDocument/2006/relationships/oleObject" Target="../embeddings/oleObject266.bin"/><Relationship Id="rId4" Type="http://schemas.openxmlformats.org/officeDocument/2006/relationships/slideMaster" Target="../slideMasters/slideMaster52.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slideMaster" Target="../slideMasters/slideMaster9.xml"/><Relationship Id="rId4" Type="http://schemas.openxmlformats.org/officeDocument/2006/relationships/tags" Target="../tags/tag142.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53.xml"/><Relationship Id="rId13" Type="http://schemas.openxmlformats.org/officeDocument/2006/relationships/tags" Target="../tags/tag158.xml"/><Relationship Id="rId18" Type="http://schemas.openxmlformats.org/officeDocument/2006/relationships/oleObject" Target="../embeddings/oleObject39.bin"/><Relationship Id="rId3" Type="http://schemas.openxmlformats.org/officeDocument/2006/relationships/tags" Target="../tags/tag148.xml"/><Relationship Id="rId7" Type="http://schemas.openxmlformats.org/officeDocument/2006/relationships/tags" Target="../tags/tag152.xml"/><Relationship Id="rId12" Type="http://schemas.openxmlformats.org/officeDocument/2006/relationships/tags" Target="../tags/tag157.xml"/><Relationship Id="rId17" Type="http://schemas.openxmlformats.org/officeDocument/2006/relationships/slideMaster" Target="../slideMasters/slideMaster10.xml"/><Relationship Id="rId2" Type="http://schemas.openxmlformats.org/officeDocument/2006/relationships/tags" Target="../tags/tag147.xml"/><Relationship Id="rId16" Type="http://schemas.openxmlformats.org/officeDocument/2006/relationships/tags" Target="../tags/tag161.xml"/><Relationship Id="rId1" Type="http://schemas.openxmlformats.org/officeDocument/2006/relationships/vmlDrawing" Target="../drawings/vmlDrawing39.vml"/><Relationship Id="rId6" Type="http://schemas.openxmlformats.org/officeDocument/2006/relationships/tags" Target="../tags/tag151.xml"/><Relationship Id="rId11" Type="http://schemas.openxmlformats.org/officeDocument/2006/relationships/tags" Target="../tags/tag156.xml"/><Relationship Id="rId5" Type="http://schemas.openxmlformats.org/officeDocument/2006/relationships/tags" Target="../tags/tag150.xml"/><Relationship Id="rId15" Type="http://schemas.openxmlformats.org/officeDocument/2006/relationships/tags" Target="../tags/tag160.xml"/><Relationship Id="rId10" Type="http://schemas.openxmlformats.org/officeDocument/2006/relationships/tags" Target="../tags/tag155.xml"/><Relationship Id="rId19" Type="http://schemas.openxmlformats.org/officeDocument/2006/relationships/image" Target="../media/image1.jpeg"/><Relationship Id="rId4" Type="http://schemas.openxmlformats.org/officeDocument/2006/relationships/tags" Target="../tags/tag149.xml"/><Relationship Id="rId9" Type="http://schemas.openxmlformats.org/officeDocument/2006/relationships/tags" Target="../tags/tag154.xml"/><Relationship Id="rId14" Type="http://schemas.openxmlformats.org/officeDocument/2006/relationships/tags" Target="../tags/tag159.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oleObject" Target="../embeddings/oleObject4.bin"/><Relationship Id="rId2" Type="http://schemas.openxmlformats.org/officeDocument/2006/relationships/tags" Target="../tags/tag12.xml"/><Relationship Id="rId1" Type="http://schemas.openxmlformats.org/officeDocument/2006/relationships/vmlDrawing" Target="../drawings/vmlDrawing4.v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vmlDrawing" Target="../drawings/vmlDrawing40.vml"/><Relationship Id="rId6" Type="http://schemas.openxmlformats.org/officeDocument/2006/relationships/oleObject" Target="../embeddings/oleObject40.bin"/><Relationship Id="rId5" Type="http://schemas.openxmlformats.org/officeDocument/2006/relationships/slideMaster" Target="../slideMasters/slideMaster10.xml"/><Relationship Id="rId4" Type="http://schemas.openxmlformats.org/officeDocument/2006/relationships/tags" Target="../tags/tag164.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vmlDrawing" Target="../drawings/vmlDrawing41.vml"/><Relationship Id="rId6" Type="http://schemas.openxmlformats.org/officeDocument/2006/relationships/oleObject" Target="../embeddings/oleObject41.bin"/><Relationship Id="rId5" Type="http://schemas.openxmlformats.org/officeDocument/2006/relationships/slideMaster" Target="../slideMasters/slideMaster10.xml"/><Relationship Id="rId4" Type="http://schemas.openxmlformats.org/officeDocument/2006/relationships/tags" Target="../tags/tag167.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vmlDrawing" Target="../drawings/vmlDrawing42.vml"/><Relationship Id="rId1" Type="http://schemas.openxmlformats.org/officeDocument/2006/relationships/themeOverride" Target="../theme/themeOverride7.xml"/><Relationship Id="rId5" Type="http://schemas.openxmlformats.org/officeDocument/2006/relationships/oleObject" Target="../embeddings/oleObject42.bin"/><Relationship Id="rId4"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vmlDrawing" Target="../drawings/vmlDrawing45.vml"/><Relationship Id="rId6" Type="http://schemas.openxmlformats.org/officeDocument/2006/relationships/image" Target="../media/image2.jpeg"/><Relationship Id="rId5" Type="http://schemas.openxmlformats.org/officeDocument/2006/relationships/oleObject" Target="../embeddings/oleObject45.bin"/><Relationship Id="rId4"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82.xml"/><Relationship Id="rId7" Type="http://schemas.openxmlformats.org/officeDocument/2006/relationships/oleObject" Target="../embeddings/oleObject46.bin"/><Relationship Id="rId2" Type="http://schemas.openxmlformats.org/officeDocument/2006/relationships/tags" Target="../tags/tag181.xml"/><Relationship Id="rId1" Type="http://schemas.openxmlformats.org/officeDocument/2006/relationships/vmlDrawing" Target="../drawings/vmlDrawing46.vml"/><Relationship Id="rId6" Type="http://schemas.openxmlformats.org/officeDocument/2006/relationships/slideMaster" Target="../slideMasters/slideMaster12.xml"/><Relationship Id="rId5" Type="http://schemas.openxmlformats.org/officeDocument/2006/relationships/tags" Target="../tags/tag184.xml"/><Relationship Id="rId4" Type="http://schemas.openxmlformats.org/officeDocument/2006/relationships/tags" Target="../tags/tag183.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86.xml"/><Relationship Id="rId7" Type="http://schemas.openxmlformats.org/officeDocument/2006/relationships/oleObject" Target="../embeddings/oleObject47.bin"/><Relationship Id="rId2" Type="http://schemas.openxmlformats.org/officeDocument/2006/relationships/tags" Target="../tags/tag185.xml"/><Relationship Id="rId1" Type="http://schemas.openxmlformats.org/officeDocument/2006/relationships/vmlDrawing" Target="../drawings/vmlDrawing47.vml"/><Relationship Id="rId6" Type="http://schemas.openxmlformats.org/officeDocument/2006/relationships/slideMaster" Target="../slideMasters/slideMaster12.xml"/><Relationship Id="rId5" Type="http://schemas.openxmlformats.org/officeDocument/2006/relationships/tags" Target="../tags/tag188.xml"/><Relationship Id="rId4" Type="http://schemas.openxmlformats.org/officeDocument/2006/relationships/tags" Target="../tags/tag187.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vmlDrawing" Target="../drawings/vmlDrawing48.vml"/><Relationship Id="rId1" Type="http://schemas.openxmlformats.org/officeDocument/2006/relationships/themeOverride" Target="../theme/themeOverride8.xml"/><Relationship Id="rId5" Type="http://schemas.openxmlformats.org/officeDocument/2006/relationships/oleObject" Target="../embeddings/oleObject48.bin"/><Relationship Id="rId4"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vmlDrawing" Target="../drawings/vmlDrawing49.vml"/><Relationship Id="rId5" Type="http://schemas.openxmlformats.org/officeDocument/2006/relationships/oleObject" Target="../embeddings/oleObject49.bin"/><Relationship Id="rId4"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vmlDrawing" Target="../drawings/vmlDrawing51.vml"/><Relationship Id="rId6" Type="http://schemas.openxmlformats.org/officeDocument/2006/relationships/image" Target="../media/image2.jpeg"/><Relationship Id="rId5" Type="http://schemas.openxmlformats.org/officeDocument/2006/relationships/oleObject" Target="../embeddings/oleObject51.bin"/><Relationship Id="rId4"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200.xml"/><Relationship Id="rId7" Type="http://schemas.openxmlformats.org/officeDocument/2006/relationships/oleObject" Target="../embeddings/oleObject52.bin"/><Relationship Id="rId2" Type="http://schemas.openxmlformats.org/officeDocument/2006/relationships/tags" Target="../tags/tag199.xml"/><Relationship Id="rId1" Type="http://schemas.openxmlformats.org/officeDocument/2006/relationships/vmlDrawing" Target="../drawings/vmlDrawing52.vml"/><Relationship Id="rId6" Type="http://schemas.openxmlformats.org/officeDocument/2006/relationships/slideMaster" Target="../slideMasters/slideMaster13.xml"/><Relationship Id="rId5" Type="http://schemas.openxmlformats.org/officeDocument/2006/relationships/tags" Target="../tags/tag202.xml"/><Relationship Id="rId4" Type="http://schemas.openxmlformats.org/officeDocument/2006/relationships/tags" Target="../tags/tag20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vmlDrawing" Target="../drawings/vmlDrawing5.vml"/><Relationship Id="rId1" Type="http://schemas.openxmlformats.org/officeDocument/2006/relationships/themeOverride" Target="../theme/themeOverride1.xml"/><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204.xml"/><Relationship Id="rId7" Type="http://schemas.openxmlformats.org/officeDocument/2006/relationships/oleObject" Target="../embeddings/oleObject53.bin"/><Relationship Id="rId2" Type="http://schemas.openxmlformats.org/officeDocument/2006/relationships/tags" Target="../tags/tag203.xml"/><Relationship Id="rId1" Type="http://schemas.openxmlformats.org/officeDocument/2006/relationships/vmlDrawing" Target="../drawings/vmlDrawing53.vml"/><Relationship Id="rId6" Type="http://schemas.openxmlformats.org/officeDocument/2006/relationships/slideMaster" Target="../slideMasters/slideMaster13.xml"/><Relationship Id="rId5" Type="http://schemas.openxmlformats.org/officeDocument/2006/relationships/tags" Target="../tags/tag206.xml"/><Relationship Id="rId4" Type="http://schemas.openxmlformats.org/officeDocument/2006/relationships/tags" Target="../tags/tag205.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208.xml"/><Relationship Id="rId7" Type="http://schemas.openxmlformats.org/officeDocument/2006/relationships/oleObject" Target="../embeddings/oleObject54.bin"/><Relationship Id="rId2" Type="http://schemas.openxmlformats.org/officeDocument/2006/relationships/tags" Target="../tags/tag207.xml"/><Relationship Id="rId1" Type="http://schemas.openxmlformats.org/officeDocument/2006/relationships/vmlDrawing" Target="../drawings/vmlDrawing54.vml"/><Relationship Id="rId6" Type="http://schemas.openxmlformats.org/officeDocument/2006/relationships/slideMaster" Target="../slideMasters/slideMaster13.xml"/><Relationship Id="rId5" Type="http://schemas.openxmlformats.org/officeDocument/2006/relationships/tags" Target="../tags/tag210.xml"/><Relationship Id="rId4" Type="http://schemas.openxmlformats.org/officeDocument/2006/relationships/tags" Target="../tags/tag209.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vmlDrawing" Target="../drawings/vmlDrawing55.vml"/><Relationship Id="rId1" Type="http://schemas.openxmlformats.org/officeDocument/2006/relationships/themeOverride" Target="../theme/themeOverride9.xml"/><Relationship Id="rId5" Type="http://schemas.openxmlformats.org/officeDocument/2006/relationships/oleObject" Target="../embeddings/oleObject55.bin"/><Relationship Id="rId4"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vmlDrawing" Target="../drawings/vmlDrawing56.vml"/><Relationship Id="rId5" Type="http://schemas.openxmlformats.org/officeDocument/2006/relationships/oleObject" Target="../embeddings/oleObject56.bin"/><Relationship Id="rId4"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vmlDrawing" Target="../drawings/vmlDrawing58.vml"/><Relationship Id="rId6" Type="http://schemas.openxmlformats.org/officeDocument/2006/relationships/image" Target="../media/image2.jpeg"/><Relationship Id="rId5" Type="http://schemas.openxmlformats.org/officeDocument/2006/relationships/oleObject" Target="../embeddings/oleObject58.bin"/><Relationship Id="rId4"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222.xml"/><Relationship Id="rId7" Type="http://schemas.openxmlformats.org/officeDocument/2006/relationships/oleObject" Target="../embeddings/oleObject59.bin"/><Relationship Id="rId2" Type="http://schemas.openxmlformats.org/officeDocument/2006/relationships/tags" Target="../tags/tag221.xml"/><Relationship Id="rId1" Type="http://schemas.openxmlformats.org/officeDocument/2006/relationships/vmlDrawing" Target="../drawings/vmlDrawing59.vml"/><Relationship Id="rId6" Type="http://schemas.openxmlformats.org/officeDocument/2006/relationships/slideMaster" Target="../slideMasters/slideMaster14.xml"/><Relationship Id="rId5" Type="http://schemas.openxmlformats.org/officeDocument/2006/relationships/tags" Target="../tags/tag224.xml"/><Relationship Id="rId4" Type="http://schemas.openxmlformats.org/officeDocument/2006/relationships/tags" Target="../tags/tag223.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226.xml"/><Relationship Id="rId7" Type="http://schemas.openxmlformats.org/officeDocument/2006/relationships/oleObject" Target="../embeddings/oleObject60.bin"/><Relationship Id="rId2" Type="http://schemas.openxmlformats.org/officeDocument/2006/relationships/tags" Target="../tags/tag225.xml"/><Relationship Id="rId1" Type="http://schemas.openxmlformats.org/officeDocument/2006/relationships/vmlDrawing" Target="../drawings/vmlDrawing60.vml"/><Relationship Id="rId6" Type="http://schemas.openxmlformats.org/officeDocument/2006/relationships/slideMaster" Target="../slideMasters/slideMaster14.xml"/><Relationship Id="rId5" Type="http://schemas.openxmlformats.org/officeDocument/2006/relationships/tags" Target="../tags/tag228.xml"/><Relationship Id="rId4" Type="http://schemas.openxmlformats.org/officeDocument/2006/relationships/tags" Target="../tags/tag227.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229.xml"/><Relationship Id="rId2" Type="http://schemas.openxmlformats.org/officeDocument/2006/relationships/vmlDrawing" Target="../drawings/vmlDrawing61.vml"/><Relationship Id="rId1" Type="http://schemas.openxmlformats.org/officeDocument/2006/relationships/themeOverride" Target="../theme/themeOverride10.xml"/><Relationship Id="rId5" Type="http://schemas.openxmlformats.org/officeDocument/2006/relationships/oleObject" Target="../embeddings/oleObject61.bin"/><Relationship Id="rId4" Type="http://schemas.openxmlformats.org/officeDocument/2006/relationships/slideMaster" Target="../slideMasters/slideMaster14.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vmlDrawing" Target="../drawings/vmlDrawing62.vml"/><Relationship Id="rId5" Type="http://schemas.openxmlformats.org/officeDocument/2006/relationships/oleObject" Target="../embeddings/oleObject62.bin"/><Relationship Id="rId4"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vmlDrawing" Target="../drawings/vmlDrawing64.vml"/><Relationship Id="rId6" Type="http://schemas.openxmlformats.org/officeDocument/2006/relationships/image" Target="../media/image2.jpeg"/><Relationship Id="rId5" Type="http://schemas.openxmlformats.org/officeDocument/2006/relationships/oleObject" Target="../embeddings/oleObject64.bin"/><Relationship Id="rId4"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240.xml"/><Relationship Id="rId7" Type="http://schemas.openxmlformats.org/officeDocument/2006/relationships/oleObject" Target="../embeddings/oleObject65.bin"/><Relationship Id="rId2" Type="http://schemas.openxmlformats.org/officeDocument/2006/relationships/tags" Target="../tags/tag239.xml"/><Relationship Id="rId1" Type="http://schemas.openxmlformats.org/officeDocument/2006/relationships/vmlDrawing" Target="../drawings/vmlDrawing65.vml"/><Relationship Id="rId6" Type="http://schemas.openxmlformats.org/officeDocument/2006/relationships/slideMaster" Target="../slideMasters/slideMaster15.xml"/><Relationship Id="rId5" Type="http://schemas.openxmlformats.org/officeDocument/2006/relationships/tags" Target="../tags/tag242.xml"/><Relationship Id="rId4" Type="http://schemas.openxmlformats.org/officeDocument/2006/relationships/tags" Target="../tags/tag241.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244.xml"/><Relationship Id="rId7" Type="http://schemas.openxmlformats.org/officeDocument/2006/relationships/oleObject" Target="../embeddings/oleObject66.bin"/><Relationship Id="rId2" Type="http://schemas.openxmlformats.org/officeDocument/2006/relationships/tags" Target="../tags/tag243.xml"/><Relationship Id="rId1" Type="http://schemas.openxmlformats.org/officeDocument/2006/relationships/vmlDrawing" Target="../drawings/vmlDrawing66.vml"/><Relationship Id="rId6" Type="http://schemas.openxmlformats.org/officeDocument/2006/relationships/slideMaster" Target="../slideMasters/slideMaster15.xml"/><Relationship Id="rId5" Type="http://schemas.openxmlformats.org/officeDocument/2006/relationships/tags" Target="../tags/tag246.xml"/><Relationship Id="rId4" Type="http://schemas.openxmlformats.org/officeDocument/2006/relationships/tags" Target="../tags/tag245.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247.xml"/><Relationship Id="rId2" Type="http://schemas.openxmlformats.org/officeDocument/2006/relationships/vmlDrawing" Target="../drawings/vmlDrawing67.vml"/><Relationship Id="rId1" Type="http://schemas.openxmlformats.org/officeDocument/2006/relationships/themeOverride" Target="../theme/themeOverride11.xml"/><Relationship Id="rId5" Type="http://schemas.openxmlformats.org/officeDocument/2006/relationships/oleObject" Target="../embeddings/oleObject67.bin"/><Relationship Id="rId4" Type="http://schemas.openxmlformats.org/officeDocument/2006/relationships/slideMaster" Target="../slideMasters/slideMaster15.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vmlDrawing" Target="../drawings/vmlDrawing68.vml"/><Relationship Id="rId5" Type="http://schemas.openxmlformats.org/officeDocument/2006/relationships/oleObject" Target="../embeddings/oleObject68.bin"/><Relationship Id="rId4" Type="http://schemas.openxmlformats.org/officeDocument/2006/relationships/slideMaster" Target="../slideMasters/slideMaster15.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vmlDrawing" Target="../drawings/vmlDrawing70.vml"/><Relationship Id="rId6" Type="http://schemas.openxmlformats.org/officeDocument/2006/relationships/image" Target="../media/image2.jpeg"/><Relationship Id="rId5" Type="http://schemas.openxmlformats.org/officeDocument/2006/relationships/oleObject" Target="../embeddings/oleObject70.bin"/><Relationship Id="rId4" Type="http://schemas.openxmlformats.org/officeDocument/2006/relationships/slideMaster" Target="../slideMasters/slideMaster16.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258.xml"/><Relationship Id="rId7" Type="http://schemas.openxmlformats.org/officeDocument/2006/relationships/oleObject" Target="../embeddings/oleObject71.bin"/><Relationship Id="rId2" Type="http://schemas.openxmlformats.org/officeDocument/2006/relationships/tags" Target="../tags/tag257.xml"/><Relationship Id="rId1" Type="http://schemas.openxmlformats.org/officeDocument/2006/relationships/vmlDrawing" Target="../drawings/vmlDrawing71.vml"/><Relationship Id="rId6" Type="http://schemas.openxmlformats.org/officeDocument/2006/relationships/slideMaster" Target="../slideMasters/slideMaster16.xml"/><Relationship Id="rId5" Type="http://schemas.openxmlformats.org/officeDocument/2006/relationships/tags" Target="../tags/tag260.xml"/><Relationship Id="rId4" Type="http://schemas.openxmlformats.org/officeDocument/2006/relationships/tags" Target="../tags/tag259.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262.xml"/><Relationship Id="rId7" Type="http://schemas.openxmlformats.org/officeDocument/2006/relationships/oleObject" Target="../embeddings/oleObject72.bin"/><Relationship Id="rId2" Type="http://schemas.openxmlformats.org/officeDocument/2006/relationships/tags" Target="../tags/tag261.xml"/><Relationship Id="rId1" Type="http://schemas.openxmlformats.org/officeDocument/2006/relationships/vmlDrawing" Target="../drawings/vmlDrawing72.vml"/><Relationship Id="rId6" Type="http://schemas.openxmlformats.org/officeDocument/2006/relationships/slideMaster" Target="../slideMasters/slideMaster16.xml"/><Relationship Id="rId5" Type="http://schemas.openxmlformats.org/officeDocument/2006/relationships/tags" Target="../tags/tag264.xml"/><Relationship Id="rId4" Type="http://schemas.openxmlformats.org/officeDocument/2006/relationships/tags" Target="../tags/tag263.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266.xml"/><Relationship Id="rId7" Type="http://schemas.openxmlformats.org/officeDocument/2006/relationships/oleObject" Target="../embeddings/oleObject73.bin"/><Relationship Id="rId2" Type="http://schemas.openxmlformats.org/officeDocument/2006/relationships/tags" Target="../tags/tag265.xml"/><Relationship Id="rId1" Type="http://schemas.openxmlformats.org/officeDocument/2006/relationships/vmlDrawing" Target="../drawings/vmlDrawing73.vml"/><Relationship Id="rId6" Type="http://schemas.openxmlformats.org/officeDocument/2006/relationships/slideMaster" Target="../slideMasters/slideMaster16.xml"/><Relationship Id="rId5" Type="http://schemas.openxmlformats.org/officeDocument/2006/relationships/tags" Target="../tags/tag268.xml"/><Relationship Id="rId4" Type="http://schemas.openxmlformats.org/officeDocument/2006/relationships/tags" Target="../tags/tag267.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269.xml"/><Relationship Id="rId2" Type="http://schemas.openxmlformats.org/officeDocument/2006/relationships/vmlDrawing" Target="../drawings/vmlDrawing74.vml"/><Relationship Id="rId1" Type="http://schemas.openxmlformats.org/officeDocument/2006/relationships/themeOverride" Target="../theme/themeOverride12.xml"/><Relationship Id="rId5" Type="http://schemas.openxmlformats.org/officeDocument/2006/relationships/oleObject" Target="../embeddings/oleObject74.bin"/><Relationship Id="rId4" Type="http://schemas.openxmlformats.org/officeDocument/2006/relationships/slideMaster" Target="../slideMasters/slideMaster16.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vmlDrawing" Target="../drawings/vmlDrawing75.vml"/><Relationship Id="rId5" Type="http://schemas.openxmlformats.org/officeDocument/2006/relationships/oleObject" Target="../embeddings/oleObject75.bin"/><Relationship Id="rId4" Type="http://schemas.openxmlformats.org/officeDocument/2006/relationships/slideMaster" Target="../slideMasters/slideMaster16.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oleObject" Target="../embeddings/oleObject8.bin"/><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slideMaster" Target="../slideMasters/slideMaster2.xml"/><Relationship Id="rId2" Type="http://schemas.openxmlformats.org/officeDocument/2006/relationships/tags" Target="../tags/tag24.xml"/><Relationship Id="rId16" Type="http://schemas.openxmlformats.org/officeDocument/2006/relationships/tags" Target="../tags/tag38.xml"/><Relationship Id="rId1" Type="http://schemas.openxmlformats.org/officeDocument/2006/relationships/vmlDrawing" Target="../drawings/vmlDrawing8.vml"/><Relationship Id="rId6" Type="http://schemas.openxmlformats.org/officeDocument/2006/relationships/tags" Target="../tags/tag28.xml"/><Relationship Id="rId11" Type="http://schemas.openxmlformats.org/officeDocument/2006/relationships/tags" Target="../tags/tag33.xml"/><Relationship Id="rId5" Type="http://schemas.openxmlformats.org/officeDocument/2006/relationships/tags" Target="../tags/tag27.xml"/><Relationship Id="rId15" Type="http://schemas.openxmlformats.org/officeDocument/2006/relationships/tags" Target="../tags/tag37.xml"/><Relationship Id="rId10" Type="http://schemas.openxmlformats.org/officeDocument/2006/relationships/tags" Target="../tags/tag32.xml"/><Relationship Id="rId19" Type="http://schemas.openxmlformats.org/officeDocument/2006/relationships/image" Target="../media/image1.jpeg"/><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277.xml"/><Relationship Id="rId1" Type="http://schemas.openxmlformats.org/officeDocument/2006/relationships/vmlDrawing" Target="../drawings/vmlDrawing77.vml"/><Relationship Id="rId4" Type="http://schemas.openxmlformats.org/officeDocument/2006/relationships/oleObject" Target="../embeddings/oleObject77.bin"/></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279.xml"/><Relationship Id="rId7" Type="http://schemas.openxmlformats.org/officeDocument/2006/relationships/oleObject" Target="../embeddings/oleObject78.bin"/><Relationship Id="rId2" Type="http://schemas.openxmlformats.org/officeDocument/2006/relationships/tags" Target="../tags/tag278.xml"/><Relationship Id="rId1" Type="http://schemas.openxmlformats.org/officeDocument/2006/relationships/vmlDrawing" Target="../drawings/vmlDrawing78.vml"/><Relationship Id="rId6" Type="http://schemas.openxmlformats.org/officeDocument/2006/relationships/slideMaster" Target="../slideMasters/slideMaster17.xml"/><Relationship Id="rId5" Type="http://schemas.openxmlformats.org/officeDocument/2006/relationships/tags" Target="../tags/tag281.xml"/><Relationship Id="rId4" Type="http://schemas.openxmlformats.org/officeDocument/2006/relationships/tags" Target="../tags/tag280.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283.xml"/><Relationship Id="rId7" Type="http://schemas.openxmlformats.org/officeDocument/2006/relationships/oleObject" Target="../embeddings/oleObject79.bin"/><Relationship Id="rId2" Type="http://schemas.openxmlformats.org/officeDocument/2006/relationships/tags" Target="../tags/tag282.xml"/><Relationship Id="rId1" Type="http://schemas.openxmlformats.org/officeDocument/2006/relationships/vmlDrawing" Target="../drawings/vmlDrawing79.vml"/><Relationship Id="rId6" Type="http://schemas.openxmlformats.org/officeDocument/2006/relationships/slideMaster" Target="../slideMasters/slideMaster17.xml"/><Relationship Id="rId5" Type="http://schemas.openxmlformats.org/officeDocument/2006/relationships/tags" Target="../tags/tag285.xml"/><Relationship Id="rId4" Type="http://schemas.openxmlformats.org/officeDocument/2006/relationships/tags" Target="../tags/tag284.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286.xml"/><Relationship Id="rId2" Type="http://schemas.openxmlformats.org/officeDocument/2006/relationships/vmlDrawing" Target="../drawings/vmlDrawing80.vml"/><Relationship Id="rId1" Type="http://schemas.openxmlformats.org/officeDocument/2006/relationships/themeOverride" Target="../theme/themeOverride13.xml"/><Relationship Id="rId5" Type="http://schemas.openxmlformats.org/officeDocument/2006/relationships/oleObject" Target="../embeddings/oleObject80.bin"/><Relationship Id="rId4" Type="http://schemas.openxmlformats.org/officeDocument/2006/relationships/slideMaster" Target="../slideMasters/slideMaster17.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vmlDrawing" Target="../drawings/vmlDrawing81.vml"/><Relationship Id="rId6" Type="http://schemas.openxmlformats.org/officeDocument/2006/relationships/oleObject" Target="../embeddings/oleObject81.bin"/><Relationship Id="rId5" Type="http://schemas.openxmlformats.org/officeDocument/2006/relationships/slideMaster" Target="../slideMasters/slideMaster17.xml"/><Relationship Id="rId4" Type="http://schemas.openxmlformats.org/officeDocument/2006/relationships/tags" Target="../tags/tag289.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296.xml"/><Relationship Id="rId2" Type="http://schemas.openxmlformats.org/officeDocument/2006/relationships/tags" Target="../tags/tag295.xml"/><Relationship Id="rId1" Type="http://schemas.openxmlformats.org/officeDocument/2006/relationships/vmlDrawing" Target="../drawings/vmlDrawing83.vml"/><Relationship Id="rId6" Type="http://schemas.openxmlformats.org/officeDocument/2006/relationships/image" Target="../media/image2.jpeg"/><Relationship Id="rId5" Type="http://schemas.openxmlformats.org/officeDocument/2006/relationships/oleObject" Target="../embeddings/oleObject83.bin"/><Relationship Id="rId4" Type="http://schemas.openxmlformats.org/officeDocument/2006/relationships/slideMaster" Target="../slideMasters/slideMaster18.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298.xml"/><Relationship Id="rId7" Type="http://schemas.openxmlformats.org/officeDocument/2006/relationships/oleObject" Target="../embeddings/oleObject84.bin"/><Relationship Id="rId2" Type="http://schemas.openxmlformats.org/officeDocument/2006/relationships/tags" Target="../tags/tag297.xml"/><Relationship Id="rId1" Type="http://schemas.openxmlformats.org/officeDocument/2006/relationships/vmlDrawing" Target="../drawings/vmlDrawing84.vml"/><Relationship Id="rId6" Type="http://schemas.openxmlformats.org/officeDocument/2006/relationships/slideMaster" Target="../slideMasters/slideMaster18.xml"/><Relationship Id="rId5" Type="http://schemas.openxmlformats.org/officeDocument/2006/relationships/tags" Target="../tags/tag300.xml"/><Relationship Id="rId4" Type="http://schemas.openxmlformats.org/officeDocument/2006/relationships/tags" Target="../tags/tag299.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302.xml"/><Relationship Id="rId7" Type="http://schemas.openxmlformats.org/officeDocument/2006/relationships/oleObject" Target="../embeddings/oleObject85.bin"/><Relationship Id="rId2" Type="http://schemas.openxmlformats.org/officeDocument/2006/relationships/tags" Target="../tags/tag301.xml"/><Relationship Id="rId1" Type="http://schemas.openxmlformats.org/officeDocument/2006/relationships/vmlDrawing" Target="../drawings/vmlDrawing85.vml"/><Relationship Id="rId6" Type="http://schemas.openxmlformats.org/officeDocument/2006/relationships/slideMaster" Target="../slideMasters/slideMaster18.xml"/><Relationship Id="rId5" Type="http://schemas.openxmlformats.org/officeDocument/2006/relationships/tags" Target="../tags/tag304.xml"/><Relationship Id="rId4" Type="http://schemas.openxmlformats.org/officeDocument/2006/relationships/tags" Target="../tags/tag303.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305.xml"/><Relationship Id="rId2" Type="http://schemas.openxmlformats.org/officeDocument/2006/relationships/vmlDrawing" Target="../drawings/vmlDrawing86.vml"/><Relationship Id="rId1" Type="http://schemas.openxmlformats.org/officeDocument/2006/relationships/themeOverride" Target="../theme/themeOverride14.xml"/><Relationship Id="rId5" Type="http://schemas.openxmlformats.org/officeDocument/2006/relationships/oleObject" Target="../embeddings/oleObject86.bin"/><Relationship Id="rId4" Type="http://schemas.openxmlformats.org/officeDocument/2006/relationships/slideMaster" Target="../slideMasters/slideMaster18.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vmlDrawing" Target="../drawings/vmlDrawing87.vml"/><Relationship Id="rId5" Type="http://schemas.openxmlformats.org/officeDocument/2006/relationships/oleObject" Target="../embeddings/oleObject87.bin"/><Relationship Id="rId4" Type="http://schemas.openxmlformats.org/officeDocument/2006/relationships/slideMaster" Target="../slideMasters/slideMaster1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slideMaster" Target="../slideMasters/slideMaster2.xml"/><Relationship Id="rId4" Type="http://schemas.openxmlformats.org/officeDocument/2006/relationships/tags" Target="../tags/tag41.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314.xml"/><Relationship Id="rId2" Type="http://schemas.openxmlformats.org/officeDocument/2006/relationships/tags" Target="../tags/tag313.xml"/><Relationship Id="rId1" Type="http://schemas.openxmlformats.org/officeDocument/2006/relationships/vmlDrawing" Target="../drawings/vmlDrawing89.vml"/><Relationship Id="rId6" Type="http://schemas.openxmlformats.org/officeDocument/2006/relationships/image" Target="../media/image2.jpeg"/><Relationship Id="rId5" Type="http://schemas.openxmlformats.org/officeDocument/2006/relationships/oleObject" Target="../embeddings/oleObject89.bin"/><Relationship Id="rId4" Type="http://schemas.openxmlformats.org/officeDocument/2006/relationships/slideMaster" Target="../slideMasters/slideMaster19.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316.xml"/><Relationship Id="rId7" Type="http://schemas.openxmlformats.org/officeDocument/2006/relationships/oleObject" Target="../embeddings/oleObject90.bin"/><Relationship Id="rId2" Type="http://schemas.openxmlformats.org/officeDocument/2006/relationships/tags" Target="../tags/tag315.xml"/><Relationship Id="rId1" Type="http://schemas.openxmlformats.org/officeDocument/2006/relationships/vmlDrawing" Target="../drawings/vmlDrawing90.vml"/><Relationship Id="rId6" Type="http://schemas.openxmlformats.org/officeDocument/2006/relationships/slideMaster" Target="../slideMasters/slideMaster19.xml"/><Relationship Id="rId5" Type="http://schemas.openxmlformats.org/officeDocument/2006/relationships/tags" Target="../tags/tag318.xml"/><Relationship Id="rId4" Type="http://schemas.openxmlformats.org/officeDocument/2006/relationships/tags" Target="../tags/tag317.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320.xml"/><Relationship Id="rId7" Type="http://schemas.openxmlformats.org/officeDocument/2006/relationships/oleObject" Target="../embeddings/oleObject91.bin"/><Relationship Id="rId2" Type="http://schemas.openxmlformats.org/officeDocument/2006/relationships/tags" Target="../tags/tag319.xml"/><Relationship Id="rId1" Type="http://schemas.openxmlformats.org/officeDocument/2006/relationships/vmlDrawing" Target="../drawings/vmlDrawing91.vml"/><Relationship Id="rId6" Type="http://schemas.openxmlformats.org/officeDocument/2006/relationships/slideMaster" Target="../slideMasters/slideMaster19.xml"/><Relationship Id="rId5" Type="http://schemas.openxmlformats.org/officeDocument/2006/relationships/tags" Target="../tags/tag322.xml"/><Relationship Id="rId4" Type="http://schemas.openxmlformats.org/officeDocument/2006/relationships/tags" Target="../tags/tag321.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323.xml"/><Relationship Id="rId2" Type="http://schemas.openxmlformats.org/officeDocument/2006/relationships/vmlDrawing" Target="../drawings/vmlDrawing92.vml"/><Relationship Id="rId1" Type="http://schemas.openxmlformats.org/officeDocument/2006/relationships/themeOverride" Target="../theme/themeOverride15.xml"/><Relationship Id="rId5" Type="http://schemas.openxmlformats.org/officeDocument/2006/relationships/oleObject" Target="../embeddings/oleObject92.bin"/><Relationship Id="rId4" Type="http://schemas.openxmlformats.org/officeDocument/2006/relationships/slideMaster" Target="../slideMasters/slideMaster19.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vmlDrawing" Target="../drawings/vmlDrawing93.vml"/><Relationship Id="rId5" Type="http://schemas.openxmlformats.org/officeDocument/2006/relationships/oleObject" Target="../embeddings/oleObject93.bin"/><Relationship Id="rId4" Type="http://schemas.openxmlformats.org/officeDocument/2006/relationships/slideMaster" Target="../slideMasters/slideMaster19.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332.xml"/><Relationship Id="rId2" Type="http://schemas.openxmlformats.org/officeDocument/2006/relationships/tags" Target="../tags/tag331.xml"/><Relationship Id="rId1" Type="http://schemas.openxmlformats.org/officeDocument/2006/relationships/vmlDrawing" Target="../drawings/vmlDrawing95.vml"/><Relationship Id="rId6" Type="http://schemas.openxmlformats.org/officeDocument/2006/relationships/image" Target="../media/image2.jpeg"/><Relationship Id="rId5" Type="http://schemas.openxmlformats.org/officeDocument/2006/relationships/oleObject" Target="../embeddings/oleObject95.bin"/><Relationship Id="rId4" Type="http://schemas.openxmlformats.org/officeDocument/2006/relationships/slideMaster" Target="../slideMasters/slideMaster20.xml"/></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334.xml"/><Relationship Id="rId7" Type="http://schemas.openxmlformats.org/officeDocument/2006/relationships/oleObject" Target="../embeddings/oleObject96.bin"/><Relationship Id="rId2" Type="http://schemas.openxmlformats.org/officeDocument/2006/relationships/tags" Target="../tags/tag333.xml"/><Relationship Id="rId1" Type="http://schemas.openxmlformats.org/officeDocument/2006/relationships/vmlDrawing" Target="../drawings/vmlDrawing96.vml"/><Relationship Id="rId6" Type="http://schemas.openxmlformats.org/officeDocument/2006/relationships/slideMaster" Target="../slideMasters/slideMaster20.xml"/><Relationship Id="rId5" Type="http://schemas.openxmlformats.org/officeDocument/2006/relationships/tags" Target="../tags/tag336.xml"/><Relationship Id="rId4" Type="http://schemas.openxmlformats.org/officeDocument/2006/relationships/tags" Target="../tags/tag335.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338.xml"/><Relationship Id="rId7" Type="http://schemas.openxmlformats.org/officeDocument/2006/relationships/oleObject" Target="../embeddings/oleObject97.bin"/><Relationship Id="rId2" Type="http://schemas.openxmlformats.org/officeDocument/2006/relationships/tags" Target="../tags/tag337.xml"/><Relationship Id="rId1" Type="http://schemas.openxmlformats.org/officeDocument/2006/relationships/vmlDrawing" Target="../drawings/vmlDrawing97.vml"/><Relationship Id="rId6" Type="http://schemas.openxmlformats.org/officeDocument/2006/relationships/slideMaster" Target="../slideMasters/slideMaster20.xml"/><Relationship Id="rId5" Type="http://schemas.openxmlformats.org/officeDocument/2006/relationships/tags" Target="../tags/tag340.xml"/><Relationship Id="rId4" Type="http://schemas.openxmlformats.org/officeDocument/2006/relationships/tags" Target="../tags/tag339.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341.xml"/><Relationship Id="rId2" Type="http://schemas.openxmlformats.org/officeDocument/2006/relationships/vmlDrawing" Target="../drawings/vmlDrawing98.vml"/><Relationship Id="rId1" Type="http://schemas.openxmlformats.org/officeDocument/2006/relationships/themeOverride" Target="../theme/themeOverride16.xml"/><Relationship Id="rId5" Type="http://schemas.openxmlformats.org/officeDocument/2006/relationships/oleObject" Target="../embeddings/oleObject98.bin"/><Relationship Id="rId4" Type="http://schemas.openxmlformats.org/officeDocument/2006/relationships/slideMaster" Target="../slideMasters/slideMaster20.xml"/></Relationships>
</file>

<file path=ppt/slideLayouts/_rels/slideLayout79.xml.rels><?xml version="1.0" encoding="UTF-8" standalone="yes"?>
<Relationships xmlns="http://schemas.openxmlformats.org/package/2006/relationships"><Relationship Id="rId3" Type="http://schemas.openxmlformats.org/officeDocument/2006/relationships/tags" Target="../tags/tag343.xml"/><Relationship Id="rId2" Type="http://schemas.openxmlformats.org/officeDocument/2006/relationships/tags" Target="../tags/tag342.xml"/><Relationship Id="rId1" Type="http://schemas.openxmlformats.org/officeDocument/2006/relationships/vmlDrawing" Target="../drawings/vmlDrawing99.vml"/><Relationship Id="rId5" Type="http://schemas.openxmlformats.org/officeDocument/2006/relationships/oleObject" Target="../embeddings/oleObject99.bin"/><Relationship Id="rId4" Type="http://schemas.openxmlformats.org/officeDocument/2006/relationships/slideMaster" Target="../slideMasters/slideMaster20.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slideMaster" Target="../slideMasters/slideMaster2.xml"/><Relationship Id="rId4" Type="http://schemas.openxmlformats.org/officeDocument/2006/relationships/tags" Target="../tags/tag44.xml"/></Relationships>
</file>

<file path=ppt/slideLayouts/_rels/slideLayout80.xml.rels><?xml version="1.0" encoding="UTF-8" standalone="yes"?>
<Relationships xmlns="http://schemas.openxmlformats.org/package/2006/relationships"><Relationship Id="rId3" Type="http://schemas.openxmlformats.org/officeDocument/2006/relationships/tags" Target="../tags/tag350.xml"/><Relationship Id="rId2" Type="http://schemas.openxmlformats.org/officeDocument/2006/relationships/tags" Target="../tags/tag349.xml"/><Relationship Id="rId1" Type="http://schemas.openxmlformats.org/officeDocument/2006/relationships/vmlDrawing" Target="../drawings/vmlDrawing101.vml"/><Relationship Id="rId6" Type="http://schemas.openxmlformats.org/officeDocument/2006/relationships/image" Target="../media/image2.jpeg"/><Relationship Id="rId5" Type="http://schemas.openxmlformats.org/officeDocument/2006/relationships/oleObject" Target="../embeddings/oleObject101.bin"/><Relationship Id="rId4" Type="http://schemas.openxmlformats.org/officeDocument/2006/relationships/slideMaster" Target="../slideMasters/slideMaster21.xml"/></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352.xml"/><Relationship Id="rId7" Type="http://schemas.openxmlformats.org/officeDocument/2006/relationships/oleObject" Target="../embeddings/oleObject102.bin"/><Relationship Id="rId2" Type="http://schemas.openxmlformats.org/officeDocument/2006/relationships/tags" Target="../tags/tag351.xml"/><Relationship Id="rId1" Type="http://schemas.openxmlformats.org/officeDocument/2006/relationships/vmlDrawing" Target="../drawings/vmlDrawing102.vml"/><Relationship Id="rId6" Type="http://schemas.openxmlformats.org/officeDocument/2006/relationships/slideMaster" Target="../slideMasters/slideMaster21.xml"/><Relationship Id="rId5" Type="http://schemas.openxmlformats.org/officeDocument/2006/relationships/tags" Target="../tags/tag354.xml"/><Relationship Id="rId4" Type="http://schemas.openxmlformats.org/officeDocument/2006/relationships/tags" Target="../tags/tag353.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356.xml"/><Relationship Id="rId7" Type="http://schemas.openxmlformats.org/officeDocument/2006/relationships/oleObject" Target="../embeddings/oleObject103.bin"/><Relationship Id="rId2" Type="http://schemas.openxmlformats.org/officeDocument/2006/relationships/tags" Target="../tags/tag355.xml"/><Relationship Id="rId1" Type="http://schemas.openxmlformats.org/officeDocument/2006/relationships/vmlDrawing" Target="../drawings/vmlDrawing103.vml"/><Relationship Id="rId6" Type="http://schemas.openxmlformats.org/officeDocument/2006/relationships/slideMaster" Target="../slideMasters/slideMaster21.xml"/><Relationship Id="rId5" Type="http://schemas.openxmlformats.org/officeDocument/2006/relationships/tags" Target="../tags/tag358.xml"/><Relationship Id="rId4" Type="http://schemas.openxmlformats.org/officeDocument/2006/relationships/tags" Target="../tags/tag357.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359.xml"/><Relationship Id="rId2" Type="http://schemas.openxmlformats.org/officeDocument/2006/relationships/vmlDrawing" Target="../drawings/vmlDrawing104.vml"/><Relationship Id="rId1" Type="http://schemas.openxmlformats.org/officeDocument/2006/relationships/themeOverride" Target="../theme/themeOverride17.xml"/><Relationship Id="rId5" Type="http://schemas.openxmlformats.org/officeDocument/2006/relationships/oleObject" Target="../embeddings/oleObject104.bin"/><Relationship Id="rId4" Type="http://schemas.openxmlformats.org/officeDocument/2006/relationships/slideMaster" Target="../slideMasters/slideMaster21.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361.xml"/><Relationship Id="rId2" Type="http://schemas.openxmlformats.org/officeDocument/2006/relationships/tags" Target="../tags/tag360.xml"/><Relationship Id="rId1" Type="http://schemas.openxmlformats.org/officeDocument/2006/relationships/vmlDrawing" Target="../drawings/vmlDrawing105.vml"/><Relationship Id="rId5" Type="http://schemas.openxmlformats.org/officeDocument/2006/relationships/oleObject" Target="../embeddings/oleObject105.bin"/><Relationship Id="rId4" Type="http://schemas.openxmlformats.org/officeDocument/2006/relationships/slideMaster" Target="../slideMasters/slideMaster21.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372.xml"/><Relationship Id="rId1" Type="http://schemas.openxmlformats.org/officeDocument/2006/relationships/vmlDrawing" Target="../drawings/vmlDrawing108.vml"/><Relationship Id="rId4" Type="http://schemas.openxmlformats.org/officeDocument/2006/relationships/oleObject" Target="../embeddings/oleObject108.bin"/></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374.xml"/><Relationship Id="rId7" Type="http://schemas.openxmlformats.org/officeDocument/2006/relationships/oleObject" Target="../embeddings/oleObject109.bin"/><Relationship Id="rId2" Type="http://schemas.openxmlformats.org/officeDocument/2006/relationships/tags" Target="../tags/tag373.xml"/><Relationship Id="rId1" Type="http://schemas.openxmlformats.org/officeDocument/2006/relationships/vmlDrawing" Target="../drawings/vmlDrawing109.vml"/><Relationship Id="rId6" Type="http://schemas.openxmlformats.org/officeDocument/2006/relationships/slideMaster" Target="../slideMasters/slideMaster23.xml"/><Relationship Id="rId5" Type="http://schemas.openxmlformats.org/officeDocument/2006/relationships/tags" Target="../tags/tag376.xml"/><Relationship Id="rId4" Type="http://schemas.openxmlformats.org/officeDocument/2006/relationships/tags" Target="../tags/tag375.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378.xml"/><Relationship Id="rId7" Type="http://schemas.openxmlformats.org/officeDocument/2006/relationships/oleObject" Target="../embeddings/oleObject110.bin"/><Relationship Id="rId2" Type="http://schemas.openxmlformats.org/officeDocument/2006/relationships/tags" Target="../tags/tag377.xml"/><Relationship Id="rId1" Type="http://schemas.openxmlformats.org/officeDocument/2006/relationships/vmlDrawing" Target="../drawings/vmlDrawing110.vml"/><Relationship Id="rId6" Type="http://schemas.openxmlformats.org/officeDocument/2006/relationships/slideMaster" Target="../slideMasters/slideMaster23.xml"/><Relationship Id="rId5" Type="http://schemas.openxmlformats.org/officeDocument/2006/relationships/tags" Target="../tags/tag380.xml"/><Relationship Id="rId4" Type="http://schemas.openxmlformats.org/officeDocument/2006/relationships/tags" Target="../tags/tag379.xml"/></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381.xml"/><Relationship Id="rId2" Type="http://schemas.openxmlformats.org/officeDocument/2006/relationships/vmlDrawing" Target="../drawings/vmlDrawing111.vml"/><Relationship Id="rId1" Type="http://schemas.openxmlformats.org/officeDocument/2006/relationships/themeOverride" Target="../theme/themeOverride18.xml"/><Relationship Id="rId5" Type="http://schemas.openxmlformats.org/officeDocument/2006/relationships/oleObject" Target="../embeddings/oleObject111.bin"/><Relationship Id="rId4" Type="http://schemas.openxmlformats.org/officeDocument/2006/relationships/slideMaster" Target="../slideMasters/slideMaster23.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383.xml"/><Relationship Id="rId2" Type="http://schemas.openxmlformats.org/officeDocument/2006/relationships/tags" Target="../tags/tag382.xml"/><Relationship Id="rId1" Type="http://schemas.openxmlformats.org/officeDocument/2006/relationships/vmlDrawing" Target="../drawings/vmlDrawing112.vml"/><Relationship Id="rId6" Type="http://schemas.openxmlformats.org/officeDocument/2006/relationships/oleObject" Target="../embeddings/oleObject112.bin"/><Relationship Id="rId5" Type="http://schemas.openxmlformats.org/officeDocument/2006/relationships/slideMaster" Target="../slideMasters/slideMaster23.xml"/><Relationship Id="rId4" Type="http://schemas.openxmlformats.org/officeDocument/2006/relationships/tags" Target="../tags/tag38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vmlDrawing" Target="../drawings/vmlDrawing11.vml"/><Relationship Id="rId1" Type="http://schemas.openxmlformats.org/officeDocument/2006/relationships/themeOverride" Target="../theme/themeOverride2.xml"/><Relationship Id="rId5" Type="http://schemas.openxmlformats.org/officeDocument/2006/relationships/oleObject" Target="../embeddings/oleObject11.bin"/><Relationship Id="rId4"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391.xml"/><Relationship Id="rId2" Type="http://schemas.openxmlformats.org/officeDocument/2006/relationships/tags" Target="../tags/tag390.xml"/><Relationship Id="rId1" Type="http://schemas.openxmlformats.org/officeDocument/2006/relationships/vmlDrawing" Target="../drawings/vmlDrawing114.vml"/><Relationship Id="rId6" Type="http://schemas.openxmlformats.org/officeDocument/2006/relationships/image" Target="../media/image2.jpeg"/><Relationship Id="rId5" Type="http://schemas.openxmlformats.org/officeDocument/2006/relationships/oleObject" Target="../embeddings/oleObject114.bin"/><Relationship Id="rId4" Type="http://schemas.openxmlformats.org/officeDocument/2006/relationships/slideMaster" Target="../slideMasters/slideMaster24.xml"/></Relationships>
</file>

<file path=ppt/slideLayouts/_rels/slideLayout91.xml.rels><?xml version="1.0" encoding="UTF-8" standalone="yes"?>
<Relationships xmlns="http://schemas.openxmlformats.org/package/2006/relationships"><Relationship Id="rId3" Type="http://schemas.openxmlformats.org/officeDocument/2006/relationships/tags" Target="../tags/tag393.xml"/><Relationship Id="rId7" Type="http://schemas.openxmlformats.org/officeDocument/2006/relationships/oleObject" Target="../embeddings/oleObject115.bin"/><Relationship Id="rId2" Type="http://schemas.openxmlformats.org/officeDocument/2006/relationships/tags" Target="../tags/tag392.xml"/><Relationship Id="rId1" Type="http://schemas.openxmlformats.org/officeDocument/2006/relationships/vmlDrawing" Target="../drawings/vmlDrawing115.vml"/><Relationship Id="rId6" Type="http://schemas.openxmlformats.org/officeDocument/2006/relationships/slideMaster" Target="../slideMasters/slideMaster24.xml"/><Relationship Id="rId5" Type="http://schemas.openxmlformats.org/officeDocument/2006/relationships/tags" Target="../tags/tag395.xml"/><Relationship Id="rId4" Type="http://schemas.openxmlformats.org/officeDocument/2006/relationships/tags" Target="../tags/tag394.xml"/></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397.xml"/><Relationship Id="rId7" Type="http://schemas.openxmlformats.org/officeDocument/2006/relationships/oleObject" Target="../embeddings/oleObject116.bin"/><Relationship Id="rId2" Type="http://schemas.openxmlformats.org/officeDocument/2006/relationships/tags" Target="../tags/tag396.xml"/><Relationship Id="rId1" Type="http://schemas.openxmlformats.org/officeDocument/2006/relationships/vmlDrawing" Target="../drawings/vmlDrawing116.vml"/><Relationship Id="rId6" Type="http://schemas.openxmlformats.org/officeDocument/2006/relationships/slideMaster" Target="../slideMasters/slideMaster24.xml"/><Relationship Id="rId5" Type="http://schemas.openxmlformats.org/officeDocument/2006/relationships/tags" Target="../tags/tag399.xml"/><Relationship Id="rId4" Type="http://schemas.openxmlformats.org/officeDocument/2006/relationships/tags" Target="../tags/tag398.xml"/></Relationships>
</file>

<file path=ppt/slideLayouts/_rels/slideLayout93.xml.rels><?xml version="1.0" encoding="UTF-8" standalone="yes"?>
<Relationships xmlns="http://schemas.openxmlformats.org/package/2006/relationships"><Relationship Id="rId3" Type="http://schemas.openxmlformats.org/officeDocument/2006/relationships/tags" Target="../tags/tag401.xml"/><Relationship Id="rId7" Type="http://schemas.openxmlformats.org/officeDocument/2006/relationships/oleObject" Target="../embeddings/oleObject117.bin"/><Relationship Id="rId2" Type="http://schemas.openxmlformats.org/officeDocument/2006/relationships/tags" Target="../tags/tag400.xml"/><Relationship Id="rId1" Type="http://schemas.openxmlformats.org/officeDocument/2006/relationships/vmlDrawing" Target="../drawings/vmlDrawing117.vml"/><Relationship Id="rId6" Type="http://schemas.openxmlformats.org/officeDocument/2006/relationships/slideMaster" Target="../slideMasters/slideMaster24.xml"/><Relationship Id="rId5" Type="http://schemas.openxmlformats.org/officeDocument/2006/relationships/tags" Target="../tags/tag403.xml"/><Relationship Id="rId4" Type="http://schemas.openxmlformats.org/officeDocument/2006/relationships/tags" Target="../tags/tag402.xml"/></Relationships>
</file>

<file path=ppt/slideLayouts/_rels/slideLayout94.xml.rels><?xml version="1.0" encoding="UTF-8" standalone="yes"?>
<Relationships xmlns="http://schemas.openxmlformats.org/package/2006/relationships"><Relationship Id="rId3" Type="http://schemas.openxmlformats.org/officeDocument/2006/relationships/tags" Target="../tags/tag404.xml"/><Relationship Id="rId2" Type="http://schemas.openxmlformats.org/officeDocument/2006/relationships/vmlDrawing" Target="../drawings/vmlDrawing118.vml"/><Relationship Id="rId1" Type="http://schemas.openxmlformats.org/officeDocument/2006/relationships/themeOverride" Target="../theme/themeOverride19.xml"/><Relationship Id="rId5" Type="http://schemas.openxmlformats.org/officeDocument/2006/relationships/oleObject" Target="../embeddings/oleObject118.bin"/><Relationship Id="rId4" Type="http://schemas.openxmlformats.org/officeDocument/2006/relationships/slideMaster" Target="../slideMasters/slideMaster24.xml"/></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406.xml"/><Relationship Id="rId2" Type="http://schemas.openxmlformats.org/officeDocument/2006/relationships/tags" Target="../tags/tag405.xml"/><Relationship Id="rId1" Type="http://schemas.openxmlformats.org/officeDocument/2006/relationships/vmlDrawing" Target="../drawings/vmlDrawing119.vml"/><Relationship Id="rId5" Type="http://schemas.openxmlformats.org/officeDocument/2006/relationships/oleObject" Target="../embeddings/oleObject119.bin"/><Relationship Id="rId4" Type="http://schemas.openxmlformats.org/officeDocument/2006/relationships/slideMaster" Target="../slideMasters/slideMaster24.xml"/></Relationships>
</file>

<file path=ppt/slideLayouts/_rels/slideLayout96.xml.rels><?xml version="1.0" encoding="UTF-8" standalone="yes"?>
<Relationships xmlns="http://schemas.openxmlformats.org/package/2006/relationships"><Relationship Id="rId3" Type="http://schemas.openxmlformats.org/officeDocument/2006/relationships/tags" Target="../tags/tag413.xml"/><Relationship Id="rId2" Type="http://schemas.openxmlformats.org/officeDocument/2006/relationships/tags" Target="../tags/tag412.xml"/><Relationship Id="rId1" Type="http://schemas.openxmlformats.org/officeDocument/2006/relationships/vmlDrawing" Target="../drawings/vmlDrawing121.vml"/><Relationship Id="rId6" Type="http://schemas.openxmlformats.org/officeDocument/2006/relationships/image" Target="../media/image2.jpeg"/><Relationship Id="rId5" Type="http://schemas.openxmlformats.org/officeDocument/2006/relationships/oleObject" Target="../embeddings/oleObject121.bin"/><Relationship Id="rId4" Type="http://schemas.openxmlformats.org/officeDocument/2006/relationships/slideMaster" Target="../slideMasters/slideMaster25.xml"/></Relationships>
</file>

<file path=ppt/slideLayouts/_rels/slideLayout97.xml.rels><?xml version="1.0" encoding="UTF-8" standalone="yes"?>
<Relationships xmlns="http://schemas.openxmlformats.org/package/2006/relationships"><Relationship Id="rId3" Type="http://schemas.openxmlformats.org/officeDocument/2006/relationships/tags" Target="../tags/tag415.xml"/><Relationship Id="rId7" Type="http://schemas.openxmlformats.org/officeDocument/2006/relationships/oleObject" Target="../embeddings/oleObject122.bin"/><Relationship Id="rId2" Type="http://schemas.openxmlformats.org/officeDocument/2006/relationships/tags" Target="../tags/tag414.xml"/><Relationship Id="rId1" Type="http://schemas.openxmlformats.org/officeDocument/2006/relationships/vmlDrawing" Target="../drawings/vmlDrawing122.vml"/><Relationship Id="rId6" Type="http://schemas.openxmlformats.org/officeDocument/2006/relationships/slideMaster" Target="../slideMasters/slideMaster25.xml"/><Relationship Id="rId5" Type="http://schemas.openxmlformats.org/officeDocument/2006/relationships/tags" Target="../tags/tag417.xml"/><Relationship Id="rId4" Type="http://schemas.openxmlformats.org/officeDocument/2006/relationships/tags" Target="../tags/tag416.xml"/></Relationships>
</file>

<file path=ppt/slideLayouts/_rels/slideLayout98.xml.rels><?xml version="1.0" encoding="UTF-8" standalone="yes"?>
<Relationships xmlns="http://schemas.openxmlformats.org/package/2006/relationships"><Relationship Id="rId3" Type="http://schemas.openxmlformats.org/officeDocument/2006/relationships/tags" Target="../tags/tag419.xml"/><Relationship Id="rId7" Type="http://schemas.openxmlformats.org/officeDocument/2006/relationships/oleObject" Target="../embeddings/oleObject123.bin"/><Relationship Id="rId2" Type="http://schemas.openxmlformats.org/officeDocument/2006/relationships/tags" Target="../tags/tag418.xml"/><Relationship Id="rId1" Type="http://schemas.openxmlformats.org/officeDocument/2006/relationships/vmlDrawing" Target="../drawings/vmlDrawing123.vml"/><Relationship Id="rId6" Type="http://schemas.openxmlformats.org/officeDocument/2006/relationships/slideMaster" Target="../slideMasters/slideMaster25.xml"/><Relationship Id="rId5" Type="http://schemas.openxmlformats.org/officeDocument/2006/relationships/tags" Target="../tags/tag421.xml"/><Relationship Id="rId4" Type="http://schemas.openxmlformats.org/officeDocument/2006/relationships/tags" Target="../tags/tag420.xml"/></Relationships>
</file>

<file path=ppt/slideLayouts/_rels/slideLayout99.xml.rels><?xml version="1.0" encoding="UTF-8" standalone="yes"?>
<Relationships xmlns="http://schemas.openxmlformats.org/package/2006/relationships"><Relationship Id="rId3" Type="http://schemas.openxmlformats.org/officeDocument/2006/relationships/tags" Target="../tags/tag422.xml"/><Relationship Id="rId2" Type="http://schemas.openxmlformats.org/officeDocument/2006/relationships/vmlDrawing" Target="../drawings/vmlDrawing124.vml"/><Relationship Id="rId1" Type="http://schemas.openxmlformats.org/officeDocument/2006/relationships/themeOverride" Target="../theme/themeOverride20.xml"/><Relationship Id="rId5" Type="http://schemas.openxmlformats.org/officeDocument/2006/relationships/oleObject" Target="../embeddings/oleObject124.bin"/><Relationship Id="rId4" Type="http://schemas.openxmlformats.org/officeDocument/2006/relationships/slideMaster" Target="../slideMasters/slideMaster2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76534" name="think-cell Slide" r:id="rId4" imgW="0" imgH="0" progId="">
                  <p:embed/>
                </p:oleObj>
              </mc:Choice>
              <mc:Fallback>
                <p:oleObj name="think-cell Slide" r:id="rId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23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4" name="Group 98"/>
          <p:cNvGrpSpPr>
            <a:grpSpLocks/>
          </p:cNvGrpSpPr>
          <p:nvPr userDrawn="1">
            <p:custDataLst>
              <p:tags r:id="rId2"/>
            </p:custDataLst>
          </p:nvPr>
        </p:nvGrpSpPr>
        <p:grpSpPr bwMode="auto">
          <a:xfrm>
            <a:off x="-1157288" y="5"/>
            <a:ext cx="955675" cy="3889375"/>
            <a:chOff x="-1253505" y="0"/>
            <a:chExt cx="1035794" cy="3889829"/>
          </a:xfrm>
        </p:grpSpPr>
        <p:sp>
          <p:nvSpPr>
            <p:cNvPr id="5" name="Rectangle 27"/>
            <p:cNvSpPr>
              <a:spLocks noChangeArrowheads="1"/>
            </p:cNvSpPr>
            <p:nvPr userDrawn="1">
              <p:custDataLst>
                <p:tags r:id="rId4"/>
              </p:custDataLst>
            </p:nvPr>
          </p:nvSpPr>
          <p:spPr bwMode="auto">
            <a:xfrm>
              <a:off x="-1253505" y="0"/>
              <a:ext cx="1035794" cy="3889829"/>
            </a:xfrm>
            <a:prstGeom prst="rect">
              <a:avLst/>
            </a:prstGeom>
            <a:solidFill>
              <a:schemeClr val="bg1"/>
            </a:solidFill>
            <a:ln w="12700" algn="ctr">
              <a:noFill/>
              <a:miter lim="800000"/>
              <a:headEnd/>
              <a:tailEnd/>
            </a:ln>
          </p:spPr>
          <p:txBody>
            <a:bodyPr wrap="none" lIns="0" tIns="0" rIns="0" bIns="0"/>
            <a:lstStyle/>
            <a:p>
              <a:pPr algn="ctr"/>
              <a:r>
                <a:rPr lang="en-GB" sz="1000" b="1" dirty="0">
                  <a:solidFill>
                    <a:srgbClr val="002776"/>
                  </a:solidFill>
                </a:rPr>
                <a:t>Primary </a:t>
              </a:r>
              <a:r>
                <a:rPr lang="en-GB" sz="1000" b="1" dirty="0" err="1">
                  <a:solidFill>
                    <a:srgbClr val="002776"/>
                  </a:solidFill>
                </a:rPr>
                <a:t>colors</a:t>
              </a:r>
              <a:endParaRPr lang="en-GB" sz="1000" b="1" dirty="0">
                <a:solidFill>
                  <a:srgbClr val="002776"/>
                </a:solidFill>
              </a:endParaRPr>
            </a:p>
          </p:txBody>
        </p:sp>
        <p:grpSp>
          <p:nvGrpSpPr>
            <p:cNvPr id="6" name="Group 50"/>
            <p:cNvGrpSpPr>
              <a:grpSpLocks/>
            </p:cNvGrpSpPr>
            <p:nvPr userDrawn="1"/>
          </p:nvGrpSpPr>
          <p:grpSpPr bwMode="auto">
            <a:xfrm>
              <a:off x="-967887" y="180996"/>
              <a:ext cx="464559" cy="585856"/>
              <a:chOff x="12661026" y="-1313976"/>
              <a:chExt cx="464559" cy="585856"/>
            </a:xfrm>
          </p:grpSpPr>
          <p:sp>
            <p:nvSpPr>
              <p:cNvPr id="22" name="Rectangle 25"/>
              <p:cNvSpPr>
                <a:spLocks noChangeArrowheads="1"/>
              </p:cNvSpPr>
              <p:nvPr userDrawn="1">
                <p:custDataLst>
                  <p:tags r:id="rId15"/>
                </p:custDataLst>
              </p:nvPr>
            </p:nvSpPr>
            <p:spPr bwMode="auto">
              <a:xfrm>
                <a:off x="12661026" y="-1313976"/>
                <a:ext cx="464559" cy="585856"/>
              </a:xfrm>
              <a:prstGeom prst="rect">
                <a:avLst/>
              </a:prstGeom>
              <a:solidFill>
                <a:srgbClr val="002776"/>
              </a:solidFill>
              <a:ln w="12700" algn="ctr">
                <a:noFill/>
                <a:miter lim="800000"/>
                <a:headEnd/>
                <a:tailEnd/>
              </a:ln>
            </p:spPr>
            <p:txBody>
              <a:bodyPr wrap="none" lIns="0" tIns="0" rIns="0" bIns="0" anchor="ctr"/>
              <a:lstStyle/>
              <a:p>
                <a:endParaRPr lang="en-GB" sz="1000" dirty="0">
                  <a:solidFill>
                    <a:srgbClr val="002776"/>
                  </a:solidFill>
                </a:endParaRPr>
              </a:p>
            </p:txBody>
          </p:sp>
          <p:sp>
            <p:nvSpPr>
              <p:cNvPr id="23" name="Rectangle 14"/>
              <p:cNvSpPr>
                <a:spLocks noChangeArrowheads="1"/>
              </p:cNvSpPr>
              <p:nvPr userDrawn="1">
                <p:custDataLst>
                  <p:tags r:id="rId16"/>
                </p:custDataLst>
              </p:nvPr>
            </p:nvSpPr>
            <p:spPr bwMode="auto">
              <a:xfrm>
                <a:off x="12726408" y="-1252056"/>
                <a:ext cx="359641" cy="461719"/>
              </a:xfrm>
              <a:prstGeom prst="rect">
                <a:avLst/>
              </a:prstGeom>
              <a:noFill/>
              <a:ln w="12700" algn="ctr">
                <a:noFill/>
                <a:miter lim="800000"/>
                <a:headEnd/>
                <a:tailEnd/>
              </a:ln>
            </p:spPr>
            <p:txBody>
              <a:bodyPr wrap="none" lIns="0" tIns="0" rIns="0" bIns="0">
                <a:spAutoFit/>
              </a:bodyPr>
              <a:lstStyle/>
              <a:p>
                <a:r>
                  <a:rPr lang="en-GB" sz="1000" dirty="0">
                    <a:solidFill>
                      <a:srgbClr val="FFFFFF"/>
                    </a:solidFill>
                  </a:rPr>
                  <a:t>R 0</a:t>
                </a:r>
              </a:p>
              <a:p>
                <a:r>
                  <a:rPr lang="en-GB" sz="1000" dirty="0">
                    <a:solidFill>
                      <a:srgbClr val="FFFFFF"/>
                    </a:solidFill>
                  </a:rPr>
                  <a:t>G 39</a:t>
                </a:r>
              </a:p>
              <a:p>
                <a:r>
                  <a:rPr lang="en-GB" sz="1000" dirty="0">
                    <a:solidFill>
                      <a:srgbClr val="FFFFFF"/>
                    </a:solidFill>
                  </a:rPr>
                  <a:t>B 118</a:t>
                </a:r>
              </a:p>
            </p:txBody>
          </p:sp>
        </p:grpSp>
        <p:grpSp>
          <p:nvGrpSpPr>
            <p:cNvPr id="7" name="Group 52"/>
            <p:cNvGrpSpPr>
              <a:grpSpLocks/>
            </p:cNvGrpSpPr>
            <p:nvPr userDrawn="1"/>
          </p:nvGrpSpPr>
          <p:grpSpPr bwMode="auto">
            <a:xfrm>
              <a:off x="-967887" y="1414628"/>
              <a:ext cx="464559" cy="584268"/>
              <a:chOff x="12661026" y="59430"/>
              <a:chExt cx="464559" cy="584268"/>
            </a:xfrm>
          </p:grpSpPr>
          <p:sp>
            <p:nvSpPr>
              <p:cNvPr id="20" name="Rectangle 19"/>
              <p:cNvSpPr>
                <a:spLocks noChangeArrowheads="1"/>
              </p:cNvSpPr>
              <p:nvPr userDrawn="1">
                <p:custDataLst>
                  <p:tags r:id="rId13"/>
                </p:custDataLst>
              </p:nvPr>
            </p:nvSpPr>
            <p:spPr bwMode="auto">
              <a:xfrm>
                <a:off x="12661026" y="59430"/>
                <a:ext cx="464559" cy="584268"/>
              </a:xfrm>
              <a:prstGeom prst="rect">
                <a:avLst/>
              </a:prstGeom>
              <a:solidFill>
                <a:schemeClr val="accent3"/>
              </a:solidFill>
              <a:ln w="12700" algn="ctr">
                <a:noFill/>
                <a:miter lim="800000"/>
                <a:headEnd/>
                <a:tailEnd/>
              </a:ln>
            </p:spPr>
            <p:txBody>
              <a:bodyPr wrap="none" lIns="0" tIns="0" rIns="0" bIns="0" anchor="ctr"/>
              <a:lstStyle/>
              <a:p>
                <a:endParaRPr lang="en-GB" sz="1000" dirty="0">
                  <a:solidFill>
                    <a:srgbClr val="002776"/>
                  </a:solidFill>
                </a:endParaRPr>
              </a:p>
            </p:txBody>
          </p:sp>
          <p:sp>
            <p:nvSpPr>
              <p:cNvPr id="21" name="Rectangle 16"/>
              <p:cNvSpPr>
                <a:spLocks noChangeArrowheads="1"/>
              </p:cNvSpPr>
              <p:nvPr userDrawn="1">
                <p:custDataLst>
                  <p:tags r:id="rId14"/>
                </p:custDataLst>
              </p:nvPr>
            </p:nvSpPr>
            <p:spPr bwMode="auto">
              <a:xfrm>
                <a:off x="12719526" y="110236"/>
                <a:ext cx="375277" cy="461719"/>
              </a:xfrm>
              <a:prstGeom prst="rect">
                <a:avLst/>
              </a:prstGeom>
              <a:noFill/>
              <a:ln w="12700" algn="ctr">
                <a:noFill/>
                <a:miter lim="800000"/>
                <a:headEnd/>
                <a:tailEnd/>
              </a:ln>
            </p:spPr>
            <p:txBody>
              <a:bodyPr wrap="none" lIns="0" tIns="0" rIns="0" bIns="0">
                <a:spAutoFit/>
              </a:bodyPr>
              <a:lstStyle/>
              <a:p>
                <a:r>
                  <a:rPr lang="en-GB" sz="1000" dirty="0">
                    <a:solidFill>
                      <a:srgbClr val="FFFFFF"/>
                    </a:solidFill>
                  </a:rPr>
                  <a:t>R 0</a:t>
                </a:r>
              </a:p>
              <a:p>
                <a:r>
                  <a:rPr lang="en-GB" sz="1000" dirty="0">
                    <a:solidFill>
                      <a:srgbClr val="FFFFFF"/>
                    </a:solidFill>
                  </a:rPr>
                  <a:t>G 161</a:t>
                </a:r>
              </a:p>
              <a:p>
                <a:r>
                  <a:rPr lang="en-GB" sz="1000" dirty="0">
                    <a:solidFill>
                      <a:srgbClr val="FFFFFF"/>
                    </a:solidFill>
                  </a:rPr>
                  <a:t>B 222</a:t>
                </a:r>
              </a:p>
            </p:txBody>
          </p:sp>
        </p:grpSp>
        <p:grpSp>
          <p:nvGrpSpPr>
            <p:cNvPr id="8" name="Group 53"/>
            <p:cNvGrpSpPr>
              <a:grpSpLocks/>
            </p:cNvGrpSpPr>
            <p:nvPr userDrawn="1"/>
          </p:nvGrpSpPr>
          <p:grpSpPr bwMode="auto">
            <a:xfrm>
              <a:off x="-967887" y="2030650"/>
              <a:ext cx="464559" cy="584268"/>
              <a:chOff x="12661026" y="853322"/>
              <a:chExt cx="464559" cy="584268"/>
            </a:xfrm>
          </p:grpSpPr>
          <p:sp>
            <p:nvSpPr>
              <p:cNvPr id="18" name="Rectangle 25"/>
              <p:cNvSpPr>
                <a:spLocks noChangeArrowheads="1"/>
              </p:cNvSpPr>
              <p:nvPr userDrawn="1">
                <p:custDataLst>
                  <p:tags r:id="rId11"/>
                </p:custDataLst>
              </p:nvPr>
            </p:nvSpPr>
            <p:spPr bwMode="auto">
              <a:xfrm>
                <a:off x="12661026" y="853322"/>
                <a:ext cx="464559" cy="584268"/>
              </a:xfrm>
              <a:prstGeom prst="rect">
                <a:avLst/>
              </a:prstGeom>
              <a:solidFill>
                <a:schemeClr val="accent4"/>
              </a:solidFill>
              <a:ln w="12700" algn="ctr">
                <a:noFill/>
                <a:miter lim="800000"/>
                <a:headEnd/>
                <a:tailEnd/>
              </a:ln>
            </p:spPr>
            <p:txBody>
              <a:bodyPr wrap="none" lIns="0" tIns="0" rIns="0" bIns="0" anchor="ctr"/>
              <a:lstStyle/>
              <a:p>
                <a:endParaRPr lang="en-GB" sz="1000" dirty="0">
                  <a:solidFill>
                    <a:srgbClr val="002776"/>
                  </a:solidFill>
                </a:endParaRPr>
              </a:p>
            </p:txBody>
          </p:sp>
          <p:sp>
            <p:nvSpPr>
              <p:cNvPr id="19" name="Rectangle 24"/>
              <p:cNvSpPr>
                <a:spLocks noChangeArrowheads="1"/>
              </p:cNvSpPr>
              <p:nvPr userDrawn="1">
                <p:custDataLst>
                  <p:tags r:id="rId12"/>
                </p:custDataLst>
              </p:nvPr>
            </p:nvSpPr>
            <p:spPr bwMode="auto">
              <a:xfrm>
                <a:off x="12719526" y="915241"/>
                <a:ext cx="375277" cy="477110"/>
              </a:xfrm>
              <a:prstGeom prst="rect">
                <a:avLst/>
              </a:prstGeom>
              <a:noFill/>
              <a:ln w="12700" algn="ctr">
                <a:noFill/>
                <a:miter lim="800000"/>
                <a:headEnd/>
                <a:tailEnd/>
              </a:ln>
            </p:spPr>
            <p:txBody>
              <a:bodyPr wrap="none" lIns="0" tIns="0" rIns="0" bIns="0">
                <a:spAutoFit/>
              </a:bodyPr>
              <a:lstStyle/>
              <a:p>
                <a:r>
                  <a:rPr lang="en-GB" sz="1000" dirty="0">
                    <a:solidFill>
                      <a:srgbClr val="FFFFFF"/>
                    </a:solidFill>
                  </a:rPr>
                  <a:t>R 60</a:t>
                </a:r>
              </a:p>
              <a:p>
                <a:r>
                  <a:rPr lang="en-GB" sz="1000" dirty="0">
                    <a:solidFill>
                      <a:srgbClr val="FFFFFF"/>
                    </a:solidFill>
                  </a:rPr>
                  <a:t>G 138</a:t>
                </a:r>
              </a:p>
              <a:p>
                <a:r>
                  <a:rPr lang="en-GB" sz="1000" dirty="0">
                    <a:solidFill>
                      <a:srgbClr val="FFFFFF"/>
                    </a:solidFill>
                  </a:rPr>
                  <a:t>B 46</a:t>
                </a:r>
              </a:p>
            </p:txBody>
          </p:sp>
        </p:grpSp>
        <p:grpSp>
          <p:nvGrpSpPr>
            <p:cNvPr id="9" name="Group 54"/>
            <p:cNvGrpSpPr>
              <a:grpSpLocks/>
            </p:cNvGrpSpPr>
            <p:nvPr userDrawn="1"/>
          </p:nvGrpSpPr>
          <p:grpSpPr bwMode="auto">
            <a:xfrm>
              <a:off x="-967887" y="2646672"/>
              <a:ext cx="464559" cy="585855"/>
              <a:chOff x="12661026" y="1513377"/>
              <a:chExt cx="464559" cy="585855"/>
            </a:xfrm>
          </p:grpSpPr>
          <p:sp>
            <p:nvSpPr>
              <p:cNvPr id="16" name="Rectangle 25"/>
              <p:cNvSpPr>
                <a:spLocks noChangeArrowheads="1"/>
              </p:cNvSpPr>
              <p:nvPr userDrawn="1">
                <p:custDataLst>
                  <p:tags r:id="rId9"/>
                </p:custDataLst>
              </p:nvPr>
            </p:nvSpPr>
            <p:spPr bwMode="auto">
              <a:xfrm>
                <a:off x="12661026" y="1513377"/>
                <a:ext cx="464559" cy="585855"/>
              </a:xfrm>
              <a:prstGeom prst="rect">
                <a:avLst/>
              </a:prstGeom>
              <a:solidFill>
                <a:schemeClr val="accent5"/>
              </a:solidFill>
              <a:ln w="12700" algn="ctr">
                <a:noFill/>
                <a:miter lim="800000"/>
                <a:headEnd/>
                <a:tailEnd/>
              </a:ln>
            </p:spPr>
            <p:txBody>
              <a:bodyPr wrap="none" lIns="0" tIns="0" rIns="0" bIns="0" anchor="ctr"/>
              <a:lstStyle/>
              <a:p>
                <a:endParaRPr lang="en-GB" sz="1000" dirty="0">
                  <a:solidFill>
                    <a:srgbClr val="002776"/>
                  </a:solidFill>
                </a:endParaRPr>
              </a:p>
            </p:txBody>
          </p:sp>
          <p:sp>
            <p:nvSpPr>
              <p:cNvPr id="17" name="Rectangle 17"/>
              <p:cNvSpPr>
                <a:spLocks noChangeArrowheads="1"/>
              </p:cNvSpPr>
              <p:nvPr userDrawn="1">
                <p:custDataLst>
                  <p:tags r:id="rId10"/>
                </p:custDataLst>
              </p:nvPr>
            </p:nvSpPr>
            <p:spPr bwMode="auto">
              <a:xfrm>
                <a:off x="12719526" y="1575296"/>
                <a:ext cx="375277" cy="461719"/>
              </a:xfrm>
              <a:prstGeom prst="rect">
                <a:avLst/>
              </a:prstGeom>
              <a:noFill/>
              <a:ln w="12700" algn="ctr">
                <a:noFill/>
                <a:miter lim="800000"/>
                <a:headEnd/>
                <a:tailEnd/>
              </a:ln>
            </p:spPr>
            <p:txBody>
              <a:bodyPr wrap="none" lIns="0" tIns="0" rIns="0" bIns="0">
                <a:spAutoFit/>
              </a:bodyPr>
              <a:lstStyle/>
              <a:p>
                <a:r>
                  <a:rPr lang="en-GB" sz="1000" dirty="0">
                    <a:solidFill>
                      <a:srgbClr val="002776"/>
                    </a:solidFill>
                  </a:rPr>
                  <a:t>R 114</a:t>
                </a:r>
              </a:p>
              <a:p>
                <a:r>
                  <a:rPr lang="en-GB" sz="1000" dirty="0">
                    <a:solidFill>
                      <a:srgbClr val="002776"/>
                    </a:solidFill>
                  </a:rPr>
                  <a:t>G 199</a:t>
                </a:r>
              </a:p>
              <a:p>
                <a:r>
                  <a:rPr lang="en-GB" sz="1000" dirty="0">
                    <a:solidFill>
                      <a:srgbClr val="002776"/>
                    </a:solidFill>
                  </a:rPr>
                  <a:t>B 231</a:t>
                </a:r>
              </a:p>
            </p:txBody>
          </p:sp>
        </p:grpSp>
        <p:grpSp>
          <p:nvGrpSpPr>
            <p:cNvPr id="10" name="Group 55"/>
            <p:cNvGrpSpPr>
              <a:grpSpLocks/>
            </p:cNvGrpSpPr>
            <p:nvPr userDrawn="1"/>
          </p:nvGrpSpPr>
          <p:grpSpPr bwMode="auto">
            <a:xfrm>
              <a:off x="-967887" y="3262694"/>
              <a:ext cx="464559" cy="585855"/>
              <a:chOff x="12661026" y="2333768"/>
              <a:chExt cx="464559" cy="585855"/>
            </a:xfrm>
          </p:grpSpPr>
          <p:sp>
            <p:nvSpPr>
              <p:cNvPr id="14" name="Rectangle 25"/>
              <p:cNvSpPr>
                <a:spLocks noChangeArrowheads="1"/>
              </p:cNvSpPr>
              <p:nvPr userDrawn="1">
                <p:custDataLst>
                  <p:tags r:id="rId7"/>
                </p:custDataLst>
              </p:nvPr>
            </p:nvSpPr>
            <p:spPr bwMode="auto">
              <a:xfrm>
                <a:off x="12661026" y="2333768"/>
                <a:ext cx="464559" cy="585855"/>
              </a:xfrm>
              <a:prstGeom prst="rect">
                <a:avLst/>
              </a:prstGeom>
              <a:solidFill>
                <a:schemeClr val="accent6"/>
              </a:solidFill>
              <a:ln w="12700" algn="ctr">
                <a:noFill/>
                <a:miter lim="800000"/>
                <a:headEnd/>
                <a:tailEnd/>
              </a:ln>
            </p:spPr>
            <p:txBody>
              <a:bodyPr wrap="none" lIns="0" tIns="0" rIns="0" bIns="0" anchor="ctr"/>
              <a:lstStyle/>
              <a:p>
                <a:endParaRPr lang="en-GB" sz="1000" dirty="0">
                  <a:solidFill>
                    <a:srgbClr val="002776"/>
                  </a:solidFill>
                </a:endParaRPr>
              </a:p>
            </p:txBody>
          </p:sp>
          <p:sp>
            <p:nvSpPr>
              <p:cNvPr id="15" name="Rectangle 19"/>
              <p:cNvSpPr>
                <a:spLocks noChangeArrowheads="1"/>
              </p:cNvSpPr>
              <p:nvPr userDrawn="1">
                <p:custDataLst>
                  <p:tags r:id="rId8"/>
                </p:custDataLst>
              </p:nvPr>
            </p:nvSpPr>
            <p:spPr bwMode="auto">
              <a:xfrm>
                <a:off x="12719526" y="2395687"/>
                <a:ext cx="375277" cy="477109"/>
              </a:xfrm>
              <a:prstGeom prst="rect">
                <a:avLst/>
              </a:prstGeom>
              <a:noFill/>
              <a:ln w="12700" algn="ctr">
                <a:noFill/>
                <a:miter lim="800000"/>
                <a:headEnd/>
                <a:tailEnd/>
              </a:ln>
            </p:spPr>
            <p:txBody>
              <a:bodyPr wrap="none" lIns="0" tIns="0" rIns="0" bIns="0">
                <a:spAutoFit/>
              </a:bodyPr>
              <a:lstStyle/>
              <a:p>
                <a:r>
                  <a:rPr lang="en-GB" sz="1000" dirty="0">
                    <a:solidFill>
                      <a:srgbClr val="002776"/>
                    </a:solidFill>
                  </a:rPr>
                  <a:t>R 201</a:t>
                </a:r>
              </a:p>
              <a:p>
                <a:r>
                  <a:rPr lang="en-GB" sz="1000" dirty="0">
                    <a:solidFill>
                      <a:srgbClr val="002776"/>
                    </a:solidFill>
                  </a:rPr>
                  <a:t>G 221</a:t>
                </a:r>
              </a:p>
              <a:p>
                <a:r>
                  <a:rPr lang="en-GB" sz="1000" dirty="0">
                    <a:solidFill>
                      <a:srgbClr val="002776"/>
                    </a:solidFill>
                  </a:rPr>
                  <a:t>B 3</a:t>
                </a:r>
              </a:p>
            </p:txBody>
          </p:sp>
        </p:grpSp>
        <p:grpSp>
          <p:nvGrpSpPr>
            <p:cNvPr id="11" name="Group 51"/>
            <p:cNvGrpSpPr>
              <a:grpSpLocks/>
            </p:cNvGrpSpPr>
            <p:nvPr userDrawn="1"/>
          </p:nvGrpSpPr>
          <p:grpSpPr bwMode="auto">
            <a:xfrm>
              <a:off x="-967887" y="798606"/>
              <a:ext cx="464559" cy="584268"/>
              <a:chOff x="12661026" y="-640070"/>
              <a:chExt cx="464559" cy="584268"/>
            </a:xfrm>
          </p:grpSpPr>
          <p:sp>
            <p:nvSpPr>
              <p:cNvPr id="12" name="Rectangle 25"/>
              <p:cNvSpPr>
                <a:spLocks noChangeArrowheads="1"/>
              </p:cNvSpPr>
              <p:nvPr userDrawn="1">
                <p:custDataLst>
                  <p:tags r:id="rId5"/>
                </p:custDataLst>
              </p:nvPr>
            </p:nvSpPr>
            <p:spPr bwMode="auto">
              <a:xfrm>
                <a:off x="12661026" y="-640070"/>
                <a:ext cx="464559" cy="584268"/>
              </a:xfrm>
              <a:prstGeom prst="rect">
                <a:avLst/>
              </a:prstGeom>
              <a:solidFill>
                <a:schemeClr val="accent2"/>
              </a:solidFill>
              <a:ln w="12700" algn="ctr">
                <a:noFill/>
                <a:miter lim="800000"/>
                <a:headEnd/>
                <a:tailEnd/>
              </a:ln>
            </p:spPr>
            <p:txBody>
              <a:bodyPr wrap="none" lIns="0" tIns="0" rIns="0" bIns="0" anchor="ctr"/>
              <a:lstStyle/>
              <a:p>
                <a:endParaRPr lang="en-GB" sz="1000" dirty="0">
                  <a:solidFill>
                    <a:srgbClr val="002776"/>
                  </a:solidFill>
                </a:endParaRPr>
              </a:p>
            </p:txBody>
          </p:sp>
          <p:sp>
            <p:nvSpPr>
              <p:cNvPr id="13" name="Rectangle 15"/>
              <p:cNvSpPr>
                <a:spLocks noChangeArrowheads="1"/>
              </p:cNvSpPr>
              <p:nvPr userDrawn="1">
                <p:custDataLst>
                  <p:tags r:id="rId6"/>
                </p:custDataLst>
              </p:nvPr>
            </p:nvSpPr>
            <p:spPr bwMode="auto">
              <a:xfrm>
                <a:off x="12719526" y="-578151"/>
                <a:ext cx="375277" cy="477110"/>
              </a:xfrm>
              <a:prstGeom prst="rect">
                <a:avLst/>
              </a:prstGeom>
              <a:noFill/>
              <a:ln w="12700" algn="ctr">
                <a:noFill/>
                <a:miter lim="800000"/>
                <a:headEnd/>
                <a:tailEnd/>
              </a:ln>
            </p:spPr>
            <p:txBody>
              <a:bodyPr wrap="none" lIns="0" tIns="0" rIns="0" bIns="0">
                <a:spAutoFit/>
              </a:bodyPr>
              <a:lstStyle/>
              <a:p>
                <a:r>
                  <a:rPr lang="en-GB" sz="1000" dirty="0">
                    <a:solidFill>
                      <a:srgbClr val="FFFFFF"/>
                    </a:solidFill>
                  </a:rPr>
                  <a:t>R 146</a:t>
                </a:r>
              </a:p>
              <a:p>
                <a:r>
                  <a:rPr lang="en-GB" sz="1000" dirty="0">
                    <a:solidFill>
                      <a:srgbClr val="FFFFFF"/>
                    </a:solidFill>
                  </a:rPr>
                  <a:t>G 212</a:t>
                </a:r>
              </a:p>
              <a:p>
                <a:r>
                  <a:rPr lang="en-GB" sz="1000" dirty="0">
                    <a:solidFill>
                      <a:srgbClr val="FFFFFF"/>
                    </a:solidFill>
                  </a:rPr>
                  <a:t>B 0</a:t>
                </a:r>
              </a:p>
            </p:txBody>
          </p:sp>
        </p:grpSp>
      </p:grpSp>
      <p:graphicFrame>
        <p:nvGraphicFramePr>
          <p:cNvPr id="24" name="Rectangle 2" hidden="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86774" name="think-cell Slide" r:id="rId18" imgW="0" imgH="0" progId="">
                  <p:embed/>
                </p:oleObj>
              </mc:Choice>
              <mc:Fallback>
                <p:oleObj name="think-cell Slide" r:id="rId18"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5" name="Picture 5" descr="DEL_PRI_RGB"/>
          <p:cNvPicPr>
            <a:picLocks noChangeArrowheads="1"/>
          </p:cNvPicPr>
          <p:nvPr userDrawn="1"/>
        </p:nvPicPr>
        <p:blipFill>
          <a:blip r:embed="rId19" cstate="print"/>
          <a:srcRect/>
          <a:stretch>
            <a:fillRect/>
          </a:stretch>
        </p:blipFill>
        <p:spPr bwMode="auto">
          <a:xfrm>
            <a:off x="315918" y="2873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spAutoFit/>
          </a:bodyPr>
          <a:lstStyle>
            <a:lvl1pPr marL="0" indent="0" eaLnBrk="1" hangingPunct="1">
              <a:lnSpc>
                <a:spcPct val="106000"/>
              </a:lnSpc>
              <a:spcBef>
                <a:spcPct val="15000"/>
              </a:spcBef>
              <a:buFont typeface="Wingdings 2" pitchFamily="18" charset="2"/>
              <a:buNone/>
              <a:defRPr b="1" smtClean="0"/>
            </a:lvl1pPr>
          </a:lstStyle>
          <a:p>
            <a:r>
              <a:rPr lang="en-US" noProof="0" smtClean="0"/>
              <a:t>Click to edit Master subtitle style</a:t>
            </a:r>
            <a:endParaRPr lang="en-US" noProof="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23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83030"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fld id="{F10DC121-C91E-42B1-8CAC-E30B676C9ABF}" type="slidenum">
              <a:rPr lang="en-US"/>
              <a:pPr/>
              <a:t>‹#›</a:t>
            </a:fld>
            <a:endParaRPr lang="en-US"/>
          </a:p>
        </p:txBody>
      </p:sp>
      <p:sp>
        <p:nvSpPr>
          <p:cNvPr id="5" name="Footer Placeholder 2"/>
          <p:cNvSpPr>
            <a:spLocks noGrp="1"/>
          </p:cNvSpPr>
          <p:nvPr>
            <p:ph type="ftr" sz="quarter" idx="11"/>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84054"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5"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23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85078"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a:t>
            </a:r>
            <a:r>
              <a:rPr lang="tr-TR" sz="800" dirty="0">
                <a:solidFill>
                  <a:srgbClr val="002776"/>
                </a:solidFill>
              </a:rPr>
              <a:t>Türkiye</a:t>
            </a: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fld id="{59A653F4-9F57-4524-BD37-9997C7CD0246}"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86102"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9" y="1123955"/>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91" y="1122367"/>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10E82840-298B-4CF3-82F7-07DFB32B04FF}"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graphicFrame>
        <p:nvGraphicFramePr>
          <p:cNvPr id="3"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87126"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2" name="Title 1"/>
          <p:cNvSpPr>
            <a:spLocks noGrp="1"/>
          </p:cNvSpPr>
          <p:nvPr>
            <p:ph type="title"/>
          </p:nvPr>
        </p:nvSpPr>
        <p:spPr/>
        <p:txBody>
          <a:bodyPr/>
          <a:lstStyle/>
          <a:p>
            <a:r>
              <a:rPr lang="en-US" noProof="0" dirty="0" smtClean="0"/>
              <a:t>Click to edit Master title style</a:t>
            </a:r>
            <a:endParaRPr lang="en-US" noProof="0" dirty="0"/>
          </a:p>
        </p:txBody>
      </p:sp>
      <p:sp>
        <p:nvSpPr>
          <p:cNvPr id="5" name="Slide Number Placeholder 2"/>
          <p:cNvSpPr>
            <a:spLocks noGrp="1"/>
          </p:cNvSpPr>
          <p:nvPr>
            <p:ph type="sldNum" sz="quarter" idx="10"/>
            <p:custDataLst>
              <p:tags r:id="rId4"/>
            </p:custDataLst>
          </p:nvPr>
        </p:nvSpPr>
        <p:spPr/>
        <p:txBody>
          <a:bodyPr/>
          <a:lstStyle>
            <a:lvl1pPr>
              <a:defRPr/>
            </a:lvl1pPr>
          </a:lstStyle>
          <a:p>
            <a:fld id="{1A88259E-A2BA-4680-9F9F-5FF9BD7DEB86}" type="slidenum">
              <a:rPr lang="en-US"/>
              <a:pPr/>
              <a:t>‹#›</a:t>
            </a:fld>
            <a:endParaRPr lang="en-US"/>
          </a:p>
        </p:txBody>
      </p:sp>
      <p:sp>
        <p:nvSpPr>
          <p:cNvPr id="6" name="Footer Placeholder 3"/>
          <p:cNvSpPr>
            <a:spLocks noGrp="1"/>
          </p:cNvSpPr>
          <p:nvPr>
            <p:ph type="ftr" sz="quarter" idx="11"/>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88150"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71" tIns="35971" rIns="35971" bIns="35971"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3"/>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54A57A49-994A-42C1-8DDF-3ED7E2E5BB38}"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89174"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fld id="{B1303DFB-D195-4E31-BC28-D3501C791967}" type="slidenum">
              <a:rPr lang="en-US"/>
              <a:pPr/>
              <a:t>‹#›</a:t>
            </a:fld>
            <a:endParaRPr lang="en-US"/>
          </a:p>
        </p:txBody>
      </p:sp>
      <p:sp>
        <p:nvSpPr>
          <p:cNvPr id="5" name="Footer Placeholder 2"/>
          <p:cNvSpPr>
            <a:spLocks noGrp="1"/>
          </p:cNvSpPr>
          <p:nvPr>
            <p:ph type="ftr" sz="quarter" idx="11"/>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90198"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5"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23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91222"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a:t>
            </a:r>
            <a:r>
              <a:rPr lang="tr-TR" sz="800" dirty="0">
                <a:solidFill>
                  <a:srgbClr val="002776"/>
                </a:solidFill>
              </a:rPr>
              <a:t>Türkiye</a:t>
            </a: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fld id="{AA96E69C-0FB8-439D-9567-36A65A1221D1}"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92246"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9" y="1123955"/>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91" y="1122367"/>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A34B1DB4-4785-4762-8F16-D9FAD0D901F2}"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87798"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7"/>
          <p:cNvSpPr txBox="1">
            <a:spLocks noChangeArrowheads="1"/>
          </p:cNvSpPr>
          <p:nvPr userDrawn="1"/>
        </p:nvSpPr>
        <p:spPr bwMode="auto">
          <a:xfrm>
            <a:off x="409575" y="6626226"/>
            <a:ext cx="508000" cy="122238"/>
          </a:xfrm>
          <a:prstGeom prst="rect">
            <a:avLst/>
          </a:prstGeom>
          <a:noFill/>
          <a:ln w="6350">
            <a:noFill/>
            <a:miter lim="800000"/>
            <a:headEnd/>
            <a:tailEnd/>
          </a:ln>
        </p:spPr>
        <p:txBody>
          <a:bodyPr lIns="0" tIns="0" rIns="0" bIns="0">
            <a:spAutoFit/>
          </a:bodyPr>
          <a:lstStyle/>
          <a:p>
            <a:pPr>
              <a:spcBef>
                <a:spcPct val="50000"/>
              </a:spcBef>
            </a:pPr>
            <a:fld id="{B17E372C-3275-4A3B-B255-68CA732B1EF3}" type="slidenum">
              <a:rPr lang="en-US" sz="800">
                <a:solidFill>
                  <a:srgbClr val="000066"/>
                </a:solidFill>
              </a:rPr>
              <a:pPr>
                <a:spcBef>
                  <a:spcPct val="50000"/>
                </a:spcBef>
              </a:pPr>
              <a:t>‹#›</a:t>
            </a:fld>
            <a:endParaRPr lang="en-US" sz="800" dirty="0">
              <a:solidFill>
                <a:srgbClr val="000066"/>
              </a:solidFill>
            </a:endParaRPr>
          </a:p>
        </p:txBody>
      </p:sp>
      <p:sp>
        <p:nvSpPr>
          <p:cNvPr id="7" name="Rectangle 9"/>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chemeClr val="tx2"/>
                </a:solidFill>
              </a:rPr>
              <a:t>©201</a:t>
            </a:r>
            <a:r>
              <a:rPr lang="tr-TR" sz="800" dirty="0">
                <a:solidFill>
                  <a:schemeClr val="tx2"/>
                </a:solidFill>
              </a:rPr>
              <a:t>2</a:t>
            </a:r>
            <a:r>
              <a:rPr lang="en-US" sz="800" dirty="0">
                <a:solidFill>
                  <a:schemeClr val="tx2"/>
                </a:solidFill>
              </a:rPr>
              <a:t> Deloitte </a:t>
            </a:r>
            <a:r>
              <a:rPr lang="tr-TR" sz="800" dirty="0">
                <a:solidFill>
                  <a:schemeClr val="tx2"/>
                </a:solidFill>
              </a:rPr>
              <a:t>Türkiye</a:t>
            </a:r>
            <a:endParaRPr lang="en-US" sz="800" dirty="0">
              <a:solidFill>
                <a:schemeClr val="tx2"/>
              </a:solidFill>
            </a:endParaRP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a:lnSpc>
                <a:spcPct val="106000"/>
              </a:lnSpc>
              <a:spcBef>
                <a:spcPts val="1344"/>
              </a:spcBef>
              <a:spcAft>
                <a:spcPts val="0"/>
              </a:spcAft>
              <a:defRPr/>
            </a:lvl1pPr>
            <a:lvl3pPr>
              <a:lnSpc>
                <a:spcPct val="106000"/>
              </a:lnSpc>
              <a:spcBef>
                <a:spcPts val="576"/>
              </a:spcBef>
              <a:spcAft>
                <a:spcPts val="0"/>
              </a:spcAft>
              <a:defRPr/>
            </a:lvl3pPr>
            <a:lvl4pPr>
              <a:lnSpc>
                <a:spcPct val="106000"/>
              </a:lnSpc>
              <a:spcBef>
                <a:spcPts val="576"/>
              </a:spcBef>
              <a:spcAft>
                <a:spcPts val="0"/>
              </a:spcAft>
              <a:defRPr/>
            </a:lvl4pPr>
            <a:lvl5pPr>
              <a:lnSpc>
                <a:spcPct val="106000"/>
              </a:lnSpc>
              <a:spcBef>
                <a:spcPts val="576"/>
              </a:spcBef>
              <a:spcAft>
                <a:spcPts val="0"/>
              </a:spcAft>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Footer Placeholder 3"/>
          <p:cNvSpPr>
            <a:spLocks noGrp="1"/>
          </p:cNvSpPr>
          <p:nvPr>
            <p:ph type="ftr" sz="quarter" idx="13"/>
            <p:custDataLst>
              <p:tags r:id="rId4"/>
            </p:custDataLst>
          </p:nvPr>
        </p:nvSpPr>
        <p:spPr/>
        <p:txBody>
          <a:bodyPr/>
          <a:lstStyle>
            <a:lvl1pPr>
              <a:defRPr/>
            </a:lvl1pPr>
          </a:lstStyle>
          <a:p>
            <a:endParaRPr lang="tr-T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93270"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71" tIns="35971" rIns="35971" bIns="35971"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3"/>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CBF48F1A-2F7B-4708-A0E6-D2DE1AD6ECDF}"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94294"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fld id="{B4AD0745-618E-4610-9B64-0CDAD3100BCB}" type="slidenum">
              <a:rPr lang="en-US"/>
              <a:pPr/>
              <a:t>‹#›</a:t>
            </a:fld>
            <a:endParaRPr lang="en-US"/>
          </a:p>
        </p:txBody>
      </p:sp>
      <p:sp>
        <p:nvSpPr>
          <p:cNvPr id="5" name="Footer Placeholder 2"/>
          <p:cNvSpPr>
            <a:spLocks noGrp="1"/>
          </p:cNvSpPr>
          <p:nvPr>
            <p:ph type="ftr" sz="quarter" idx="11"/>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95318"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9"/>
          <p:cNvSpPr>
            <a:spLocks noChangeArrowheads="1"/>
          </p:cNvSpPr>
          <p:nvPr userDrawn="1">
            <p:custDataLst>
              <p:tags r:id="rId3"/>
            </p:custDataLst>
          </p:nvPr>
        </p:nvSpPr>
        <p:spPr bwMode="auto">
          <a:xfrm>
            <a:off x="6397625" y="6554788"/>
            <a:ext cx="2312988" cy="142875"/>
          </a:xfrm>
          <a:prstGeom prst="rect">
            <a:avLst/>
          </a:prstGeom>
          <a:noFill/>
          <a:ln w="25400" algn="ctr">
            <a:noFill/>
            <a:miter lim="800000"/>
            <a:headEnd/>
            <a:tailEnd/>
          </a:ln>
        </p:spPr>
        <p:txBody>
          <a:bodyPr lIns="0" tIns="0" rIns="0" bIns="0"/>
          <a:lstStyle/>
          <a:p>
            <a:pPr algn="r" defTabSz="956496">
              <a:lnSpc>
                <a:spcPts val="1125"/>
              </a:lnSpc>
            </a:pPr>
            <a:r>
              <a:rPr lang="en-US" sz="800" dirty="0">
                <a:solidFill>
                  <a:srgbClr val="002776"/>
                </a:solidFill>
              </a:rPr>
              <a:t>© 20</a:t>
            </a:r>
            <a:r>
              <a:rPr lang="tr-TR" sz="800" dirty="0">
                <a:solidFill>
                  <a:srgbClr val="002776"/>
                </a:solidFill>
              </a:rPr>
              <a:t>12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a:lnSpc>
                <a:spcPct val="106000"/>
              </a:lnSpc>
              <a:spcBef>
                <a:spcPts val="1344"/>
              </a:spcBef>
              <a:spcAft>
                <a:spcPts val="0"/>
              </a:spcAft>
              <a:defRPr/>
            </a:lvl1pPr>
            <a:lvl3pPr>
              <a:lnSpc>
                <a:spcPct val="106000"/>
              </a:lnSpc>
              <a:spcBef>
                <a:spcPts val="576"/>
              </a:spcBef>
              <a:spcAft>
                <a:spcPts val="0"/>
              </a:spcAft>
              <a:defRPr/>
            </a:lvl3pPr>
            <a:lvl4pPr>
              <a:lnSpc>
                <a:spcPct val="106000"/>
              </a:lnSpc>
              <a:spcBef>
                <a:spcPts val="576"/>
              </a:spcBef>
              <a:spcAft>
                <a:spcPts val="0"/>
              </a:spcAft>
              <a:defRPr/>
            </a:lvl4pPr>
            <a:lvl5pPr>
              <a:lnSpc>
                <a:spcPct val="106000"/>
              </a:lnSpc>
              <a:spcBef>
                <a:spcPts val="576"/>
              </a:spcBef>
              <a:spcAft>
                <a:spcPts val="0"/>
              </a:spcAft>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sz="1000"/>
            </a:lvl1pPr>
          </a:lstStyle>
          <a:p>
            <a:fld id="{D26E1DFB-FE42-498A-90D9-4DDA3A3CC291}"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sz="1000"/>
            </a:lvl1pPr>
          </a:lstStyle>
          <a:p>
            <a:endParaRPr lang="tr-TR"/>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96342"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5"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23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97366"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10"/>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fld id="{2CD66226-B437-475F-AB5C-52554AD56D0A}"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98390"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10"/>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9" y="1123955"/>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91" y="1122367"/>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7E2533B8-327E-4799-AD84-600E353B3836}"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99414"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71" tIns="35971" rIns="35971" bIns="35971"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3"/>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6E7B48F0-D531-4CBB-80E5-5F99AB79F6AB}"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00438"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10"/>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fld id="{0E793074-05B6-46C7-99C1-5608B397B605}" type="slidenum">
              <a:rPr lang="en-US"/>
              <a:pPr/>
              <a:t>‹#›</a:t>
            </a:fld>
            <a:endParaRPr lang="en-US"/>
          </a:p>
        </p:txBody>
      </p:sp>
      <p:sp>
        <p:nvSpPr>
          <p:cNvPr id="5" name="Footer Placeholder 2"/>
          <p:cNvSpPr>
            <a:spLocks noGrp="1"/>
          </p:cNvSpPr>
          <p:nvPr>
            <p:ph type="ftr" sz="quarter" idx="11"/>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01462" name="think-cell Slide" r:id="rId4" imgW="0" imgH="0" progId="">
                  <p:embed/>
                </p:oleObj>
              </mc:Choice>
              <mc:Fallback>
                <p:oleObj name="think-cell Slide" r:id="rId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23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02486"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3"/>
            <p:custDataLst>
              <p:tags r:id="rId4"/>
            </p:custDataLst>
          </p:nvPr>
        </p:nvSpPr>
        <p:spPr/>
        <p:txBody>
          <a:bodyPr/>
          <a:lstStyle>
            <a:lvl1pPr>
              <a:defRPr/>
            </a:lvl1pPr>
          </a:lstStyle>
          <a:p>
            <a:fld id="{8B43B817-C722-40D9-81DD-F106F0987ED7}" type="slidenum">
              <a:rPr lang="en-US"/>
              <a:pPr/>
              <a:t>‹#›</a:t>
            </a:fld>
            <a:endParaRPr lang="en-US"/>
          </a:p>
        </p:txBody>
      </p:sp>
      <p:sp>
        <p:nvSpPr>
          <p:cNvPr id="8" name="Footer Placeholder 10"/>
          <p:cNvSpPr>
            <a:spLocks noGrp="1"/>
          </p:cNvSpPr>
          <p:nvPr>
            <p:ph type="ftr" sz="quarter" idx="14"/>
            <p:custDataLst>
              <p:tags r:id="rId5"/>
            </p:custDataLst>
          </p:nvPr>
        </p:nvSpPr>
        <p:spPr/>
        <p:txBody>
          <a:bodyPr/>
          <a:lstStyle>
            <a:lvl1pPr>
              <a:defRPr/>
            </a:lvl1pPr>
          </a:lstStyle>
          <a:p>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88822"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7"/>
          <p:cNvSpPr txBox="1">
            <a:spLocks noChangeArrowheads="1"/>
          </p:cNvSpPr>
          <p:nvPr userDrawn="1"/>
        </p:nvSpPr>
        <p:spPr bwMode="auto">
          <a:xfrm>
            <a:off x="409575" y="6626226"/>
            <a:ext cx="508000" cy="122238"/>
          </a:xfrm>
          <a:prstGeom prst="rect">
            <a:avLst/>
          </a:prstGeom>
          <a:noFill/>
          <a:ln w="6350">
            <a:noFill/>
            <a:miter lim="800000"/>
            <a:headEnd/>
            <a:tailEnd/>
          </a:ln>
        </p:spPr>
        <p:txBody>
          <a:bodyPr lIns="0" tIns="0" rIns="0" bIns="0">
            <a:spAutoFit/>
          </a:bodyPr>
          <a:lstStyle/>
          <a:p>
            <a:pPr>
              <a:spcBef>
                <a:spcPct val="50000"/>
              </a:spcBef>
            </a:pPr>
            <a:fld id="{A6F36559-B1B0-4A04-B52C-1C10895AC0AE}" type="slidenum">
              <a:rPr lang="en-US" sz="800">
                <a:solidFill>
                  <a:srgbClr val="000066"/>
                </a:solidFill>
              </a:rPr>
              <a:pPr>
                <a:spcBef>
                  <a:spcPct val="50000"/>
                </a:spcBef>
              </a:pPr>
              <a:t>‹#›</a:t>
            </a:fld>
            <a:endParaRPr lang="en-US" sz="800" dirty="0">
              <a:solidFill>
                <a:srgbClr val="000066"/>
              </a:solidFill>
            </a:endParaRPr>
          </a:p>
        </p:txBody>
      </p:sp>
      <p:sp>
        <p:nvSpPr>
          <p:cNvPr id="7"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chemeClr val="tx2"/>
                </a:solidFill>
              </a:rPr>
              <a:t>©201</a:t>
            </a:r>
            <a:r>
              <a:rPr lang="tr-TR" sz="800" dirty="0">
                <a:solidFill>
                  <a:schemeClr val="tx2"/>
                </a:solidFill>
              </a:rPr>
              <a:t>2</a:t>
            </a:r>
            <a:r>
              <a:rPr lang="en-US" sz="800" dirty="0">
                <a:solidFill>
                  <a:schemeClr val="tx2"/>
                </a:solidFill>
              </a:rPr>
              <a:t> Deloitte </a:t>
            </a:r>
            <a:r>
              <a:rPr lang="tr-TR" sz="800" dirty="0">
                <a:solidFill>
                  <a:schemeClr val="tx2"/>
                </a:solidFill>
              </a:rPr>
              <a:t>Türkiye</a:t>
            </a:r>
            <a:endParaRPr lang="en-US" sz="800" dirty="0">
              <a:solidFill>
                <a:schemeClr val="tx2"/>
              </a:solidFill>
            </a:endParaRPr>
          </a:p>
        </p:txBody>
      </p:sp>
      <p:sp>
        <p:nvSpPr>
          <p:cNvPr id="8"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0" name="Text Placeholder 9"/>
          <p:cNvSpPr>
            <a:spLocks noGrp="1"/>
          </p:cNvSpPr>
          <p:nvPr>
            <p:ph type="body" sz="quarter" idx="12"/>
          </p:nvPr>
        </p:nvSpPr>
        <p:spPr>
          <a:xfrm>
            <a:off x="396875" y="1123955"/>
            <a:ext cx="4043242" cy="5186363"/>
          </a:xfrm>
          <a:prstGeom prst="rect">
            <a:avLst/>
          </a:prstGeom>
        </p:spPr>
        <p:txBody>
          <a:bodyPr lIns="0" tIns="0" r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11"/>
          <p:cNvSpPr>
            <a:spLocks noGrp="1"/>
          </p:cNvSpPr>
          <p:nvPr>
            <p:ph type="body" sz="quarter" idx="13"/>
          </p:nvPr>
        </p:nvSpPr>
        <p:spPr>
          <a:xfrm>
            <a:off x="4704325" y="1123955"/>
            <a:ext cx="4042800" cy="5186363"/>
          </a:xfrm>
          <a:prstGeom prst="rect">
            <a:avLst/>
          </a:prstGeom>
        </p:spPr>
        <p:txBody>
          <a:bodyPr lIns="0" tIns="0" r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Footer Placeholder 3"/>
          <p:cNvSpPr>
            <a:spLocks noGrp="1"/>
          </p:cNvSpPr>
          <p:nvPr>
            <p:ph type="ftr" sz="quarter" idx="14"/>
            <p:custDataLst>
              <p:tags r:id="rId4"/>
            </p:custDataLst>
          </p:nvPr>
        </p:nvSpPr>
        <p:spPr/>
        <p:txBody>
          <a:bodyPr/>
          <a:lstStyle>
            <a:lvl1pPr>
              <a:defRPr/>
            </a:lvl1pPr>
          </a:lstStyle>
          <a:p>
            <a:endParaRPr lang="tr-T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03510"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a:t>
            </a:r>
            <a:r>
              <a:rPr lang="tr-TR" sz="800" dirty="0">
                <a:solidFill>
                  <a:srgbClr val="002776"/>
                </a:solidFill>
              </a:rPr>
              <a:t>Türkiye</a:t>
            </a:r>
            <a:endParaRPr lang="en-US" sz="800" dirty="0">
              <a:solidFill>
                <a:srgbClr val="002776"/>
              </a:solidFill>
            </a:endParaRPr>
          </a:p>
        </p:txBody>
      </p:sp>
      <p:sp>
        <p:nvSpPr>
          <p:cNvPr id="8"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9" y="1123955"/>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91" y="1122367"/>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13821923-5373-456F-A15F-2E0B19964786}"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endParaRPr lang="tr-T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04534"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71" tIns="35971" rIns="35971" bIns="35971"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3"/>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E4D19F79-42EC-4F92-BEAC-CD6993C3447C}"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05558"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p:custDataLst>
              <p:tags r:id="rId3"/>
            </p:custDataLst>
          </p:nvPr>
        </p:nvSpPr>
        <p:spPr bwMode="auto">
          <a:xfrm>
            <a:off x="6804643" y="6554788"/>
            <a:ext cx="1905970"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a:t>
            </a:r>
            <a:r>
              <a:rPr lang="en-US" sz="800" dirty="0" err="1">
                <a:solidFill>
                  <a:srgbClr val="002776"/>
                </a:solidFill>
              </a:rPr>
              <a:t>Touche</a:t>
            </a:r>
            <a:r>
              <a:rPr lang="en-US" sz="800" dirty="0">
                <a:solidFill>
                  <a:srgbClr val="002776"/>
                </a:solidFill>
              </a:rPr>
              <a:t> Tohmatsu Limited</a:t>
            </a:r>
          </a:p>
        </p:txBody>
      </p:sp>
      <p:sp>
        <p:nvSpPr>
          <p:cNvPr id="4" name="Rectangle 10"/>
          <p:cNvSpPr>
            <a:spLocks noChangeArrowheads="1"/>
          </p:cNvSpPr>
          <p:nvPr userDrawn="1">
            <p:custDataLst>
              <p:tags r:id="rId4"/>
            </p:custDataLst>
          </p:nvPr>
        </p:nvSpPr>
        <p:spPr bwMode="auto">
          <a:xfrm>
            <a:off x="6762753" y="6554788"/>
            <a:ext cx="1947863" cy="141064"/>
          </a:xfrm>
          <a:prstGeom prst="rect">
            <a:avLst/>
          </a:prstGeom>
          <a:solidFill>
            <a:schemeClr val="bg2"/>
          </a:solidFill>
          <a:ln w="25400" algn="ctr">
            <a:noFill/>
            <a:miter lim="800000"/>
            <a:headEnd/>
            <a:tailEnd/>
          </a:ln>
        </p:spPr>
        <p:txBody>
          <a:bodyPr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a:t>
            </a:r>
            <a:r>
              <a:rPr lang="tr-TR" sz="800" dirty="0">
                <a:solidFill>
                  <a:srgbClr val="002776"/>
                </a:solidFill>
              </a:rPr>
              <a:t>Türkiye</a:t>
            </a:r>
            <a:endParaRPr lang="en-US" sz="800" dirty="0">
              <a:solidFill>
                <a:srgbClr val="002776"/>
              </a:solidFill>
            </a:endParaRPr>
          </a:p>
        </p:txBody>
      </p:sp>
      <p:sp>
        <p:nvSpPr>
          <p:cNvPr id="5" name="Slide Number Placeholder 1"/>
          <p:cNvSpPr>
            <a:spLocks noGrp="1"/>
          </p:cNvSpPr>
          <p:nvPr>
            <p:ph type="sldNum" sz="quarter" idx="10"/>
          </p:nvPr>
        </p:nvSpPr>
        <p:spPr/>
        <p:txBody>
          <a:bodyPr/>
          <a:lstStyle>
            <a:lvl1pPr>
              <a:defRPr/>
            </a:lvl1pPr>
          </a:lstStyle>
          <a:p>
            <a:fld id="{836C4B9F-8AD0-449E-A524-F06145D06962}" type="slidenum">
              <a:rPr lang="en-US"/>
              <a:pPr/>
              <a:t>‹#›</a:t>
            </a:fld>
            <a:endParaRPr lang="en-US"/>
          </a:p>
        </p:txBody>
      </p:sp>
      <p:sp>
        <p:nvSpPr>
          <p:cNvPr id="6" name="Footer Placeholder 2"/>
          <p:cNvSpPr>
            <a:spLocks noGrp="1"/>
          </p:cNvSpPr>
          <p:nvPr>
            <p:ph type="ftr" sz="quarter" idx="11"/>
          </p:nvPr>
        </p:nvSpPr>
        <p:spPr/>
        <p:txBody>
          <a:bodyPr/>
          <a:lstStyle>
            <a:lvl1pPr>
              <a:defRPr/>
            </a:lvl1pPr>
          </a:lstStyle>
          <a:p>
            <a:endParaRPr lang="tr-T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06582"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5"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23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07606"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a:t>
            </a:r>
            <a:r>
              <a:rPr lang="tr-TR" sz="800" dirty="0">
                <a:solidFill>
                  <a:srgbClr val="002776"/>
                </a:solidFill>
              </a:rPr>
              <a:t>Türkiye</a:t>
            </a: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fld id="{A877F34D-1DDC-42F6-A6BE-C4F5D60A8009}"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08630"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9" y="1123955"/>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91" y="1122367"/>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DF6D3CCF-5DE4-43B1-A9E2-E4E2A9DA6718}"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graphicFrame>
        <p:nvGraphicFramePr>
          <p:cNvPr id="3"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09654"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2" name="Title 1"/>
          <p:cNvSpPr>
            <a:spLocks noGrp="1"/>
          </p:cNvSpPr>
          <p:nvPr>
            <p:ph type="title"/>
          </p:nvPr>
        </p:nvSpPr>
        <p:spPr/>
        <p:txBody>
          <a:bodyPr/>
          <a:lstStyle/>
          <a:p>
            <a:r>
              <a:rPr lang="en-US" noProof="0" dirty="0" smtClean="0"/>
              <a:t>Click to edit Master title style</a:t>
            </a:r>
            <a:endParaRPr lang="en-US" noProof="0" dirty="0"/>
          </a:p>
        </p:txBody>
      </p:sp>
      <p:sp>
        <p:nvSpPr>
          <p:cNvPr id="5" name="Slide Number Placeholder 2"/>
          <p:cNvSpPr>
            <a:spLocks noGrp="1"/>
          </p:cNvSpPr>
          <p:nvPr>
            <p:ph type="sldNum" sz="quarter" idx="10"/>
            <p:custDataLst>
              <p:tags r:id="rId4"/>
            </p:custDataLst>
          </p:nvPr>
        </p:nvSpPr>
        <p:spPr/>
        <p:txBody>
          <a:bodyPr/>
          <a:lstStyle>
            <a:lvl1pPr>
              <a:defRPr/>
            </a:lvl1pPr>
          </a:lstStyle>
          <a:p>
            <a:fld id="{9B2418AC-068A-4A3F-BC39-331344D48008}" type="slidenum">
              <a:rPr lang="en-US"/>
              <a:pPr/>
              <a:t>‹#›</a:t>
            </a:fld>
            <a:endParaRPr lang="en-US"/>
          </a:p>
        </p:txBody>
      </p:sp>
      <p:sp>
        <p:nvSpPr>
          <p:cNvPr id="6" name="Footer Placeholder 3"/>
          <p:cNvSpPr>
            <a:spLocks noGrp="1"/>
          </p:cNvSpPr>
          <p:nvPr>
            <p:ph type="ftr" sz="quarter" idx="11"/>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10678"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71" tIns="35971" rIns="35971" bIns="35971"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3"/>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8C7DAEDB-B112-456C-B21C-67CB4551D9DB}"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11702"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fld id="{AE851578-68F7-47D5-83D4-3351E23FE00A}" type="slidenum">
              <a:rPr lang="en-US"/>
              <a:pPr/>
              <a:t>‹#›</a:t>
            </a:fld>
            <a:endParaRPr lang="en-US"/>
          </a:p>
        </p:txBody>
      </p:sp>
      <p:sp>
        <p:nvSpPr>
          <p:cNvPr id="5" name="Footer Placeholder 2"/>
          <p:cNvSpPr>
            <a:spLocks noGrp="1"/>
          </p:cNvSpPr>
          <p:nvPr>
            <p:ph type="ftr" sz="quarter" idx="11"/>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12726"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9"/>
          <p:cNvSpPr>
            <a:spLocks noChangeArrowheads="1"/>
          </p:cNvSpPr>
          <p:nvPr userDrawn="1">
            <p:custDataLst>
              <p:tags r:id="rId3"/>
            </p:custDataLst>
          </p:nvPr>
        </p:nvSpPr>
        <p:spPr bwMode="auto">
          <a:xfrm>
            <a:off x="6397625" y="6554788"/>
            <a:ext cx="2312988" cy="142875"/>
          </a:xfrm>
          <a:prstGeom prst="rect">
            <a:avLst/>
          </a:prstGeom>
          <a:noFill/>
          <a:ln w="25400" algn="ctr">
            <a:noFill/>
            <a:miter lim="800000"/>
            <a:headEnd/>
            <a:tailEnd/>
          </a:ln>
        </p:spPr>
        <p:txBody>
          <a:bodyPr lIns="0" tIns="0" rIns="0" bIns="0"/>
          <a:lstStyle/>
          <a:p>
            <a:pPr algn="r" defTabSz="956496">
              <a:lnSpc>
                <a:spcPts val="1125"/>
              </a:lnSpc>
            </a:pPr>
            <a:r>
              <a:rPr lang="en-US" sz="800" dirty="0">
                <a:solidFill>
                  <a:srgbClr val="002776"/>
                </a:solidFill>
              </a:rPr>
              <a:t>© 20</a:t>
            </a:r>
            <a:r>
              <a:rPr lang="tr-TR" sz="800" dirty="0">
                <a:solidFill>
                  <a:srgbClr val="002776"/>
                </a:solidFill>
              </a:rPr>
              <a:t>12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a:lnSpc>
                <a:spcPct val="106000"/>
              </a:lnSpc>
              <a:spcBef>
                <a:spcPts val="1344"/>
              </a:spcBef>
              <a:spcAft>
                <a:spcPts val="0"/>
              </a:spcAft>
              <a:defRPr/>
            </a:lvl1pPr>
            <a:lvl3pPr>
              <a:lnSpc>
                <a:spcPct val="106000"/>
              </a:lnSpc>
              <a:spcBef>
                <a:spcPts val="576"/>
              </a:spcBef>
              <a:spcAft>
                <a:spcPts val="0"/>
              </a:spcAft>
              <a:defRPr/>
            </a:lvl3pPr>
            <a:lvl4pPr>
              <a:lnSpc>
                <a:spcPct val="106000"/>
              </a:lnSpc>
              <a:spcBef>
                <a:spcPts val="576"/>
              </a:spcBef>
              <a:spcAft>
                <a:spcPts val="0"/>
              </a:spcAft>
              <a:defRPr/>
            </a:lvl4pPr>
            <a:lvl5pPr>
              <a:lnSpc>
                <a:spcPct val="106000"/>
              </a:lnSpc>
              <a:spcBef>
                <a:spcPts val="576"/>
              </a:spcBef>
              <a:spcAft>
                <a:spcPts val="0"/>
              </a:spcAft>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sz="1000"/>
            </a:lvl1pPr>
          </a:lstStyle>
          <a:p>
            <a:fld id="{906D8FD7-82B5-472F-A33A-3D3780803EAB}"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sz="1000"/>
            </a:lvl1pPr>
          </a:lstStyle>
          <a:p>
            <a:endParaRPr lang="tr-T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Rectangle 2" hidden="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89846"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ctrTitle"/>
          </p:nvPr>
        </p:nvSpPr>
        <p:spPr>
          <a:xfrm>
            <a:off x="1142820" y="2618107"/>
            <a:ext cx="6207508" cy="1278000"/>
          </a:xfrm>
        </p:spPr>
        <p:txBody>
          <a:bodyPr/>
          <a:lstStyle>
            <a:lvl1pPr>
              <a:lnSpc>
                <a:spcPts val="4883"/>
              </a:lnSpc>
              <a:defRPr sz="5200" b="0">
                <a:solidFill>
                  <a:schemeClr val="tx2"/>
                </a:solidFill>
                <a:latin typeface="Times New Roman" pitchFamily="18" charset="0"/>
              </a:defRPr>
            </a:lvl1pPr>
          </a:lstStyle>
          <a:p>
            <a:r>
              <a:rPr lang="en-US" noProof="0" smtClean="0"/>
              <a:t>Click to edit Master title style</a:t>
            </a:r>
            <a:endParaRPr lang="en-US" noProof="0"/>
          </a:p>
        </p:txBody>
      </p:sp>
    </p:spTree>
  </p:cSld>
  <p:clrMapOvr>
    <a:overrideClrMapping bg1="dk1" tx1="lt1" bg2="dk2" tx2="lt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13750"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5"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23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14774"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a:t>
            </a:r>
            <a:r>
              <a:rPr lang="tr-TR" sz="800" dirty="0">
                <a:solidFill>
                  <a:srgbClr val="002776"/>
                </a:solidFill>
              </a:rPr>
              <a:t>Türkiye</a:t>
            </a: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fld id="{C3DED48B-A546-4548-A456-BDA663CD75BF}"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r>
              <a:rPr lang="en-GB"/>
              <a:t>Yeni TTK için yol haritası</a:t>
            </a:r>
            <a:endParaRPr lang="en-US"/>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15798"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9" y="1123955"/>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91" y="1122367"/>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89C583C8-3A3E-4E8A-A11A-364121117BAE}"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r>
              <a:rPr lang="en-GB"/>
              <a:t>Yeni TTK için yol haritası</a:t>
            </a:r>
            <a:endParaRPr lang="en-US"/>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1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16822"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71" tIns="35971" rIns="35971" bIns="35971"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3"/>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17550760-1FD6-4150-BA6B-B2E1236B246D}"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17846"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fld id="{703DDE96-6FF2-4166-BAA1-68BE1F48D708}" type="slidenum">
              <a:rPr lang="en-US"/>
              <a:pPr/>
              <a:t>‹#›</a:t>
            </a:fld>
            <a:endParaRPr lang="en-US"/>
          </a:p>
        </p:txBody>
      </p:sp>
      <p:sp>
        <p:nvSpPr>
          <p:cNvPr id="5" name="Footer Placeholder 2"/>
          <p:cNvSpPr>
            <a:spLocks noGrp="1"/>
          </p:cNvSpPr>
          <p:nvPr>
            <p:ph type="ftr" sz="quarter" idx="11"/>
          </p:nvPr>
        </p:nvSpPr>
        <p:spPr/>
        <p:txBody>
          <a:bodyPr/>
          <a:lstStyle>
            <a:lvl1pPr>
              <a:defRPr/>
            </a:lvl1pPr>
          </a:lstStyle>
          <a:p>
            <a:r>
              <a:rPr lang="en-GB"/>
              <a:t>Yeni TTK için yol haritası</a:t>
            </a:r>
            <a:endParaRPr lang="en-US"/>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18870" name="think-cell Slide" r:id="rId4" imgW="0" imgH="0" progId="">
                  <p:embed/>
                </p:oleObj>
              </mc:Choice>
              <mc:Fallback>
                <p:oleObj name="think-cell Slide" r:id="rId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23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19894"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3"/>
            <p:custDataLst>
              <p:tags r:id="rId4"/>
            </p:custDataLst>
          </p:nvPr>
        </p:nvSpPr>
        <p:spPr/>
        <p:txBody>
          <a:bodyPr/>
          <a:lstStyle>
            <a:lvl1pPr>
              <a:defRPr/>
            </a:lvl1pPr>
          </a:lstStyle>
          <a:p>
            <a:fld id="{F0A8EECF-7A7E-4057-AD90-DD4A66F4A194}" type="slidenum">
              <a:rPr lang="en-US"/>
              <a:pPr/>
              <a:t>‹#›</a:t>
            </a:fld>
            <a:endParaRPr lang="en-US"/>
          </a:p>
        </p:txBody>
      </p:sp>
      <p:sp>
        <p:nvSpPr>
          <p:cNvPr id="8" name="Footer Placeholder 10"/>
          <p:cNvSpPr>
            <a:spLocks noGrp="1"/>
          </p:cNvSpPr>
          <p:nvPr>
            <p:ph type="ftr" sz="quarter" idx="14"/>
            <p:custDataLst>
              <p:tags r:id="rId5"/>
            </p:custDataLst>
          </p:nvPr>
        </p:nvSpPr>
        <p:spPr/>
        <p:txBody>
          <a:bodyPr/>
          <a:lstStyle>
            <a:lvl1pPr>
              <a:defRPr/>
            </a:lvl1pPr>
          </a:lstStyle>
          <a:p>
            <a:endParaRPr lang="tr-TR"/>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20918"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a:t>
            </a:r>
            <a:r>
              <a:rPr lang="tr-TR" sz="800" dirty="0">
                <a:solidFill>
                  <a:srgbClr val="002776"/>
                </a:solidFill>
              </a:rPr>
              <a:t>Türkiye</a:t>
            </a:r>
            <a:endParaRPr lang="en-US" sz="800" dirty="0">
              <a:solidFill>
                <a:srgbClr val="002776"/>
              </a:solidFill>
            </a:endParaRPr>
          </a:p>
        </p:txBody>
      </p:sp>
      <p:sp>
        <p:nvSpPr>
          <p:cNvPr id="8"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9" y="1123955"/>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91" y="1122367"/>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6782BA3C-1D17-4DAE-B4F6-9F07045804DE}"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endParaRPr lang="tr-TR"/>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1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21942"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71" tIns="35971" rIns="35971" bIns="35971"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3"/>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5A0B3872-67CF-4563-BF1E-A013D0623C06}"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endParaRPr lang="tr-T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22966"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p:custDataLst>
              <p:tags r:id="rId3"/>
            </p:custDataLst>
          </p:nvPr>
        </p:nvSpPr>
        <p:spPr bwMode="auto">
          <a:xfrm>
            <a:off x="6804643" y="6554788"/>
            <a:ext cx="1905970"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a:t>
            </a:r>
            <a:r>
              <a:rPr lang="en-US" sz="800" dirty="0" err="1">
                <a:solidFill>
                  <a:srgbClr val="002776"/>
                </a:solidFill>
              </a:rPr>
              <a:t>Touche</a:t>
            </a:r>
            <a:r>
              <a:rPr lang="en-US" sz="800" dirty="0">
                <a:solidFill>
                  <a:srgbClr val="002776"/>
                </a:solidFill>
              </a:rPr>
              <a:t> Tohmatsu Limited</a:t>
            </a:r>
          </a:p>
        </p:txBody>
      </p:sp>
      <p:sp>
        <p:nvSpPr>
          <p:cNvPr id="4" name="Rectangle 10"/>
          <p:cNvSpPr>
            <a:spLocks noChangeArrowheads="1"/>
          </p:cNvSpPr>
          <p:nvPr userDrawn="1">
            <p:custDataLst>
              <p:tags r:id="rId4"/>
            </p:custDataLst>
          </p:nvPr>
        </p:nvSpPr>
        <p:spPr bwMode="auto">
          <a:xfrm>
            <a:off x="6762753" y="6554788"/>
            <a:ext cx="1947863" cy="141064"/>
          </a:xfrm>
          <a:prstGeom prst="rect">
            <a:avLst/>
          </a:prstGeom>
          <a:solidFill>
            <a:schemeClr val="bg2"/>
          </a:solidFill>
          <a:ln w="25400" algn="ctr">
            <a:noFill/>
            <a:miter lim="800000"/>
            <a:headEnd/>
            <a:tailEnd/>
          </a:ln>
        </p:spPr>
        <p:txBody>
          <a:bodyPr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a:t>
            </a:r>
            <a:r>
              <a:rPr lang="tr-TR" sz="800" dirty="0">
                <a:solidFill>
                  <a:srgbClr val="002776"/>
                </a:solidFill>
              </a:rPr>
              <a:t>Türkiye</a:t>
            </a:r>
            <a:endParaRPr lang="en-US" sz="800" dirty="0">
              <a:solidFill>
                <a:srgbClr val="002776"/>
              </a:solidFill>
            </a:endParaRPr>
          </a:p>
        </p:txBody>
      </p:sp>
      <p:sp>
        <p:nvSpPr>
          <p:cNvPr id="5" name="Slide Number Placeholder 1"/>
          <p:cNvSpPr>
            <a:spLocks noGrp="1"/>
          </p:cNvSpPr>
          <p:nvPr>
            <p:ph type="sldNum" sz="quarter" idx="10"/>
          </p:nvPr>
        </p:nvSpPr>
        <p:spPr/>
        <p:txBody>
          <a:bodyPr/>
          <a:lstStyle>
            <a:lvl1pPr>
              <a:defRPr/>
            </a:lvl1pPr>
          </a:lstStyle>
          <a:p>
            <a:fld id="{2C6361A2-F3A1-47D0-86D3-9370F98D64A1}" type="slidenum">
              <a:rPr lang="en-US"/>
              <a:pPr/>
              <a:t>‹#›</a:t>
            </a:fld>
            <a:endParaRPr lang="en-US"/>
          </a:p>
        </p:txBody>
      </p:sp>
      <p:sp>
        <p:nvSpPr>
          <p:cNvPr id="6" name="Footer Placeholder 2"/>
          <p:cNvSpPr>
            <a:spLocks noGrp="1"/>
          </p:cNvSpPr>
          <p:nvPr>
            <p:ph type="ftr" sz="quarter" idx="11"/>
          </p:nvPr>
        </p:nvSpPr>
        <p:spPr/>
        <p:txBody>
          <a:bodyPr/>
          <a:lstStyle>
            <a:lvl1pPr>
              <a:defRPr/>
            </a:lvl1pPr>
          </a:lstStyle>
          <a:p>
            <a:endParaRPr lang="tr-T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90870"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5"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23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23990"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5"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23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25014"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10"/>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fld id="{688EC812-0D81-469F-A156-ACE39008C49F}"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r>
              <a:rPr lang="en-GB"/>
              <a:t>Yeni TTK için yol haritası</a:t>
            </a:r>
            <a:endParaRPr lang="en-US"/>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26038"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10"/>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9" y="1123955"/>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91" y="1122367"/>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3D90EF38-A598-4426-A651-F901257527DB}"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r>
              <a:rPr lang="en-GB"/>
              <a:t>Yeni TTK için yol haritası</a:t>
            </a:r>
            <a:endParaRPr lang="en-US"/>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1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27062"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71" tIns="35971" rIns="35971" bIns="35971"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3"/>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9475BE37-14EA-413D-A440-11D02EF36FBB}"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28086"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10"/>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fld id="{A1484B2C-DF75-4D47-948E-465563216E77}" type="slidenum">
              <a:rPr lang="en-US"/>
              <a:pPr/>
              <a:t>‹#›</a:t>
            </a:fld>
            <a:endParaRPr lang="en-US"/>
          </a:p>
        </p:txBody>
      </p:sp>
      <p:sp>
        <p:nvSpPr>
          <p:cNvPr id="5" name="Footer Placeholder 2"/>
          <p:cNvSpPr>
            <a:spLocks noGrp="1"/>
          </p:cNvSpPr>
          <p:nvPr>
            <p:ph type="ftr" sz="quarter" idx="11"/>
          </p:nvPr>
        </p:nvSpPr>
        <p:spPr/>
        <p:txBody>
          <a:bodyPr/>
          <a:lstStyle>
            <a:lvl1pPr>
              <a:defRPr/>
            </a:lvl1pPr>
          </a:lstStyle>
          <a:p>
            <a:r>
              <a:rPr lang="en-GB"/>
              <a:t>Yeni TTK için yol haritası</a:t>
            </a:r>
            <a:endParaRPr lang="en-US"/>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29110" name="think-cell Slide" r:id="rId4" imgW="0" imgH="0" progId="">
                  <p:embed/>
                </p:oleObj>
              </mc:Choice>
              <mc:Fallback>
                <p:oleObj name="think-cell Slide" r:id="rId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23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30134"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3"/>
            <p:custDataLst>
              <p:tags r:id="rId4"/>
            </p:custDataLst>
          </p:nvPr>
        </p:nvSpPr>
        <p:spPr/>
        <p:txBody>
          <a:bodyPr/>
          <a:lstStyle>
            <a:lvl1pPr>
              <a:defRPr/>
            </a:lvl1pPr>
          </a:lstStyle>
          <a:p>
            <a:fld id="{FADB3915-B7C8-4837-B36B-55A04FAD5585}" type="slidenum">
              <a:rPr lang="en-US"/>
              <a:pPr/>
              <a:t>‹#›</a:t>
            </a:fld>
            <a:endParaRPr lang="en-US"/>
          </a:p>
        </p:txBody>
      </p:sp>
      <p:sp>
        <p:nvSpPr>
          <p:cNvPr id="8" name="Footer Placeholder 10"/>
          <p:cNvSpPr>
            <a:spLocks noGrp="1"/>
          </p:cNvSpPr>
          <p:nvPr>
            <p:ph type="ftr" sz="quarter" idx="14"/>
            <p:custDataLst>
              <p:tags r:id="rId5"/>
            </p:custDataLst>
          </p:nvPr>
        </p:nvSpPr>
        <p:spPr/>
        <p:txBody>
          <a:bodyPr/>
          <a:lstStyle>
            <a:lvl1pPr>
              <a:defRPr/>
            </a:lvl1pPr>
          </a:lstStyle>
          <a:p>
            <a:endParaRPr lang="tr-TR"/>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31158"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a:t>
            </a:r>
            <a:r>
              <a:rPr lang="tr-TR" sz="800" dirty="0">
                <a:solidFill>
                  <a:srgbClr val="002776"/>
                </a:solidFill>
              </a:rPr>
              <a:t>Türkiye</a:t>
            </a:r>
            <a:endParaRPr lang="en-US" sz="800" dirty="0">
              <a:solidFill>
                <a:srgbClr val="002776"/>
              </a:solidFill>
            </a:endParaRPr>
          </a:p>
        </p:txBody>
      </p:sp>
      <p:sp>
        <p:nvSpPr>
          <p:cNvPr id="8"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9" y="1123955"/>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91" y="1122367"/>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C4E3AF4F-73C0-487D-A2B6-9DFDE94798B6}"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endParaRPr lang="tr-TR"/>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1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32182"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71" tIns="35971" rIns="35971" bIns="35971"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3"/>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84D5616C-358D-475E-BBC2-732686BC8DAB}"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endParaRPr lang="tr-T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33206"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p:custDataLst>
              <p:tags r:id="rId3"/>
            </p:custDataLst>
          </p:nvPr>
        </p:nvSpPr>
        <p:spPr bwMode="auto">
          <a:xfrm>
            <a:off x="6804643" y="6554788"/>
            <a:ext cx="1905970"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a:t>
            </a:r>
            <a:r>
              <a:rPr lang="en-US" sz="800" dirty="0" err="1">
                <a:solidFill>
                  <a:srgbClr val="002776"/>
                </a:solidFill>
              </a:rPr>
              <a:t>Touche</a:t>
            </a:r>
            <a:r>
              <a:rPr lang="en-US" sz="800" dirty="0">
                <a:solidFill>
                  <a:srgbClr val="002776"/>
                </a:solidFill>
              </a:rPr>
              <a:t> Tohmatsu Limited</a:t>
            </a:r>
          </a:p>
        </p:txBody>
      </p:sp>
      <p:sp>
        <p:nvSpPr>
          <p:cNvPr id="4" name="Rectangle 10"/>
          <p:cNvSpPr>
            <a:spLocks noChangeArrowheads="1"/>
          </p:cNvSpPr>
          <p:nvPr userDrawn="1">
            <p:custDataLst>
              <p:tags r:id="rId4"/>
            </p:custDataLst>
          </p:nvPr>
        </p:nvSpPr>
        <p:spPr bwMode="auto">
          <a:xfrm>
            <a:off x="6762753" y="6554788"/>
            <a:ext cx="1947863" cy="141064"/>
          </a:xfrm>
          <a:prstGeom prst="rect">
            <a:avLst/>
          </a:prstGeom>
          <a:solidFill>
            <a:schemeClr val="bg2"/>
          </a:solidFill>
          <a:ln w="25400" algn="ctr">
            <a:noFill/>
            <a:miter lim="800000"/>
            <a:headEnd/>
            <a:tailEnd/>
          </a:ln>
        </p:spPr>
        <p:txBody>
          <a:bodyPr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a:t>
            </a:r>
            <a:r>
              <a:rPr lang="tr-TR" sz="800" dirty="0">
                <a:solidFill>
                  <a:srgbClr val="002776"/>
                </a:solidFill>
              </a:rPr>
              <a:t>Türkiye</a:t>
            </a:r>
            <a:endParaRPr lang="en-US" sz="800" dirty="0">
              <a:solidFill>
                <a:srgbClr val="002776"/>
              </a:solidFill>
            </a:endParaRPr>
          </a:p>
        </p:txBody>
      </p:sp>
      <p:sp>
        <p:nvSpPr>
          <p:cNvPr id="5" name="Slide Number Placeholder 1"/>
          <p:cNvSpPr>
            <a:spLocks noGrp="1"/>
          </p:cNvSpPr>
          <p:nvPr>
            <p:ph type="sldNum" sz="quarter" idx="10"/>
          </p:nvPr>
        </p:nvSpPr>
        <p:spPr/>
        <p:txBody>
          <a:bodyPr/>
          <a:lstStyle>
            <a:lvl1pPr>
              <a:defRPr/>
            </a:lvl1pPr>
          </a:lstStyle>
          <a:p>
            <a:fld id="{398623F0-BF9B-4366-A999-EDF8E96B7725}" type="slidenum">
              <a:rPr lang="en-US"/>
              <a:pPr/>
              <a:t>‹#›</a:t>
            </a:fld>
            <a:endParaRPr lang="en-US"/>
          </a:p>
        </p:txBody>
      </p:sp>
      <p:sp>
        <p:nvSpPr>
          <p:cNvPr id="6" name="Footer Placeholder 2"/>
          <p:cNvSpPr>
            <a:spLocks noGrp="1"/>
          </p:cNvSpPr>
          <p:nvPr>
            <p:ph type="ftr" sz="quarter" idx="11"/>
          </p:nvPr>
        </p:nvSpPr>
        <p:spPr/>
        <p:txBody>
          <a:bodyPr/>
          <a:lstStyle>
            <a:lvl1pPr>
              <a:defRPr/>
            </a:lvl1pPr>
          </a:lstStyle>
          <a:p>
            <a:endParaRPr lang="tr-T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91894"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3"/>
            <p:custDataLst>
              <p:tags r:id="rId4"/>
            </p:custDataLst>
          </p:nvPr>
        </p:nvSpPr>
        <p:spPr/>
        <p:txBody>
          <a:bodyPr/>
          <a:lstStyle>
            <a:lvl1pPr>
              <a:defRPr/>
            </a:lvl1pPr>
          </a:lstStyle>
          <a:p>
            <a:fld id="{24F8C41C-F7B4-4076-9756-8E99FB82505A}" type="slidenum">
              <a:rPr lang="en-US"/>
              <a:pPr/>
              <a:t>‹#›</a:t>
            </a:fld>
            <a:endParaRPr lang="en-US"/>
          </a:p>
        </p:txBody>
      </p:sp>
      <p:sp>
        <p:nvSpPr>
          <p:cNvPr id="8" name="Footer Placeholder 10"/>
          <p:cNvSpPr>
            <a:spLocks noGrp="1"/>
          </p:cNvSpPr>
          <p:nvPr>
            <p:ph type="ftr" sz="quarter" idx="14"/>
            <p:custDataLst>
              <p:tags r:id="rId5"/>
            </p:custDataLst>
          </p:nvPr>
        </p:nvSpPr>
        <p:spPr/>
        <p:txBody>
          <a:bodyPr/>
          <a:lstStyle>
            <a:lvl1pPr>
              <a:defRPr/>
            </a:lvl1pPr>
          </a:lstStyle>
          <a:p>
            <a:endParaRPr lang="tr-T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34230"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5"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23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35254"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a:t>
            </a:r>
            <a:r>
              <a:rPr lang="tr-TR" sz="800" dirty="0">
                <a:solidFill>
                  <a:srgbClr val="002776"/>
                </a:solidFill>
              </a:rPr>
              <a:t>Türkiye</a:t>
            </a: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fld id="{7002C89B-19EE-49BB-BC7E-91205953BB38}"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r>
              <a:rPr lang="en-GB"/>
              <a:t>Yeni TTK için yol haritası</a:t>
            </a:r>
            <a:endParaRPr lang="en-US"/>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36278"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9" y="1123955"/>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91" y="1122367"/>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73B1CCAA-C560-40D0-875F-DAB50BF40EB7}"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r>
              <a:rPr lang="en-GB"/>
              <a:t>Yeni TTK için yol haritası</a:t>
            </a:r>
            <a:endParaRPr lang="en-US"/>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1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37302"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71" tIns="35971" rIns="35971" bIns="35971"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3"/>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E3EB8A85-3E6D-4662-A08F-7639E513C7C6}"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38326"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fld id="{EAA41066-7730-4682-9846-7FDB4D2A4096}" type="slidenum">
              <a:rPr lang="en-US"/>
              <a:pPr/>
              <a:t>‹#›</a:t>
            </a:fld>
            <a:endParaRPr lang="en-US"/>
          </a:p>
        </p:txBody>
      </p:sp>
      <p:sp>
        <p:nvSpPr>
          <p:cNvPr id="5" name="Footer Placeholder 2"/>
          <p:cNvSpPr>
            <a:spLocks noGrp="1"/>
          </p:cNvSpPr>
          <p:nvPr>
            <p:ph type="ftr" sz="quarter" idx="11"/>
          </p:nvPr>
        </p:nvSpPr>
        <p:spPr/>
        <p:txBody>
          <a:bodyPr/>
          <a:lstStyle>
            <a:lvl1pPr>
              <a:defRPr/>
            </a:lvl1pPr>
          </a:lstStyle>
          <a:p>
            <a:r>
              <a:rPr lang="en-GB"/>
              <a:t>Yeni TTK için yol haritası</a:t>
            </a:r>
            <a:endParaRPr lang="en-US"/>
          </a:p>
        </p:txBody>
      </p:sp>
    </p:spTree>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39350" name="think-cell Slide" r:id="rId4" imgW="0" imgH="0" progId="">
                  <p:embed/>
                </p:oleObj>
              </mc:Choice>
              <mc:Fallback>
                <p:oleObj name="think-cell Slide" r:id="rId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23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40374"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3"/>
            <p:custDataLst>
              <p:tags r:id="rId4"/>
            </p:custDataLst>
          </p:nvPr>
        </p:nvSpPr>
        <p:spPr/>
        <p:txBody>
          <a:bodyPr/>
          <a:lstStyle>
            <a:lvl1pPr>
              <a:defRPr/>
            </a:lvl1pPr>
          </a:lstStyle>
          <a:p>
            <a:fld id="{F0B4DAD4-E17E-417C-A649-82962CEBD987}" type="slidenum">
              <a:rPr lang="en-US"/>
              <a:pPr/>
              <a:t>‹#›</a:t>
            </a:fld>
            <a:endParaRPr lang="en-US"/>
          </a:p>
        </p:txBody>
      </p:sp>
      <p:sp>
        <p:nvSpPr>
          <p:cNvPr id="8" name="Footer Placeholder 10"/>
          <p:cNvSpPr>
            <a:spLocks noGrp="1"/>
          </p:cNvSpPr>
          <p:nvPr>
            <p:ph type="ftr" sz="quarter" idx="14"/>
            <p:custDataLst>
              <p:tags r:id="rId5"/>
            </p:custDataLst>
          </p:nvPr>
        </p:nvSpPr>
        <p:spPr/>
        <p:txBody>
          <a:bodyPr/>
          <a:lstStyle>
            <a:lvl1pPr>
              <a:defRPr/>
            </a:lvl1pPr>
          </a:lstStyle>
          <a:p>
            <a:endParaRPr lang="tr-TR"/>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41398"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a:t>
            </a:r>
            <a:r>
              <a:rPr lang="tr-TR" sz="800" dirty="0">
                <a:solidFill>
                  <a:srgbClr val="002776"/>
                </a:solidFill>
              </a:rPr>
              <a:t>Türkiye</a:t>
            </a:r>
            <a:endParaRPr lang="en-US" sz="800" dirty="0">
              <a:solidFill>
                <a:srgbClr val="002776"/>
              </a:solidFill>
            </a:endParaRPr>
          </a:p>
        </p:txBody>
      </p:sp>
      <p:sp>
        <p:nvSpPr>
          <p:cNvPr id="8"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9" y="1123955"/>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91" y="1122367"/>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E3DF11A3-D202-4FA8-92FE-FDCA1BB7EF11}"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endParaRPr lang="tr-TR"/>
          </a:p>
        </p:txBody>
      </p:sp>
    </p:spTree>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1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42422"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71" tIns="35971" rIns="35971" bIns="35971"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3"/>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07F38ADB-CA8C-4532-947C-18E479D95190}"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endParaRPr lang="tr-T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43446"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p:custDataLst>
              <p:tags r:id="rId3"/>
            </p:custDataLst>
          </p:nvPr>
        </p:nvSpPr>
        <p:spPr bwMode="auto">
          <a:xfrm>
            <a:off x="6804643" y="6554788"/>
            <a:ext cx="1905970"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a:t>
            </a:r>
            <a:r>
              <a:rPr lang="en-US" sz="800" dirty="0" err="1">
                <a:solidFill>
                  <a:srgbClr val="002776"/>
                </a:solidFill>
              </a:rPr>
              <a:t>Touche</a:t>
            </a:r>
            <a:r>
              <a:rPr lang="en-US" sz="800" dirty="0">
                <a:solidFill>
                  <a:srgbClr val="002776"/>
                </a:solidFill>
              </a:rPr>
              <a:t> Tohmatsu Limited</a:t>
            </a:r>
          </a:p>
        </p:txBody>
      </p:sp>
      <p:sp>
        <p:nvSpPr>
          <p:cNvPr id="4" name="Rectangle 10"/>
          <p:cNvSpPr>
            <a:spLocks noChangeArrowheads="1"/>
          </p:cNvSpPr>
          <p:nvPr userDrawn="1">
            <p:custDataLst>
              <p:tags r:id="rId4"/>
            </p:custDataLst>
          </p:nvPr>
        </p:nvSpPr>
        <p:spPr bwMode="auto">
          <a:xfrm>
            <a:off x="6762753" y="6554788"/>
            <a:ext cx="1947863" cy="141064"/>
          </a:xfrm>
          <a:prstGeom prst="rect">
            <a:avLst/>
          </a:prstGeom>
          <a:solidFill>
            <a:schemeClr val="bg2"/>
          </a:solidFill>
          <a:ln w="25400" algn="ctr">
            <a:noFill/>
            <a:miter lim="800000"/>
            <a:headEnd/>
            <a:tailEnd/>
          </a:ln>
        </p:spPr>
        <p:txBody>
          <a:bodyPr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a:t>
            </a:r>
            <a:r>
              <a:rPr lang="tr-TR" sz="800" dirty="0">
                <a:solidFill>
                  <a:srgbClr val="002776"/>
                </a:solidFill>
              </a:rPr>
              <a:t>Türkiye</a:t>
            </a:r>
            <a:endParaRPr lang="en-US" sz="800" dirty="0">
              <a:solidFill>
                <a:srgbClr val="002776"/>
              </a:solidFill>
            </a:endParaRPr>
          </a:p>
        </p:txBody>
      </p:sp>
      <p:sp>
        <p:nvSpPr>
          <p:cNvPr id="5" name="Slide Number Placeholder 1"/>
          <p:cNvSpPr>
            <a:spLocks noGrp="1"/>
          </p:cNvSpPr>
          <p:nvPr>
            <p:ph type="sldNum" sz="quarter" idx="10"/>
          </p:nvPr>
        </p:nvSpPr>
        <p:spPr/>
        <p:txBody>
          <a:bodyPr/>
          <a:lstStyle>
            <a:lvl1pPr>
              <a:defRPr/>
            </a:lvl1pPr>
          </a:lstStyle>
          <a:p>
            <a:fld id="{E1F7608B-EE1F-47F3-9070-379658763BA4}" type="slidenum">
              <a:rPr lang="en-US"/>
              <a:pPr/>
              <a:t>‹#›</a:t>
            </a:fld>
            <a:endParaRPr lang="en-US"/>
          </a:p>
        </p:txBody>
      </p:sp>
      <p:sp>
        <p:nvSpPr>
          <p:cNvPr id="6" name="Footer Placeholder 2"/>
          <p:cNvSpPr>
            <a:spLocks noGrp="1"/>
          </p:cNvSpPr>
          <p:nvPr>
            <p:ph type="ftr" sz="quarter" idx="11"/>
          </p:nvPr>
        </p:nvSpPr>
        <p:spPr/>
        <p:txBody>
          <a:bodyPr/>
          <a:lstStyle>
            <a:lvl1pPr>
              <a:defRPr/>
            </a:lvl1pPr>
          </a:lstStyle>
          <a:p>
            <a:endParaRPr lang="tr-T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92918"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chemeClr val="tx2"/>
                </a:solidFill>
              </a:rPr>
              <a:t>©2011 Deloitte </a:t>
            </a:r>
            <a:r>
              <a:rPr lang="tr-TR" sz="800" dirty="0">
                <a:solidFill>
                  <a:schemeClr val="tx2"/>
                </a:solidFill>
              </a:rPr>
              <a:t>Türkiye</a:t>
            </a:r>
            <a:endParaRPr lang="en-US" sz="800" dirty="0">
              <a:solidFill>
                <a:schemeClr val="tx2"/>
              </a:solidFill>
            </a:endParaRPr>
          </a:p>
        </p:txBody>
      </p:sp>
      <p:sp>
        <p:nvSpPr>
          <p:cNvPr id="8"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9" y="1123955"/>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91" y="1122367"/>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1EC45C50-BDB0-43EE-889D-5095271E081B}"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endParaRPr lang="tr-T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44470"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5"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23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45494"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10"/>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fld id="{7B2E2F1B-B7D6-4D1F-B395-287EA3EEDEF4}"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r>
              <a:rPr lang="en-GB"/>
              <a:t>Yeni TTK için yol haritası</a:t>
            </a:r>
            <a:endParaRPr lang="en-US"/>
          </a:p>
        </p:txBody>
      </p:sp>
    </p:spTree>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46518"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10"/>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9" y="1123955"/>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91" y="1122367"/>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5323AF6E-14E2-4721-9F84-0EA4D5517A7A}"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r>
              <a:rPr lang="en-GB"/>
              <a:t>Yeni TTK için yol haritası</a:t>
            </a:r>
            <a:endParaRPr lang="en-US"/>
          </a:p>
        </p:txBody>
      </p:sp>
    </p:spTree>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1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47542"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71" tIns="35971" rIns="35971" bIns="35971"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3"/>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A3ED3563-CFB7-43CD-9C07-3A78ED5D7B1B}"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48566"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10"/>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fld id="{6DF689F8-63D9-4EE3-AAE6-383F3E1E04F0}" type="slidenum">
              <a:rPr lang="en-US"/>
              <a:pPr/>
              <a:t>‹#›</a:t>
            </a:fld>
            <a:endParaRPr lang="en-US"/>
          </a:p>
        </p:txBody>
      </p:sp>
      <p:sp>
        <p:nvSpPr>
          <p:cNvPr id="5" name="Footer Placeholder 2"/>
          <p:cNvSpPr>
            <a:spLocks noGrp="1"/>
          </p:cNvSpPr>
          <p:nvPr>
            <p:ph type="ftr" sz="quarter" idx="11"/>
          </p:nvPr>
        </p:nvSpPr>
        <p:spPr/>
        <p:txBody>
          <a:bodyPr/>
          <a:lstStyle>
            <a:lvl1pPr>
              <a:defRPr/>
            </a:lvl1pPr>
          </a:lstStyle>
          <a:p>
            <a:r>
              <a:rPr lang="en-GB"/>
              <a:t>Yeni TTK için yol haritası</a:t>
            </a:r>
            <a:endParaRPr lang="en-US"/>
          </a:p>
        </p:txBody>
      </p:sp>
    </p:spTree>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49590" name="think-cell Slide" r:id="rId4" imgW="0" imgH="0" progId="">
                  <p:embed/>
                </p:oleObj>
              </mc:Choice>
              <mc:Fallback>
                <p:oleObj name="think-cell Slide" r:id="rId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23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50614"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3"/>
            <p:custDataLst>
              <p:tags r:id="rId4"/>
            </p:custDataLst>
          </p:nvPr>
        </p:nvSpPr>
        <p:spPr/>
        <p:txBody>
          <a:bodyPr/>
          <a:lstStyle>
            <a:lvl1pPr>
              <a:defRPr/>
            </a:lvl1pPr>
          </a:lstStyle>
          <a:p>
            <a:fld id="{76993899-CDDB-4C99-9204-3C12206376AA}" type="slidenum">
              <a:rPr lang="en-US"/>
              <a:pPr/>
              <a:t>‹#›</a:t>
            </a:fld>
            <a:endParaRPr lang="en-US"/>
          </a:p>
        </p:txBody>
      </p:sp>
      <p:sp>
        <p:nvSpPr>
          <p:cNvPr id="8" name="Footer Placeholder 10"/>
          <p:cNvSpPr>
            <a:spLocks noGrp="1"/>
          </p:cNvSpPr>
          <p:nvPr>
            <p:ph type="ftr" sz="quarter" idx="14"/>
            <p:custDataLst>
              <p:tags r:id="rId5"/>
            </p:custDataLst>
          </p:nvPr>
        </p:nvSpPr>
        <p:spPr/>
        <p:txBody>
          <a:bodyPr/>
          <a:lstStyle>
            <a:lvl1pPr>
              <a:defRPr/>
            </a:lvl1pPr>
          </a:lstStyle>
          <a:p>
            <a:endParaRPr lang="tr-TR"/>
          </a:p>
        </p:txBody>
      </p:sp>
    </p:spTree>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51638"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a:t>
            </a:r>
            <a:r>
              <a:rPr lang="tr-TR" sz="800" dirty="0">
                <a:solidFill>
                  <a:srgbClr val="002776"/>
                </a:solidFill>
              </a:rPr>
              <a:t>Türkiye</a:t>
            </a:r>
            <a:endParaRPr lang="en-US" sz="800" dirty="0">
              <a:solidFill>
                <a:srgbClr val="002776"/>
              </a:solidFill>
            </a:endParaRPr>
          </a:p>
        </p:txBody>
      </p:sp>
      <p:sp>
        <p:nvSpPr>
          <p:cNvPr id="8"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9" y="1123955"/>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91" y="1122367"/>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3D7A0C2C-250D-4932-9C8D-E176C9B4FA10}"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endParaRPr lang="tr-TR"/>
          </a:p>
        </p:txBody>
      </p:sp>
    </p:spTree>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1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52662"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71" tIns="35971" rIns="35971" bIns="35971"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3"/>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4F4A573F-8716-4666-B9F0-CAC2919A2B72}"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endParaRPr lang="tr-T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53686"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p:custDataLst>
              <p:tags r:id="rId3"/>
            </p:custDataLst>
          </p:nvPr>
        </p:nvSpPr>
        <p:spPr bwMode="auto">
          <a:xfrm>
            <a:off x="6804643" y="6554788"/>
            <a:ext cx="1905970"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a:t>
            </a:r>
            <a:r>
              <a:rPr lang="en-US" sz="800" dirty="0" err="1">
                <a:solidFill>
                  <a:srgbClr val="002776"/>
                </a:solidFill>
              </a:rPr>
              <a:t>Touche</a:t>
            </a:r>
            <a:r>
              <a:rPr lang="en-US" sz="800" dirty="0">
                <a:solidFill>
                  <a:srgbClr val="002776"/>
                </a:solidFill>
              </a:rPr>
              <a:t> Tohmatsu Limited</a:t>
            </a:r>
          </a:p>
        </p:txBody>
      </p:sp>
      <p:sp>
        <p:nvSpPr>
          <p:cNvPr id="4" name="Rectangle 10"/>
          <p:cNvSpPr>
            <a:spLocks noChangeArrowheads="1"/>
          </p:cNvSpPr>
          <p:nvPr userDrawn="1">
            <p:custDataLst>
              <p:tags r:id="rId4"/>
            </p:custDataLst>
          </p:nvPr>
        </p:nvSpPr>
        <p:spPr bwMode="auto">
          <a:xfrm>
            <a:off x="6762753" y="6554788"/>
            <a:ext cx="1947863" cy="141064"/>
          </a:xfrm>
          <a:prstGeom prst="rect">
            <a:avLst/>
          </a:prstGeom>
          <a:solidFill>
            <a:schemeClr val="bg2"/>
          </a:solidFill>
          <a:ln w="25400" algn="ctr">
            <a:noFill/>
            <a:miter lim="800000"/>
            <a:headEnd/>
            <a:tailEnd/>
          </a:ln>
        </p:spPr>
        <p:txBody>
          <a:bodyPr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a:t>
            </a:r>
            <a:r>
              <a:rPr lang="tr-TR" sz="800" dirty="0">
                <a:solidFill>
                  <a:srgbClr val="002776"/>
                </a:solidFill>
              </a:rPr>
              <a:t>Türkiyee</a:t>
            </a:r>
            <a:endParaRPr lang="en-US" sz="800" dirty="0">
              <a:solidFill>
                <a:srgbClr val="002776"/>
              </a:solidFill>
            </a:endParaRPr>
          </a:p>
        </p:txBody>
      </p:sp>
      <p:sp>
        <p:nvSpPr>
          <p:cNvPr id="5" name="Slide Number Placeholder 1"/>
          <p:cNvSpPr>
            <a:spLocks noGrp="1"/>
          </p:cNvSpPr>
          <p:nvPr>
            <p:ph type="sldNum" sz="quarter" idx="10"/>
          </p:nvPr>
        </p:nvSpPr>
        <p:spPr/>
        <p:txBody>
          <a:bodyPr/>
          <a:lstStyle>
            <a:lvl1pPr>
              <a:defRPr/>
            </a:lvl1pPr>
          </a:lstStyle>
          <a:p>
            <a:fld id="{48B043F7-C922-42DE-9781-27E4B75F933A}" type="slidenum">
              <a:rPr lang="en-US"/>
              <a:pPr/>
              <a:t>‹#›</a:t>
            </a:fld>
            <a:endParaRPr lang="en-US"/>
          </a:p>
        </p:txBody>
      </p:sp>
      <p:sp>
        <p:nvSpPr>
          <p:cNvPr id="6" name="Footer Placeholder 2"/>
          <p:cNvSpPr>
            <a:spLocks noGrp="1"/>
          </p:cNvSpPr>
          <p:nvPr>
            <p:ph type="ftr" sz="quarter" idx="11"/>
          </p:nvPr>
        </p:nvSpPr>
        <p:spPr/>
        <p:txBody>
          <a:bodyPr/>
          <a:lstStyle>
            <a:lvl1pPr>
              <a:defRPr/>
            </a:lvl1pPr>
          </a:lstStyle>
          <a:p>
            <a:endParaRPr lang="tr-T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93942"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71" tIns="35971" rIns="35971" bIns="35971"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3"/>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38170073-D1D8-4840-94E6-33B52B190301}"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72118"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email">
            <a:extLst>
              <a:ext uri="{28A0092B-C50C-407E-A947-70E740481C1C}">
                <a14:useLocalDpi xmlns:a14="http://schemas.microsoft.com/office/drawing/2010/main"/>
              </a:ext>
            </a:extLst>
          </a:blip>
          <a:srcRect/>
          <a:stretch>
            <a:fillRect/>
          </a:stretch>
        </p:blipFill>
        <p:spPr bwMode="auto">
          <a:xfrm>
            <a:off x="247655"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23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73142"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a:spLocks noChangeArrowheads="1"/>
          </p:cNvSpPr>
          <p:nvPr userDrawn="1">
            <p:custDataLst>
              <p:tags r:id="rId3"/>
            </p:custDataLst>
          </p:nvPr>
        </p:nvSpPr>
        <p:spPr bwMode="auto">
          <a:xfrm>
            <a:off x="7660648" y="6554788"/>
            <a:ext cx="1049966" cy="141064"/>
          </a:xfrm>
          <a:prstGeom prst="rect">
            <a:avLst/>
          </a:prstGeom>
          <a:noFill/>
          <a:ln w="25400" algn="ctr">
            <a:noFill/>
            <a:miter lim="800000"/>
            <a:headEnd/>
            <a:tailEnd/>
          </a:ln>
        </p:spPr>
        <p:txBody>
          <a:bodyPr wrap="none" lIns="0" tIns="0" rIns="0" bIns="0">
            <a:spAutoFit/>
          </a:bodyPr>
          <a:lstStyle/>
          <a:p>
            <a:pPr algn="r" defTabSz="957230">
              <a:lnSpc>
                <a:spcPts val="1128"/>
              </a:lnSpc>
              <a:defRPr/>
            </a:pPr>
            <a:r>
              <a:rPr lang="en-US" sz="800" dirty="0">
                <a:solidFill>
                  <a:srgbClr val="002776"/>
                </a:solidFill>
                <a:latin typeface="Arial" charset="0"/>
                <a:cs typeface="Arial" charset="0"/>
              </a:rPr>
              <a:t>©</a:t>
            </a:r>
            <a:r>
              <a:rPr lang="en-US" sz="800" dirty="0" smtClean="0">
                <a:solidFill>
                  <a:srgbClr val="002776"/>
                </a:solidFill>
                <a:latin typeface="Arial" charset="0"/>
                <a:cs typeface="Arial" charset="0"/>
              </a:rPr>
              <a:t>201</a:t>
            </a:r>
            <a:r>
              <a:rPr lang="tr-TR" sz="800" dirty="0" smtClean="0">
                <a:solidFill>
                  <a:srgbClr val="002776"/>
                </a:solidFill>
                <a:latin typeface="Arial" charset="0"/>
                <a:cs typeface="Arial" charset="0"/>
              </a:rPr>
              <a:t>2</a:t>
            </a:r>
            <a:r>
              <a:rPr lang="en-US" sz="800" dirty="0" smtClean="0">
                <a:solidFill>
                  <a:srgbClr val="002776"/>
                </a:solidFill>
                <a:latin typeface="Arial" charset="0"/>
                <a:cs typeface="Arial" charset="0"/>
              </a:rPr>
              <a:t> </a:t>
            </a:r>
            <a:r>
              <a:rPr lang="en-US" sz="800" dirty="0">
                <a:solidFill>
                  <a:srgbClr val="002776"/>
                </a:solidFill>
                <a:latin typeface="Arial" charset="0"/>
                <a:cs typeface="Arial" charset="0"/>
              </a:rPr>
              <a:t>Deloitte </a:t>
            </a:r>
            <a:r>
              <a:rPr lang="tr-TR" sz="800" dirty="0">
                <a:solidFill>
                  <a:srgbClr val="002776"/>
                </a:solidFill>
                <a:latin typeface="Arial" charset="0"/>
                <a:cs typeface="Arial" charset="0"/>
              </a:rPr>
              <a:t>Türkiye</a:t>
            </a: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pPr>
              <a:defRPr/>
            </a:pPr>
            <a:fld id="{E5088287-4673-4219-91BF-838E3BD68E42}" type="slidenum">
              <a:rPr lang="en-US"/>
              <a:pPr>
                <a:defRPr/>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pPr>
              <a:defRPr/>
            </a:pPr>
            <a:r>
              <a:rPr lang="en-GB"/>
              <a:t>Yeni TTK için yol haritası</a:t>
            </a:r>
            <a:endParaRPr lang="en-US" dirty="0"/>
          </a:p>
        </p:txBody>
      </p:sp>
    </p:spTree>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74166"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7230">
              <a:lnSpc>
                <a:spcPts val="1128"/>
              </a:lnSpc>
              <a:defRPr/>
            </a:pPr>
            <a:r>
              <a:rPr lang="en-US" sz="800" dirty="0">
                <a:solidFill>
                  <a:srgbClr val="002776"/>
                </a:solidFill>
                <a:latin typeface="Arial" charset="0"/>
                <a:cs typeface="Arial" charset="0"/>
              </a:rPr>
              <a:t>©2011 Deloitte T</a:t>
            </a:r>
            <a:r>
              <a:rPr lang="tr-TR" sz="800" dirty="0">
                <a:solidFill>
                  <a:srgbClr val="002776"/>
                </a:solidFill>
                <a:latin typeface="Arial" charset="0"/>
                <a:cs typeface="Arial" charset="0"/>
              </a:rPr>
              <a:t>ürkiye</a:t>
            </a:r>
            <a:endParaRPr lang="en-US" sz="800" dirty="0">
              <a:solidFill>
                <a:srgbClr val="002776"/>
              </a:solidFill>
              <a:latin typeface="Arial" charset="0"/>
              <a:cs typeface="Arial" charset="0"/>
            </a:endParaRPr>
          </a:p>
        </p:txBody>
      </p:sp>
      <p:sp>
        <p:nvSpPr>
          <p:cNvPr id="8"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9" y="1123955"/>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91" y="1122367"/>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pPr>
              <a:defRPr/>
            </a:pPr>
            <a:fld id="{91B8C04C-79C9-4A88-91BC-C7D13154A62A}" type="slidenum">
              <a:rPr lang="en-US"/>
              <a:pPr>
                <a:defRPr/>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pPr>
              <a:defRPr/>
            </a:pPr>
            <a:r>
              <a:rPr lang="en-GB"/>
              <a:t>Yeni TTK için yol haritası</a:t>
            </a:r>
            <a:endParaRPr lang="en-US" dirty="0"/>
          </a:p>
        </p:txBody>
      </p:sp>
    </p:spTree>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76214"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71" tIns="35971" rIns="35971" bIns="35971" anchor="ctr"/>
          <a:lstStyle/>
          <a:p>
            <a:pPr algn="ctr">
              <a:defRPr/>
            </a:pPr>
            <a:endParaRPr lang="en-GB" sz="1400" dirty="0">
              <a:solidFill>
                <a:srgbClr val="FFFFFF"/>
              </a:solidFill>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3"/>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solidFill>
                  <a:srgbClr val="002776"/>
                </a:solidFill>
              </a:defRPr>
            </a:lvl1pPr>
          </a:lstStyle>
          <a:p>
            <a:pPr>
              <a:defRPr/>
            </a:pPr>
            <a:fld id="{340BAAA3-E5C4-4088-8C30-5E1A528EBD5A}" type="slidenum">
              <a:rPr lang="en-US"/>
              <a:pPr>
                <a:defRPr/>
              </a:pPr>
              <a:t>‹#›</a:t>
            </a:fld>
            <a:endParaRPr lang="en-US" dirty="0"/>
          </a:p>
        </p:txBody>
      </p:sp>
      <p:sp>
        <p:nvSpPr>
          <p:cNvPr id="6" name="Footer Placeholder 4"/>
          <p:cNvSpPr>
            <a:spLocks noGrp="1"/>
          </p:cNvSpPr>
          <p:nvPr>
            <p:ph type="ftr" sz="quarter" idx="11"/>
          </p:nvPr>
        </p:nvSpPr>
        <p:spPr/>
        <p:txBody>
          <a:bodyPr/>
          <a:lstStyle>
            <a:lvl1pPr>
              <a:defRPr>
                <a:solidFill>
                  <a:srgbClr val="002776"/>
                </a:solidFill>
              </a:defRPr>
            </a:lvl1pPr>
          </a:lstStyle>
          <a:p>
            <a:pPr>
              <a:defRPr/>
            </a:pPr>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77238"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p:cNvSpPr>
            <a:spLocks noChangeArrowheads="1"/>
          </p:cNvSpPr>
          <p:nvPr userDrawn="1">
            <p:custDataLst>
              <p:tags r:id="rId3"/>
            </p:custDataLst>
          </p:nvPr>
        </p:nvSpPr>
        <p:spPr bwMode="auto">
          <a:xfrm>
            <a:off x="7660648" y="6554788"/>
            <a:ext cx="1049966" cy="141064"/>
          </a:xfrm>
          <a:prstGeom prst="rect">
            <a:avLst/>
          </a:prstGeom>
          <a:noFill/>
          <a:ln w="25400" algn="ctr">
            <a:noFill/>
            <a:miter lim="800000"/>
            <a:headEnd/>
            <a:tailEnd/>
          </a:ln>
        </p:spPr>
        <p:txBody>
          <a:bodyPr wrap="none" lIns="0" tIns="0" rIns="0" bIns="0">
            <a:spAutoFit/>
          </a:bodyPr>
          <a:lstStyle/>
          <a:p>
            <a:pPr algn="r" defTabSz="957230">
              <a:lnSpc>
                <a:spcPts val="1128"/>
              </a:lnSpc>
              <a:defRPr/>
            </a:pPr>
            <a:r>
              <a:rPr lang="en-US" sz="800" dirty="0">
                <a:solidFill>
                  <a:srgbClr val="002776"/>
                </a:solidFill>
                <a:latin typeface="Arial" charset="0"/>
                <a:cs typeface="Arial" charset="0"/>
              </a:rPr>
              <a:t>©</a:t>
            </a:r>
            <a:r>
              <a:rPr lang="en-US" sz="800" dirty="0" smtClean="0">
                <a:solidFill>
                  <a:srgbClr val="002776"/>
                </a:solidFill>
                <a:latin typeface="Arial" charset="0"/>
                <a:cs typeface="Arial" charset="0"/>
              </a:rPr>
              <a:t>201</a:t>
            </a:r>
            <a:r>
              <a:rPr lang="tr-TR" sz="800" dirty="0" smtClean="0">
                <a:solidFill>
                  <a:srgbClr val="002776"/>
                </a:solidFill>
                <a:latin typeface="Arial" charset="0"/>
                <a:cs typeface="Arial" charset="0"/>
              </a:rPr>
              <a:t>2</a:t>
            </a:r>
            <a:r>
              <a:rPr lang="en-US" sz="800" dirty="0" smtClean="0">
                <a:solidFill>
                  <a:srgbClr val="002776"/>
                </a:solidFill>
                <a:latin typeface="Arial" charset="0"/>
                <a:cs typeface="Arial" charset="0"/>
              </a:rPr>
              <a:t> </a:t>
            </a:r>
            <a:r>
              <a:rPr lang="en-US" sz="800" dirty="0">
                <a:solidFill>
                  <a:srgbClr val="002776"/>
                </a:solidFill>
                <a:latin typeface="Arial" charset="0"/>
                <a:cs typeface="Arial" charset="0"/>
              </a:rPr>
              <a:t>Deloitte T</a:t>
            </a:r>
            <a:r>
              <a:rPr lang="tr-TR" sz="800" dirty="0">
                <a:solidFill>
                  <a:srgbClr val="002776"/>
                </a:solidFill>
                <a:latin typeface="Arial" charset="0"/>
                <a:cs typeface="Arial" charset="0"/>
              </a:rPr>
              <a:t>ürkiye</a:t>
            </a:r>
            <a:endParaRPr lang="en-US" sz="800" dirty="0">
              <a:solidFill>
                <a:srgbClr val="002776"/>
              </a:solidFill>
              <a:latin typeface="Arial" charset="0"/>
              <a:cs typeface="Arial" charset="0"/>
            </a:endParaRPr>
          </a:p>
        </p:txBody>
      </p:sp>
      <p:sp>
        <p:nvSpPr>
          <p:cNvPr id="4" name="Slide Number Placeholder 1"/>
          <p:cNvSpPr>
            <a:spLocks noGrp="1"/>
          </p:cNvSpPr>
          <p:nvPr>
            <p:ph type="sldNum" sz="quarter" idx="10"/>
          </p:nvPr>
        </p:nvSpPr>
        <p:spPr/>
        <p:txBody>
          <a:bodyPr/>
          <a:lstStyle>
            <a:lvl1pPr>
              <a:defRPr/>
            </a:lvl1pPr>
          </a:lstStyle>
          <a:p>
            <a:pPr>
              <a:defRPr/>
            </a:pPr>
            <a:fld id="{37524F08-AA22-4ABA-8CF3-FA6C984D0F38}" type="slidenum">
              <a:rPr lang="en-US"/>
              <a:pPr>
                <a:defRPr/>
              </a:pPr>
              <a:t>‹#›</a:t>
            </a:fld>
            <a:endParaRPr lang="en-US" dirty="0"/>
          </a:p>
        </p:txBody>
      </p:sp>
      <p:sp>
        <p:nvSpPr>
          <p:cNvPr id="5" name="Footer Placeholder 2"/>
          <p:cNvSpPr>
            <a:spLocks noGrp="1"/>
          </p:cNvSpPr>
          <p:nvPr>
            <p:ph type="ftr" sz="quarter" idx="11"/>
          </p:nvPr>
        </p:nvSpPr>
        <p:spPr/>
        <p:txBody>
          <a:bodyPr/>
          <a:lstStyle>
            <a:lvl1pPr>
              <a:defRPr/>
            </a:lvl1pPr>
          </a:lstStyle>
          <a:p>
            <a:pPr>
              <a:defRPr/>
            </a:pPr>
            <a:r>
              <a:rPr lang="en-GB"/>
              <a:t>Yeni TTK için yol haritası</a:t>
            </a:r>
            <a:endParaRPr lang="en-US" dirty="0"/>
          </a:p>
        </p:txBody>
      </p:sp>
    </p:spTree>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graphicFrame>
        <p:nvGraphicFramePr>
          <p:cNvPr id="4"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78262"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5"/>
          <p:cNvSpPr>
            <a:spLocks noChangeArrowheads="1"/>
          </p:cNvSpPr>
          <p:nvPr>
            <p:custDataLst>
              <p:tags r:id="rId3"/>
            </p:custDataLst>
          </p:nvPr>
        </p:nvSpPr>
        <p:spPr bwMode="auto">
          <a:xfrm>
            <a:off x="7660648"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defRPr/>
            </a:pPr>
            <a:r>
              <a:rPr lang="en-US" sz="800" dirty="0">
                <a:solidFill>
                  <a:srgbClr val="002776"/>
                </a:solidFill>
              </a:rPr>
              <a:t>©</a:t>
            </a:r>
            <a:r>
              <a:rPr lang="en-US" sz="800" dirty="0" smtClean="0">
                <a:solidFill>
                  <a:srgbClr val="002776"/>
                </a:solidFill>
              </a:rPr>
              <a:t>201</a:t>
            </a:r>
            <a:r>
              <a:rPr lang="tr-TR" sz="800" dirty="0" smtClean="0">
                <a:solidFill>
                  <a:srgbClr val="002776"/>
                </a:solidFill>
              </a:rPr>
              <a:t>2</a:t>
            </a:r>
            <a:r>
              <a:rPr lang="en-US" sz="800" dirty="0" smtClean="0">
                <a:solidFill>
                  <a:srgbClr val="002776"/>
                </a:solidFill>
              </a:rPr>
              <a:t> </a:t>
            </a:r>
            <a:r>
              <a:rPr lang="en-US" sz="800" dirty="0">
                <a:solidFill>
                  <a:srgbClr val="002776"/>
                </a:solidFill>
              </a:rPr>
              <a:t>Deloitte T</a:t>
            </a:r>
            <a:r>
              <a:rPr lang="tr-TR" sz="800" dirty="0">
                <a:solidFill>
                  <a:srgbClr val="002776"/>
                </a:solidFill>
              </a:rPr>
              <a:t>ürkiye</a:t>
            </a:r>
            <a:endParaRPr lang="en-US" sz="800" dirty="0">
              <a:solidFill>
                <a:srgbClr val="002776"/>
              </a:solidFill>
            </a:endParaRPr>
          </a:p>
        </p:txBody>
      </p:sp>
      <p:sp>
        <p:nvSpPr>
          <p:cNvPr id="6" name="Slide Number Placeholder 9"/>
          <p:cNvSpPr txBox="1">
            <a:spLocks/>
          </p:cNvSpPr>
          <p:nvPr userDrawn="1"/>
        </p:nvSpPr>
        <p:spPr>
          <a:xfrm>
            <a:off x="415925" y="6554788"/>
            <a:ext cx="282575" cy="142875"/>
          </a:xfrm>
          <a:prstGeom prst="rect">
            <a:avLst/>
          </a:prstGeom>
        </p:spPr>
        <p:txBody>
          <a:bodyPr lIns="0" tIns="0" rIns="0" bIns="0"/>
          <a:lstStyle>
            <a:lvl1pPr>
              <a:defRPr/>
            </a:lvl1pPr>
          </a:lstStyle>
          <a:p>
            <a:pPr defTabSz="818566">
              <a:lnSpc>
                <a:spcPts val="1077"/>
              </a:lnSpc>
              <a:defRPr/>
            </a:pPr>
            <a:fld id="{F57EAA32-BDB9-4F10-8BEB-A99F39A8006A}" type="slidenum">
              <a:rPr lang="en-US" sz="900" b="1" smtClean="0">
                <a:solidFill>
                  <a:srgbClr val="002776"/>
                </a:solidFill>
              </a:rPr>
              <a:pPr defTabSz="818566">
                <a:lnSpc>
                  <a:spcPts val="1077"/>
                </a:lnSpc>
                <a:defRPr/>
              </a:pPr>
              <a:t>‹#›</a:t>
            </a:fld>
            <a:endParaRPr lang="en-US" sz="900" b="1" dirty="0">
              <a:solidFill>
                <a:srgbClr val="002776"/>
              </a:solidFill>
            </a:endParaRPr>
          </a:p>
        </p:txBody>
      </p:sp>
      <p:sp>
        <p:nvSpPr>
          <p:cNvPr id="2" name="Title 1"/>
          <p:cNvSpPr>
            <a:spLocks noGrp="1"/>
          </p:cNvSpPr>
          <p:nvPr>
            <p:ph type="title"/>
          </p:nvPr>
        </p:nvSpPr>
        <p:spPr>
          <a:xfrm>
            <a:off x="831863" y="317582"/>
            <a:ext cx="7817680" cy="555769"/>
          </a:xfr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831877" y="1032144"/>
            <a:ext cx="7826583" cy="4604942"/>
          </a:xfrm>
          <a:prstGeom prst="rect">
            <a:avLst/>
          </a:prstGeom>
        </p:spPr>
        <p:txBody>
          <a:bodyPr lIns="81974" tIns="40987" rIns="81974" bIns="40987" rtlCol="0">
            <a:noAutofit/>
          </a:bodyPr>
          <a:lstStyle>
            <a:lvl1pPr algn="l" defTabSz="818566" rtl="0" eaLnBrk="1" latinLnBrk="0" hangingPunct="1">
              <a:spcBef>
                <a:spcPts val="0"/>
              </a:spcBef>
              <a:spcAft>
                <a:spcPts val="269"/>
              </a:spcAft>
              <a:buFont typeface="Arial" pitchFamily="34" charset="0"/>
              <a:defRPr lang="en-US" sz="1000" kern="1200" dirty="0" smtClean="0">
                <a:solidFill>
                  <a:schemeClr val="tx1"/>
                </a:solidFill>
                <a:latin typeface="+mn-lt"/>
                <a:ea typeface="+mj-ea"/>
                <a:cs typeface="+mj-cs"/>
              </a:defRPr>
            </a:lvl1pPr>
            <a:lvl2pPr algn="l" defTabSz="818566" rtl="0" eaLnBrk="1" latinLnBrk="0" hangingPunct="1">
              <a:spcBef>
                <a:spcPts val="0"/>
              </a:spcBef>
              <a:spcAft>
                <a:spcPts val="269"/>
              </a:spcAft>
              <a:buFont typeface="Arial" pitchFamily="34" charset="0"/>
              <a:defRPr lang="en-US" sz="1000" kern="1200" dirty="0" smtClean="0">
                <a:solidFill>
                  <a:schemeClr val="tx1"/>
                </a:solidFill>
                <a:latin typeface="+mn-lt"/>
                <a:ea typeface="+mj-ea"/>
                <a:cs typeface="+mj-cs"/>
              </a:defRPr>
            </a:lvl2pPr>
            <a:lvl3pPr algn="l" defTabSz="818566" rtl="0" eaLnBrk="1" latinLnBrk="0" hangingPunct="1">
              <a:spcBef>
                <a:spcPts val="0"/>
              </a:spcBef>
              <a:spcAft>
                <a:spcPts val="269"/>
              </a:spcAft>
              <a:buFont typeface="Arial" pitchFamily="34" charset="0"/>
              <a:defRPr lang="en-US" sz="1000" kern="1200" dirty="0" smtClean="0">
                <a:solidFill>
                  <a:schemeClr val="tx1"/>
                </a:solidFill>
                <a:latin typeface="+mn-lt"/>
                <a:ea typeface="+mj-ea"/>
                <a:cs typeface="+mj-cs"/>
              </a:defRPr>
            </a:lvl3pPr>
            <a:lvl4pPr algn="l" defTabSz="818566" rtl="0" eaLnBrk="1" latinLnBrk="0" hangingPunct="1">
              <a:spcBef>
                <a:spcPts val="0"/>
              </a:spcBef>
              <a:spcAft>
                <a:spcPts val="269"/>
              </a:spcAft>
              <a:buFont typeface="Arial" pitchFamily="34" charset="0"/>
              <a:defRPr lang="en-US" sz="900" kern="1200" dirty="0" smtClean="0">
                <a:solidFill>
                  <a:schemeClr val="tx1"/>
                </a:solidFill>
                <a:latin typeface="+mn-lt"/>
                <a:ea typeface="+mj-ea"/>
                <a:cs typeface="+mj-cs"/>
              </a:defRPr>
            </a:lvl4pPr>
            <a:lvl5pPr algn="l" defTabSz="818566" rtl="0" eaLnBrk="1" latinLnBrk="0" hangingPunct="1">
              <a:spcBef>
                <a:spcPts val="0"/>
              </a:spcBef>
              <a:spcAft>
                <a:spcPts val="269"/>
              </a:spcAft>
              <a:buFont typeface="Arial" pitchFamily="34" charset="0"/>
              <a:defRPr lang="en-GB" sz="900" kern="1200" dirty="0" smtClean="0">
                <a:solidFill>
                  <a:schemeClr val="tx1"/>
                </a:solidFill>
                <a:latin typeface="+mn-lt"/>
                <a:ea typeface="+mj-ea"/>
                <a:cs typeface="+mj-cs"/>
              </a:defRPr>
            </a:lvl5pPr>
            <a:lvl6pPr>
              <a:defRPr sz="14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81334" name="think-cell Slide" r:id="rId4" imgW="0" imgH="0" progId="">
                  <p:embed/>
                </p:oleObj>
              </mc:Choice>
              <mc:Fallback>
                <p:oleObj name="think-cell Slide" r:id="rId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23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82358"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a:spLocks noChangeArrowheads="1"/>
          </p:cNvSpPr>
          <p:nvPr userDrawn="1">
            <p:custDataLst>
              <p:tags r:id="rId3"/>
            </p:custDataLst>
          </p:nvPr>
        </p:nvSpPr>
        <p:spPr bwMode="auto">
          <a:xfrm>
            <a:off x="7660648"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defRPr/>
            </a:pPr>
            <a:r>
              <a:rPr lang="en-US" sz="800" dirty="0">
                <a:solidFill>
                  <a:srgbClr val="002776"/>
                </a:solidFill>
              </a:rPr>
              <a:t>©</a:t>
            </a:r>
            <a:r>
              <a:rPr lang="en-US" sz="800" dirty="0" smtClean="0">
                <a:solidFill>
                  <a:srgbClr val="002776"/>
                </a:solidFill>
              </a:rPr>
              <a:t>201</a:t>
            </a:r>
            <a:r>
              <a:rPr lang="tr-TR" sz="800" dirty="0" smtClean="0">
                <a:solidFill>
                  <a:srgbClr val="002776"/>
                </a:solidFill>
              </a:rPr>
              <a:t>2</a:t>
            </a:r>
            <a:r>
              <a:rPr lang="en-US" sz="800" dirty="0" smtClean="0">
                <a:solidFill>
                  <a:srgbClr val="002776"/>
                </a:solidFill>
              </a:rPr>
              <a:t> </a:t>
            </a:r>
            <a:r>
              <a:rPr lang="en-US" sz="800" dirty="0">
                <a:solidFill>
                  <a:srgbClr val="002776"/>
                </a:solidFill>
              </a:rPr>
              <a:t>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3"/>
            <p:custDataLst>
              <p:tags r:id="rId4"/>
            </p:custDataLst>
          </p:nvPr>
        </p:nvSpPr>
        <p:spPr/>
        <p:txBody>
          <a:bodyPr/>
          <a:lstStyle>
            <a:lvl1pPr>
              <a:lnSpc>
                <a:spcPts val="1125"/>
              </a:lnSpc>
              <a:defRPr sz="900" b="1">
                <a:solidFill>
                  <a:srgbClr val="002776"/>
                </a:solidFill>
                <a:latin typeface="Arial" charset="0"/>
                <a:cs typeface="Arial" charset="0"/>
              </a:defRPr>
            </a:lvl1pPr>
          </a:lstStyle>
          <a:p>
            <a:pPr>
              <a:defRPr/>
            </a:pPr>
            <a:fld id="{74BF41C8-C14A-4B68-B05B-9B103604D0E9}" type="slidenum">
              <a:rPr lang="en-US"/>
              <a:pPr>
                <a:defRPr/>
              </a:pPr>
              <a:t>‹#›</a:t>
            </a:fld>
            <a:endParaRPr lang="en-US" dirty="0"/>
          </a:p>
        </p:txBody>
      </p:sp>
      <p:sp>
        <p:nvSpPr>
          <p:cNvPr id="8" name="Footer Placeholder 10"/>
          <p:cNvSpPr>
            <a:spLocks noGrp="1"/>
          </p:cNvSpPr>
          <p:nvPr>
            <p:ph type="ftr" sz="quarter" idx="14"/>
            <p:custDataLst>
              <p:tags r:id="rId5"/>
            </p:custDataLst>
          </p:nvPr>
        </p:nvSpPr>
        <p:spPr/>
        <p:txBody>
          <a:bodyPr/>
          <a:lstStyle>
            <a:lvl1pPr>
              <a:lnSpc>
                <a:spcPts val="1125"/>
              </a:lnSpc>
              <a:defRPr sz="800">
                <a:solidFill>
                  <a:srgbClr val="002776"/>
                </a:solidFill>
                <a:latin typeface="Arial" charset="0"/>
                <a:cs typeface="Arial" charset="0"/>
              </a:defRPr>
            </a:lvl1pPr>
          </a:lstStyle>
          <a:p>
            <a:pPr>
              <a:defRPr/>
            </a:pPr>
            <a:endParaRPr lang="en-US"/>
          </a:p>
        </p:txBody>
      </p:sp>
    </p:spTree>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83382"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a:spLocks noChangeArrowheads="1"/>
          </p:cNvSpPr>
          <p:nvPr userDrawn="1">
            <p:custDataLst>
              <p:tags r:id="rId3"/>
            </p:custDataLst>
          </p:nvPr>
        </p:nvSpPr>
        <p:spPr bwMode="auto">
          <a:xfrm>
            <a:off x="7660648"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defRPr/>
            </a:pPr>
            <a:r>
              <a:rPr lang="en-US" sz="800" dirty="0">
                <a:solidFill>
                  <a:srgbClr val="002776"/>
                </a:solidFill>
              </a:rPr>
              <a:t>©</a:t>
            </a:r>
            <a:r>
              <a:rPr lang="en-US" sz="800" dirty="0" smtClean="0">
                <a:solidFill>
                  <a:srgbClr val="002776"/>
                </a:solidFill>
              </a:rPr>
              <a:t>201</a:t>
            </a:r>
            <a:r>
              <a:rPr lang="tr-TR" sz="800" dirty="0" smtClean="0">
                <a:solidFill>
                  <a:srgbClr val="002776"/>
                </a:solidFill>
              </a:rPr>
              <a:t>2</a:t>
            </a:r>
            <a:r>
              <a:rPr lang="en-US" sz="800" dirty="0" smtClean="0">
                <a:solidFill>
                  <a:srgbClr val="002776"/>
                </a:solidFill>
              </a:rPr>
              <a:t> </a:t>
            </a:r>
            <a:r>
              <a:rPr lang="en-US" sz="800" dirty="0">
                <a:solidFill>
                  <a:srgbClr val="002776"/>
                </a:solidFill>
              </a:rPr>
              <a:t>Deloitte </a:t>
            </a:r>
            <a:r>
              <a:rPr lang="tr-TR" sz="800" dirty="0">
                <a:solidFill>
                  <a:srgbClr val="002776"/>
                </a:solidFill>
              </a:rPr>
              <a:t>Türkiye</a:t>
            </a:r>
            <a:endParaRPr lang="en-US" sz="800" dirty="0">
              <a:solidFill>
                <a:srgbClr val="002776"/>
              </a:solidFill>
            </a:endParaRPr>
          </a:p>
        </p:txBody>
      </p:sp>
      <p:sp>
        <p:nvSpPr>
          <p:cNvPr id="8"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9" y="1123955"/>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91" y="1122367"/>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pPr>
              <a:defRPr/>
            </a:pPr>
            <a:fld id="{BA07F788-4512-47FF-A9CF-E1EBC9606A3D}" type="slidenum">
              <a:rPr lang="en-US"/>
              <a:pPr>
                <a:defRPr/>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pPr>
              <a:defRPr/>
            </a:pPr>
            <a:endParaRPr lang="en-US"/>
          </a:p>
        </p:txBody>
      </p:sp>
    </p:spTree>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84406"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71" tIns="35971" rIns="35971" bIns="35971" anchor="ctr"/>
          <a:lstStyle/>
          <a:p>
            <a:pPr algn="ctr">
              <a:defRPr/>
            </a:pPr>
            <a:endParaRPr lang="en-GB" sz="1400" dirty="0">
              <a:solidFill>
                <a:srgbClr val="FFFFFF"/>
              </a:solidFill>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3"/>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solidFill>
                  <a:srgbClr val="002776"/>
                </a:solidFill>
              </a:defRPr>
            </a:lvl1pPr>
          </a:lstStyle>
          <a:p>
            <a:pPr>
              <a:defRPr/>
            </a:pPr>
            <a:fld id="{0045B97F-3D46-49E1-88FD-174B3DCDE3CB}" type="slidenum">
              <a:rPr lang="en-US"/>
              <a:pPr>
                <a:defRPr/>
              </a:pPr>
              <a:t>‹#›</a:t>
            </a:fld>
            <a:endParaRPr lang="en-US" dirty="0"/>
          </a:p>
        </p:txBody>
      </p:sp>
      <p:sp>
        <p:nvSpPr>
          <p:cNvPr id="6" name="Footer Placeholder 4"/>
          <p:cNvSpPr>
            <a:spLocks noGrp="1"/>
          </p:cNvSpPr>
          <p:nvPr>
            <p:ph type="ftr" sz="quarter" idx="11"/>
          </p:nvPr>
        </p:nvSpPr>
        <p:spPr/>
        <p:txBody>
          <a:bodyPr/>
          <a:lstStyle>
            <a:lvl1pPr>
              <a:defRPr>
                <a:solidFill>
                  <a:srgbClr val="002776"/>
                </a:solidFill>
              </a:defRPr>
            </a:lvl1pPr>
          </a:lstStyle>
          <a:p>
            <a:pPr>
              <a:defRPr/>
            </a:pPr>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94966"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p:custDataLst>
              <p:tags r:id="rId3"/>
            </p:custDataLst>
          </p:nvPr>
        </p:nvSpPr>
        <p:spPr bwMode="auto">
          <a:xfrm>
            <a:off x="6804643" y="6554788"/>
            <a:ext cx="1905970"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a:t>
            </a:r>
            <a:r>
              <a:rPr lang="en-US" sz="800" dirty="0" err="1">
                <a:solidFill>
                  <a:srgbClr val="002776"/>
                </a:solidFill>
              </a:rPr>
              <a:t>Touche</a:t>
            </a:r>
            <a:r>
              <a:rPr lang="en-US" sz="800" dirty="0">
                <a:solidFill>
                  <a:srgbClr val="002776"/>
                </a:solidFill>
              </a:rPr>
              <a:t> Tohmatsu Limited</a:t>
            </a:r>
          </a:p>
        </p:txBody>
      </p:sp>
      <p:sp>
        <p:nvSpPr>
          <p:cNvPr id="4" name="Rectangle 10"/>
          <p:cNvSpPr>
            <a:spLocks noChangeArrowheads="1"/>
          </p:cNvSpPr>
          <p:nvPr userDrawn="1">
            <p:custDataLst>
              <p:tags r:id="rId4"/>
            </p:custDataLst>
          </p:nvPr>
        </p:nvSpPr>
        <p:spPr bwMode="auto">
          <a:xfrm>
            <a:off x="6762753" y="6554788"/>
            <a:ext cx="1947863" cy="141064"/>
          </a:xfrm>
          <a:prstGeom prst="rect">
            <a:avLst/>
          </a:prstGeom>
          <a:solidFill>
            <a:schemeClr val="bg2"/>
          </a:solidFill>
          <a:ln w="25400" algn="ctr">
            <a:noFill/>
            <a:miter lim="800000"/>
            <a:headEnd/>
            <a:tailEnd/>
          </a:ln>
        </p:spPr>
        <p:txBody>
          <a:bodyPr lIns="0" tIns="0" rIns="0" bIns="0">
            <a:spAutoFit/>
          </a:bodyPr>
          <a:lstStyle/>
          <a:p>
            <a:pPr algn="r" defTabSz="956496">
              <a:lnSpc>
                <a:spcPts val="1125"/>
              </a:lnSpc>
            </a:pPr>
            <a:r>
              <a:rPr lang="en-US" sz="800" dirty="0">
                <a:solidFill>
                  <a:srgbClr val="002776"/>
                </a:solidFill>
              </a:rPr>
              <a:t>©2011 Deloitte </a:t>
            </a:r>
            <a:r>
              <a:rPr lang="tr-TR" sz="800" dirty="0">
                <a:solidFill>
                  <a:srgbClr val="002776"/>
                </a:solidFill>
              </a:rPr>
              <a:t>Türkiye</a:t>
            </a:r>
            <a:endParaRPr lang="en-US" sz="800" dirty="0">
              <a:solidFill>
                <a:srgbClr val="002776"/>
              </a:solidFill>
            </a:endParaRPr>
          </a:p>
        </p:txBody>
      </p:sp>
      <p:sp>
        <p:nvSpPr>
          <p:cNvPr id="5" name="Slide Number Placeholder 1"/>
          <p:cNvSpPr>
            <a:spLocks noGrp="1"/>
          </p:cNvSpPr>
          <p:nvPr>
            <p:ph type="sldNum" sz="quarter" idx="10"/>
          </p:nvPr>
        </p:nvSpPr>
        <p:spPr/>
        <p:txBody>
          <a:bodyPr/>
          <a:lstStyle>
            <a:lvl1pPr>
              <a:defRPr/>
            </a:lvl1pPr>
          </a:lstStyle>
          <a:p>
            <a:fld id="{E5A8CEEC-F4A4-43DC-A67D-F07B7F583070}" type="slidenum">
              <a:rPr lang="en-US"/>
              <a:pPr/>
              <a:t>‹#›</a:t>
            </a:fld>
            <a:endParaRPr lang="en-US"/>
          </a:p>
        </p:txBody>
      </p:sp>
      <p:sp>
        <p:nvSpPr>
          <p:cNvPr id="6" name="Footer Placeholder 2"/>
          <p:cNvSpPr>
            <a:spLocks noGrp="1"/>
          </p:cNvSpPr>
          <p:nvPr>
            <p:ph type="ftr" sz="quarter" idx="11"/>
          </p:nvPr>
        </p:nvSpPr>
        <p:spPr/>
        <p:txBody>
          <a:bodyPr/>
          <a:lstStyle>
            <a:lvl1pPr>
              <a:defRPr/>
            </a:lvl1pPr>
          </a:lstStyle>
          <a:p>
            <a:endParaRPr lang="tr-T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85430"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p:cNvSpPr>
            <a:spLocks noChangeArrowheads="1"/>
          </p:cNvSpPr>
          <p:nvPr>
            <p:custDataLst>
              <p:tags r:id="rId3"/>
            </p:custDataLst>
          </p:nvPr>
        </p:nvSpPr>
        <p:spPr bwMode="auto">
          <a:xfrm>
            <a:off x="6804643" y="6554788"/>
            <a:ext cx="1905970" cy="141064"/>
          </a:xfrm>
          <a:prstGeom prst="rect">
            <a:avLst/>
          </a:prstGeom>
          <a:noFill/>
          <a:ln w="25400" algn="ctr">
            <a:noFill/>
            <a:miter lim="800000"/>
            <a:headEnd/>
            <a:tailEnd/>
          </a:ln>
        </p:spPr>
        <p:txBody>
          <a:bodyPr wrap="none" lIns="0" tIns="0" rIns="0" bIns="0">
            <a:spAutoFit/>
          </a:bodyPr>
          <a:lstStyle/>
          <a:p>
            <a:pPr algn="r" defTabSz="956496">
              <a:lnSpc>
                <a:spcPts val="1125"/>
              </a:lnSpc>
              <a:defRPr/>
            </a:pPr>
            <a:r>
              <a:rPr lang="en-US" sz="800" dirty="0">
                <a:solidFill>
                  <a:srgbClr val="002776"/>
                </a:solidFill>
              </a:rPr>
              <a:t>©2011 Deloitte </a:t>
            </a:r>
            <a:r>
              <a:rPr lang="en-US" sz="800" dirty="0" err="1">
                <a:solidFill>
                  <a:srgbClr val="002776"/>
                </a:solidFill>
              </a:rPr>
              <a:t>Touche</a:t>
            </a:r>
            <a:r>
              <a:rPr lang="en-US" sz="800" dirty="0">
                <a:solidFill>
                  <a:srgbClr val="002776"/>
                </a:solidFill>
              </a:rPr>
              <a:t> Tohmatsu Limited</a:t>
            </a:r>
          </a:p>
        </p:txBody>
      </p:sp>
      <p:sp>
        <p:nvSpPr>
          <p:cNvPr id="4" name="Rectangle 3"/>
          <p:cNvSpPr>
            <a:spLocks noChangeArrowheads="1"/>
          </p:cNvSpPr>
          <p:nvPr userDrawn="1">
            <p:custDataLst>
              <p:tags r:id="rId4"/>
            </p:custDataLst>
          </p:nvPr>
        </p:nvSpPr>
        <p:spPr bwMode="auto">
          <a:xfrm>
            <a:off x="6762753" y="6554788"/>
            <a:ext cx="1947863" cy="141064"/>
          </a:xfrm>
          <a:prstGeom prst="rect">
            <a:avLst/>
          </a:prstGeom>
          <a:solidFill>
            <a:schemeClr val="bg2"/>
          </a:solidFill>
          <a:ln w="25400" algn="ctr">
            <a:noFill/>
            <a:miter lim="800000"/>
            <a:headEnd/>
            <a:tailEnd/>
          </a:ln>
        </p:spPr>
        <p:txBody>
          <a:bodyPr lIns="0" tIns="0" rIns="0" bIns="0">
            <a:spAutoFit/>
          </a:bodyPr>
          <a:lstStyle/>
          <a:p>
            <a:pPr algn="r" defTabSz="956496">
              <a:lnSpc>
                <a:spcPts val="1125"/>
              </a:lnSpc>
              <a:defRPr/>
            </a:pPr>
            <a:r>
              <a:rPr lang="en-US" sz="800" dirty="0">
                <a:solidFill>
                  <a:srgbClr val="002776"/>
                </a:solidFill>
              </a:rPr>
              <a:t>©</a:t>
            </a:r>
            <a:r>
              <a:rPr lang="en-US" sz="800" dirty="0" smtClean="0">
                <a:solidFill>
                  <a:srgbClr val="002776"/>
                </a:solidFill>
              </a:rPr>
              <a:t>201</a:t>
            </a:r>
            <a:r>
              <a:rPr lang="tr-TR" sz="800" dirty="0" smtClean="0">
                <a:solidFill>
                  <a:srgbClr val="002776"/>
                </a:solidFill>
              </a:rPr>
              <a:t>2</a:t>
            </a:r>
            <a:r>
              <a:rPr lang="en-US" sz="800" dirty="0" smtClean="0">
                <a:solidFill>
                  <a:srgbClr val="002776"/>
                </a:solidFill>
              </a:rPr>
              <a:t> </a:t>
            </a:r>
            <a:r>
              <a:rPr lang="en-US" sz="800" dirty="0">
                <a:solidFill>
                  <a:srgbClr val="002776"/>
                </a:solidFill>
              </a:rPr>
              <a:t>Deloitte </a:t>
            </a:r>
            <a:r>
              <a:rPr lang="tr-TR" sz="800" dirty="0">
                <a:solidFill>
                  <a:srgbClr val="002776"/>
                </a:solidFill>
              </a:rPr>
              <a:t>Türkiye</a:t>
            </a:r>
            <a:endParaRPr lang="en-US" sz="800" dirty="0">
              <a:solidFill>
                <a:srgbClr val="002776"/>
              </a:solidFill>
            </a:endParaRPr>
          </a:p>
        </p:txBody>
      </p:sp>
      <p:sp>
        <p:nvSpPr>
          <p:cNvPr id="5" name="Slide Number Placeholder 1"/>
          <p:cNvSpPr>
            <a:spLocks noGrp="1"/>
          </p:cNvSpPr>
          <p:nvPr>
            <p:ph type="sldNum" sz="quarter" idx="10"/>
          </p:nvPr>
        </p:nvSpPr>
        <p:spPr/>
        <p:txBody>
          <a:bodyPr/>
          <a:lstStyle>
            <a:lvl1pPr>
              <a:defRPr/>
            </a:lvl1pPr>
          </a:lstStyle>
          <a:p>
            <a:pPr>
              <a:defRPr/>
            </a:pPr>
            <a:fld id="{C479D843-CDC2-47D0-B2E0-ADAB4B3601E2}"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Tree>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91574"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email">
            <a:extLst>
              <a:ext uri="{28A0092B-C50C-407E-A947-70E740481C1C}">
                <a14:useLocalDpi xmlns:a14="http://schemas.microsoft.com/office/drawing/2010/main"/>
              </a:ext>
            </a:extLst>
          </a:blip>
          <a:srcRect/>
          <a:stretch>
            <a:fillRect/>
          </a:stretch>
        </p:blipFill>
        <p:spPr bwMode="auto">
          <a:xfrm>
            <a:off x="247655"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23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92598"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a:spLocks noChangeArrowheads="1"/>
          </p:cNvSpPr>
          <p:nvPr userDrawn="1">
            <p:custDataLst>
              <p:tags r:id="rId3"/>
            </p:custDataLst>
          </p:nvPr>
        </p:nvSpPr>
        <p:spPr bwMode="auto">
          <a:xfrm>
            <a:off x="7660648" y="6554788"/>
            <a:ext cx="1049966" cy="141064"/>
          </a:xfrm>
          <a:prstGeom prst="rect">
            <a:avLst/>
          </a:prstGeom>
          <a:noFill/>
          <a:ln w="25400" algn="ctr">
            <a:noFill/>
            <a:miter lim="800000"/>
            <a:headEnd/>
            <a:tailEnd/>
          </a:ln>
        </p:spPr>
        <p:txBody>
          <a:bodyPr wrap="none" lIns="0" tIns="0" rIns="0" bIns="0">
            <a:spAutoFit/>
          </a:bodyPr>
          <a:lstStyle/>
          <a:p>
            <a:pPr algn="r" defTabSz="957230">
              <a:lnSpc>
                <a:spcPts val="1128"/>
              </a:lnSpc>
              <a:defRPr/>
            </a:pPr>
            <a:r>
              <a:rPr lang="en-US" sz="800" dirty="0">
                <a:solidFill>
                  <a:srgbClr val="002776"/>
                </a:solidFill>
                <a:latin typeface="Arial" charset="0"/>
                <a:cs typeface="Arial" charset="0"/>
              </a:rPr>
              <a:t>©</a:t>
            </a:r>
            <a:r>
              <a:rPr lang="en-US" sz="800" dirty="0" smtClean="0">
                <a:solidFill>
                  <a:srgbClr val="002776"/>
                </a:solidFill>
                <a:latin typeface="Arial" charset="0"/>
                <a:cs typeface="Arial" charset="0"/>
              </a:rPr>
              <a:t>201</a:t>
            </a:r>
            <a:r>
              <a:rPr lang="tr-TR" sz="800" dirty="0" smtClean="0">
                <a:solidFill>
                  <a:srgbClr val="002776"/>
                </a:solidFill>
                <a:latin typeface="Arial" charset="0"/>
                <a:cs typeface="Arial" charset="0"/>
              </a:rPr>
              <a:t>2</a:t>
            </a:r>
            <a:r>
              <a:rPr lang="en-US" sz="800" dirty="0" smtClean="0">
                <a:solidFill>
                  <a:srgbClr val="002776"/>
                </a:solidFill>
                <a:latin typeface="Arial" charset="0"/>
                <a:cs typeface="Arial" charset="0"/>
              </a:rPr>
              <a:t> </a:t>
            </a:r>
            <a:r>
              <a:rPr lang="en-US" sz="800" dirty="0">
                <a:solidFill>
                  <a:srgbClr val="002776"/>
                </a:solidFill>
                <a:latin typeface="Arial" charset="0"/>
                <a:cs typeface="Arial" charset="0"/>
              </a:rPr>
              <a:t>Deloitte T</a:t>
            </a:r>
            <a:r>
              <a:rPr lang="tr-TR" sz="800" dirty="0">
                <a:solidFill>
                  <a:srgbClr val="002776"/>
                </a:solidFill>
                <a:latin typeface="Arial" charset="0"/>
                <a:cs typeface="Arial" charset="0"/>
              </a:rPr>
              <a:t>ürkiye</a:t>
            </a:r>
            <a:endParaRPr lang="en-US" sz="800" dirty="0">
              <a:solidFill>
                <a:srgbClr val="002776"/>
              </a:solidFill>
              <a:latin typeface="Arial" charset="0"/>
              <a:cs typeface="Arial" charset="0"/>
            </a:endParaRP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pPr>
              <a:defRPr/>
            </a:pPr>
            <a:fld id="{77582AF4-A622-4D66-9AC5-D2C42E7C0738}" type="slidenum">
              <a:rPr lang="en-US"/>
              <a:pPr>
                <a:defRPr/>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pPr>
              <a:defRPr/>
            </a:pPr>
            <a:r>
              <a:rPr lang="en-GB"/>
              <a:t>Yeni TTK için yol haritası</a:t>
            </a:r>
            <a:endParaRPr lang="en-US" dirty="0"/>
          </a:p>
        </p:txBody>
      </p:sp>
    </p:spTree>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93622"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a:spLocks noChangeArrowheads="1"/>
          </p:cNvSpPr>
          <p:nvPr userDrawn="1">
            <p:custDataLst>
              <p:tags r:id="rId3"/>
            </p:custDataLst>
          </p:nvPr>
        </p:nvSpPr>
        <p:spPr bwMode="auto">
          <a:xfrm>
            <a:off x="7660648" y="6554788"/>
            <a:ext cx="1049966" cy="141064"/>
          </a:xfrm>
          <a:prstGeom prst="rect">
            <a:avLst/>
          </a:prstGeom>
          <a:noFill/>
          <a:ln w="25400" algn="ctr">
            <a:noFill/>
            <a:miter lim="800000"/>
            <a:headEnd/>
            <a:tailEnd/>
          </a:ln>
        </p:spPr>
        <p:txBody>
          <a:bodyPr wrap="none" lIns="0" tIns="0" rIns="0" bIns="0">
            <a:spAutoFit/>
          </a:bodyPr>
          <a:lstStyle/>
          <a:p>
            <a:pPr algn="r" defTabSz="957230">
              <a:lnSpc>
                <a:spcPts val="1128"/>
              </a:lnSpc>
              <a:defRPr/>
            </a:pPr>
            <a:r>
              <a:rPr lang="en-US" sz="800" dirty="0">
                <a:solidFill>
                  <a:srgbClr val="002776"/>
                </a:solidFill>
                <a:latin typeface="Arial" charset="0"/>
                <a:cs typeface="Arial" charset="0"/>
              </a:rPr>
              <a:t>©</a:t>
            </a:r>
            <a:r>
              <a:rPr lang="en-US" sz="800" dirty="0" smtClean="0">
                <a:solidFill>
                  <a:srgbClr val="002776"/>
                </a:solidFill>
                <a:latin typeface="Arial" charset="0"/>
                <a:cs typeface="Arial" charset="0"/>
              </a:rPr>
              <a:t>201</a:t>
            </a:r>
            <a:r>
              <a:rPr lang="tr-TR" sz="800" dirty="0" smtClean="0">
                <a:solidFill>
                  <a:srgbClr val="002776"/>
                </a:solidFill>
                <a:latin typeface="Arial" charset="0"/>
                <a:cs typeface="Arial" charset="0"/>
              </a:rPr>
              <a:t>2</a:t>
            </a:r>
            <a:r>
              <a:rPr lang="en-US" sz="800" dirty="0" smtClean="0">
                <a:solidFill>
                  <a:srgbClr val="002776"/>
                </a:solidFill>
                <a:latin typeface="Arial" charset="0"/>
                <a:cs typeface="Arial" charset="0"/>
              </a:rPr>
              <a:t> </a:t>
            </a:r>
            <a:r>
              <a:rPr lang="en-US" sz="800" dirty="0">
                <a:solidFill>
                  <a:srgbClr val="002776"/>
                </a:solidFill>
                <a:latin typeface="Arial" charset="0"/>
                <a:cs typeface="Arial" charset="0"/>
              </a:rPr>
              <a:t>Deloitte T</a:t>
            </a:r>
            <a:r>
              <a:rPr lang="tr-TR" sz="800" dirty="0">
                <a:solidFill>
                  <a:srgbClr val="002776"/>
                </a:solidFill>
                <a:latin typeface="Arial" charset="0"/>
                <a:cs typeface="Arial" charset="0"/>
              </a:rPr>
              <a:t>ürkiye</a:t>
            </a:r>
            <a:endParaRPr lang="en-US" sz="800" dirty="0">
              <a:solidFill>
                <a:srgbClr val="002776"/>
              </a:solidFill>
              <a:latin typeface="Arial" charset="0"/>
              <a:cs typeface="Arial" charset="0"/>
            </a:endParaRPr>
          </a:p>
        </p:txBody>
      </p:sp>
      <p:sp>
        <p:nvSpPr>
          <p:cNvPr id="8"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9" y="1123955"/>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91" y="1122367"/>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pPr>
              <a:defRPr/>
            </a:pPr>
            <a:fld id="{B5FCAFAB-FA8E-4ADC-8C1F-ADC4D534D987}" type="slidenum">
              <a:rPr lang="en-US"/>
              <a:pPr>
                <a:defRPr/>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pPr>
              <a:defRPr/>
            </a:pPr>
            <a:r>
              <a:rPr lang="en-GB"/>
              <a:t>Yeni TTK için yol haritası</a:t>
            </a:r>
            <a:endParaRPr lang="en-US" dirty="0"/>
          </a:p>
        </p:txBody>
      </p:sp>
    </p:spTree>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95670"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71" tIns="35971" rIns="35971" bIns="35971" anchor="ctr"/>
          <a:lstStyle/>
          <a:p>
            <a:pPr algn="ctr">
              <a:defRPr/>
            </a:pPr>
            <a:endParaRPr lang="en-GB" sz="1400" dirty="0">
              <a:solidFill>
                <a:srgbClr val="FFFFFF"/>
              </a:solidFill>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3"/>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solidFill>
                  <a:srgbClr val="002776"/>
                </a:solidFill>
              </a:defRPr>
            </a:lvl1pPr>
          </a:lstStyle>
          <a:p>
            <a:pPr>
              <a:defRPr/>
            </a:pPr>
            <a:fld id="{A4BF4912-3C8D-41F3-B52A-D42226AF78BB}" type="slidenum">
              <a:rPr lang="en-US"/>
              <a:pPr>
                <a:defRPr/>
              </a:pPr>
              <a:t>‹#›</a:t>
            </a:fld>
            <a:endParaRPr lang="en-US" dirty="0"/>
          </a:p>
        </p:txBody>
      </p:sp>
      <p:sp>
        <p:nvSpPr>
          <p:cNvPr id="6" name="Footer Placeholder 4"/>
          <p:cNvSpPr>
            <a:spLocks noGrp="1"/>
          </p:cNvSpPr>
          <p:nvPr>
            <p:ph type="ftr" sz="quarter" idx="11"/>
          </p:nvPr>
        </p:nvSpPr>
        <p:spPr/>
        <p:txBody>
          <a:bodyPr/>
          <a:lstStyle>
            <a:lvl1pPr>
              <a:defRPr>
                <a:solidFill>
                  <a:srgbClr val="002776"/>
                </a:solidFill>
              </a:defRPr>
            </a:lvl1pPr>
          </a:lstStyle>
          <a:p>
            <a:pPr>
              <a:defRPr/>
            </a:pPr>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96694"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p:cNvSpPr>
            <a:spLocks noChangeArrowheads="1"/>
          </p:cNvSpPr>
          <p:nvPr userDrawn="1">
            <p:custDataLst>
              <p:tags r:id="rId3"/>
            </p:custDataLst>
          </p:nvPr>
        </p:nvSpPr>
        <p:spPr bwMode="auto">
          <a:xfrm>
            <a:off x="7660648" y="6554788"/>
            <a:ext cx="1049966" cy="141064"/>
          </a:xfrm>
          <a:prstGeom prst="rect">
            <a:avLst/>
          </a:prstGeom>
          <a:noFill/>
          <a:ln w="25400" algn="ctr">
            <a:noFill/>
            <a:miter lim="800000"/>
            <a:headEnd/>
            <a:tailEnd/>
          </a:ln>
        </p:spPr>
        <p:txBody>
          <a:bodyPr wrap="none" lIns="0" tIns="0" rIns="0" bIns="0">
            <a:spAutoFit/>
          </a:bodyPr>
          <a:lstStyle/>
          <a:p>
            <a:pPr algn="r" defTabSz="957230">
              <a:lnSpc>
                <a:spcPts val="1128"/>
              </a:lnSpc>
              <a:defRPr/>
            </a:pPr>
            <a:r>
              <a:rPr lang="en-US" sz="800" dirty="0">
                <a:solidFill>
                  <a:srgbClr val="002776"/>
                </a:solidFill>
                <a:latin typeface="Arial" charset="0"/>
                <a:cs typeface="Arial" charset="0"/>
              </a:rPr>
              <a:t>©</a:t>
            </a:r>
            <a:r>
              <a:rPr lang="en-US" sz="800" dirty="0" smtClean="0">
                <a:solidFill>
                  <a:srgbClr val="002776"/>
                </a:solidFill>
                <a:latin typeface="Arial" charset="0"/>
                <a:cs typeface="Arial" charset="0"/>
              </a:rPr>
              <a:t>201</a:t>
            </a:r>
            <a:r>
              <a:rPr lang="tr-TR" sz="800" dirty="0" smtClean="0">
                <a:solidFill>
                  <a:srgbClr val="002776"/>
                </a:solidFill>
                <a:latin typeface="Arial" charset="0"/>
                <a:cs typeface="Arial" charset="0"/>
              </a:rPr>
              <a:t>2</a:t>
            </a:r>
            <a:r>
              <a:rPr lang="en-US" sz="800" dirty="0" smtClean="0">
                <a:solidFill>
                  <a:srgbClr val="002776"/>
                </a:solidFill>
                <a:latin typeface="Arial" charset="0"/>
                <a:cs typeface="Arial" charset="0"/>
              </a:rPr>
              <a:t> </a:t>
            </a:r>
            <a:r>
              <a:rPr lang="en-US" sz="800" dirty="0">
                <a:solidFill>
                  <a:srgbClr val="002776"/>
                </a:solidFill>
                <a:latin typeface="Arial" charset="0"/>
                <a:cs typeface="Arial" charset="0"/>
              </a:rPr>
              <a:t>Deloitte T</a:t>
            </a:r>
            <a:r>
              <a:rPr lang="tr-TR" sz="800" dirty="0">
                <a:solidFill>
                  <a:srgbClr val="002776"/>
                </a:solidFill>
                <a:latin typeface="Arial" charset="0"/>
                <a:cs typeface="Arial" charset="0"/>
              </a:rPr>
              <a:t>ürkiye</a:t>
            </a:r>
            <a:endParaRPr lang="en-US" sz="800" dirty="0">
              <a:solidFill>
                <a:srgbClr val="002776"/>
              </a:solidFill>
              <a:latin typeface="Arial" charset="0"/>
              <a:cs typeface="Arial" charset="0"/>
            </a:endParaRPr>
          </a:p>
        </p:txBody>
      </p:sp>
      <p:sp>
        <p:nvSpPr>
          <p:cNvPr id="4" name="Slide Number Placeholder 1"/>
          <p:cNvSpPr>
            <a:spLocks noGrp="1"/>
          </p:cNvSpPr>
          <p:nvPr>
            <p:ph type="sldNum" sz="quarter" idx="10"/>
          </p:nvPr>
        </p:nvSpPr>
        <p:spPr/>
        <p:txBody>
          <a:bodyPr/>
          <a:lstStyle>
            <a:lvl1pPr>
              <a:defRPr/>
            </a:lvl1pPr>
          </a:lstStyle>
          <a:p>
            <a:pPr>
              <a:defRPr/>
            </a:pPr>
            <a:fld id="{0157B55B-B8F1-4486-8378-C505CBF9E132}" type="slidenum">
              <a:rPr lang="en-US"/>
              <a:pPr>
                <a:defRPr/>
              </a:pPr>
              <a:t>‹#›</a:t>
            </a:fld>
            <a:endParaRPr lang="en-US" dirty="0"/>
          </a:p>
        </p:txBody>
      </p:sp>
      <p:sp>
        <p:nvSpPr>
          <p:cNvPr id="5" name="Footer Placeholder 2"/>
          <p:cNvSpPr>
            <a:spLocks noGrp="1"/>
          </p:cNvSpPr>
          <p:nvPr>
            <p:ph type="ftr" sz="quarter" idx="11"/>
          </p:nvPr>
        </p:nvSpPr>
        <p:spPr/>
        <p:txBody>
          <a:bodyPr/>
          <a:lstStyle>
            <a:lvl1pPr>
              <a:defRPr/>
            </a:lvl1pPr>
          </a:lstStyle>
          <a:p>
            <a:pPr>
              <a:defRPr/>
            </a:pPr>
            <a:r>
              <a:rPr lang="en-GB"/>
              <a:t>Yeni TTK için yol haritası</a:t>
            </a:r>
            <a:endParaRPr lang="en-US" dirty="0"/>
          </a:p>
        </p:txBody>
      </p:sp>
    </p:spTree>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08982" name="think-cell Slide" r:id="rId4" imgW="0" imgH="0" progId="">
                  <p:embed/>
                </p:oleObj>
              </mc:Choice>
              <mc:Fallback>
                <p:oleObj name="think-cell Slide" r:id="rId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23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10006"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defRPr/>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3"/>
            <p:custDataLst>
              <p:tags r:id="rId4"/>
            </p:custDataLst>
          </p:nvPr>
        </p:nvSpPr>
        <p:spPr/>
        <p:txBody>
          <a:bodyPr/>
          <a:lstStyle>
            <a:lvl1pPr>
              <a:lnSpc>
                <a:spcPts val="1125"/>
              </a:lnSpc>
              <a:defRPr sz="900" b="1">
                <a:solidFill>
                  <a:srgbClr val="002776"/>
                </a:solidFill>
                <a:latin typeface="Arial" charset="0"/>
                <a:cs typeface="Arial" charset="0"/>
              </a:defRPr>
            </a:lvl1pPr>
          </a:lstStyle>
          <a:p>
            <a:pPr>
              <a:defRPr/>
            </a:pPr>
            <a:fld id="{DDE842DC-B649-409C-BFD5-C9ED5D39FBA1}" type="slidenum">
              <a:rPr lang="en-US"/>
              <a:pPr>
                <a:defRPr/>
              </a:pPr>
              <a:t>‹#›</a:t>
            </a:fld>
            <a:endParaRPr lang="en-US" dirty="0"/>
          </a:p>
        </p:txBody>
      </p:sp>
      <p:sp>
        <p:nvSpPr>
          <p:cNvPr id="8" name="Footer Placeholder 10"/>
          <p:cNvSpPr>
            <a:spLocks noGrp="1"/>
          </p:cNvSpPr>
          <p:nvPr>
            <p:ph type="ftr" sz="quarter" idx="14"/>
            <p:custDataLst>
              <p:tags r:id="rId5"/>
            </p:custDataLst>
          </p:nvPr>
        </p:nvSpPr>
        <p:spPr/>
        <p:txBody>
          <a:bodyPr/>
          <a:lstStyle>
            <a:lvl1pPr>
              <a:lnSpc>
                <a:spcPts val="1125"/>
              </a:lnSpc>
              <a:defRPr sz="800">
                <a:solidFill>
                  <a:srgbClr val="002776"/>
                </a:solidFill>
                <a:latin typeface="Arial" charset="0"/>
                <a:cs typeface="Arial" charset="0"/>
              </a:defRPr>
            </a:lvl1pPr>
          </a:lstStyle>
          <a:p>
            <a:pPr>
              <a:defRPr/>
            </a:pPr>
            <a:endParaRPr lang="en-US"/>
          </a:p>
        </p:txBody>
      </p:sp>
    </p:spTree>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11030"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defRPr/>
            </a:pPr>
            <a:r>
              <a:rPr lang="en-US" sz="800" dirty="0">
                <a:solidFill>
                  <a:srgbClr val="002776"/>
                </a:solidFill>
              </a:rPr>
              <a:t>©2011 Deloitte </a:t>
            </a:r>
            <a:r>
              <a:rPr lang="tr-TR" sz="800" dirty="0">
                <a:solidFill>
                  <a:srgbClr val="002776"/>
                </a:solidFill>
              </a:rPr>
              <a:t>Türkiye</a:t>
            </a:r>
            <a:endParaRPr lang="en-US" sz="800" dirty="0">
              <a:solidFill>
                <a:srgbClr val="002776"/>
              </a:solidFill>
            </a:endParaRPr>
          </a:p>
        </p:txBody>
      </p:sp>
      <p:sp>
        <p:nvSpPr>
          <p:cNvPr id="8"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9" y="1123955"/>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91" y="1122367"/>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pPr>
              <a:defRPr/>
            </a:pPr>
            <a:fld id="{EA1BEBEE-5321-477B-8407-1A89D09DBD9D}" type="slidenum">
              <a:rPr lang="en-US"/>
              <a:pPr>
                <a:defRPr/>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pPr>
              <a:defRPr/>
            </a:pPr>
            <a:endParaRPr lang="en-US"/>
          </a:p>
        </p:txBody>
      </p:sp>
    </p:spTree>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13078"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71" tIns="35971" rIns="35971" bIns="35971" anchor="ctr"/>
          <a:lstStyle/>
          <a:p>
            <a:pPr algn="ctr">
              <a:defRPr/>
            </a:pPr>
            <a:endParaRPr lang="en-GB" sz="1400" dirty="0">
              <a:solidFill>
                <a:srgbClr val="FFFFFF"/>
              </a:solidFill>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3"/>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solidFill>
                  <a:srgbClr val="002776"/>
                </a:solidFill>
              </a:defRPr>
            </a:lvl1pPr>
          </a:lstStyle>
          <a:p>
            <a:pPr>
              <a:defRPr/>
            </a:pPr>
            <a:fld id="{AC5BCF86-2A19-44F9-86BD-9DAE4C522246}" type="slidenum">
              <a:rPr lang="en-US"/>
              <a:pPr>
                <a:defRPr/>
              </a:pPr>
              <a:t>‹#›</a:t>
            </a:fld>
            <a:endParaRPr lang="en-US" dirty="0"/>
          </a:p>
        </p:txBody>
      </p:sp>
      <p:sp>
        <p:nvSpPr>
          <p:cNvPr id="6" name="Footer Placeholder 4"/>
          <p:cNvSpPr>
            <a:spLocks noGrp="1"/>
          </p:cNvSpPr>
          <p:nvPr>
            <p:ph type="ftr" sz="quarter" idx="11"/>
          </p:nvPr>
        </p:nvSpPr>
        <p:spPr/>
        <p:txBody>
          <a:bodyPr/>
          <a:lstStyle>
            <a:lvl1pPr>
              <a:defRPr>
                <a:solidFill>
                  <a:srgbClr val="002776"/>
                </a:solidFill>
              </a:defRPr>
            </a:lvl1pPr>
          </a:lstStyle>
          <a:p>
            <a:pPr>
              <a:defRPr/>
            </a:pPr>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95990"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5"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23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14102"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p:cNvSpPr>
            <a:spLocks noChangeArrowheads="1"/>
          </p:cNvSpPr>
          <p:nvPr>
            <p:custDataLst>
              <p:tags r:id="rId3"/>
            </p:custDataLst>
          </p:nvPr>
        </p:nvSpPr>
        <p:spPr bwMode="auto">
          <a:xfrm>
            <a:off x="6804643" y="6554788"/>
            <a:ext cx="1905970" cy="141064"/>
          </a:xfrm>
          <a:prstGeom prst="rect">
            <a:avLst/>
          </a:prstGeom>
          <a:noFill/>
          <a:ln w="25400" algn="ctr">
            <a:noFill/>
            <a:miter lim="800000"/>
            <a:headEnd/>
            <a:tailEnd/>
          </a:ln>
        </p:spPr>
        <p:txBody>
          <a:bodyPr wrap="none" lIns="0" tIns="0" rIns="0" bIns="0">
            <a:spAutoFit/>
          </a:bodyPr>
          <a:lstStyle/>
          <a:p>
            <a:pPr algn="r" defTabSz="956496">
              <a:lnSpc>
                <a:spcPts val="1125"/>
              </a:lnSpc>
              <a:defRPr/>
            </a:pPr>
            <a:r>
              <a:rPr lang="en-US" sz="800" dirty="0">
                <a:solidFill>
                  <a:srgbClr val="002776"/>
                </a:solidFill>
              </a:rPr>
              <a:t>©2011 Deloitte </a:t>
            </a:r>
            <a:r>
              <a:rPr lang="en-US" sz="800" dirty="0" err="1">
                <a:solidFill>
                  <a:srgbClr val="002776"/>
                </a:solidFill>
              </a:rPr>
              <a:t>Touche</a:t>
            </a:r>
            <a:r>
              <a:rPr lang="en-US" sz="800" dirty="0">
                <a:solidFill>
                  <a:srgbClr val="002776"/>
                </a:solidFill>
              </a:rPr>
              <a:t> Tohmatsu Limited</a:t>
            </a:r>
          </a:p>
        </p:txBody>
      </p:sp>
      <p:sp>
        <p:nvSpPr>
          <p:cNvPr id="4" name="Rectangle 3"/>
          <p:cNvSpPr>
            <a:spLocks noChangeArrowheads="1"/>
          </p:cNvSpPr>
          <p:nvPr userDrawn="1">
            <p:custDataLst>
              <p:tags r:id="rId4"/>
            </p:custDataLst>
          </p:nvPr>
        </p:nvSpPr>
        <p:spPr bwMode="auto">
          <a:xfrm>
            <a:off x="6762753" y="6554788"/>
            <a:ext cx="1947863" cy="141064"/>
          </a:xfrm>
          <a:prstGeom prst="rect">
            <a:avLst/>
          </a:prstGeom>
          <a:solidFill>
            <a:schemeClr val="bg2"/>
          </a:solidFill>
          <a:ln w="25400" algn="ctr">
            <a:noFill/>
            <a:miter lim="800000"/>
            <a:headEnd/>
            <a:tailEnd/>
          </a:ln>
        </p:spPr>
        <p:txBody>
          <a:bodyPr lIns="0" tIns="0" rIns="0" bIns="0">
            <a:spAutoFit/>
          </a:bodyPr>
          <a:lstStyle/>
          <a:p>
            <a:pPr algn="r" defTabSz="956496">
              <a:lnSpc>
                <a:spcPts val="1125"/>
              </a:lnSpc>
              <a:defRPr/>
            </a:pPr>
            <a:r>
              <a:rPr lang="en-US" sz="800" dirty="0">
                <a:solidFill>
                  <a:srgbClr val="002776"/>
                </a:solidFill>
              </a:rPr>
              <a:t>©2011 Deloitte </a:t>
            </a:r>
            <a:r>
              <a:rPr lang="tr-TR" sz="800" dirty="0">
                <a:solidFill>
                  <a:srgbClr val="002776"/>
                </a:solidFill>
              </a:rPr>
              <a:t>Türkiye</a:t>
            </a:r>
            <a:endParaRPr lang="en-US" sz="800" dirty="0">
              <a:solidFill>
                <a:srgbClr val="002776"/>
              </a:solidFill>
            </a:endParaRPr>
          </a:p>
        </p:txBody>
      </p:sp>
      <p:sp>
        <p:nvSpPr>
          <p:cNvPr id="5" name="Slide Number Placeholder 1"/>
          <p:cNvSpPr>
            <a:spLocks noGrp="1"/>
          </p:cNvSpPr>
          <p:nvPr>
            <p:ph type="sldNum" sz="quarter" idx="10"/>
          </p:nvPr>
        </p:nvSpPr>
        <p:spPr/>
        <p:txBody>
          <a:bodyPr/>
          <a:lstStyle>
            <a:lvl1pPr>
              <a:defRPr/>
            </a:lvl1pPr>
          </a:lstStyle>
          <a:p>
            <a:pPr>
              <a:defRPr/>
            </a:pPr>
            <a:fld id="{A20A940A-937D-4782-9774-3662B09B0011}"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Tree>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25366"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email">
            <a:extLst>
              <a:ext uri="{28A0092B-C50C-407E-A947-70E740481C1C}">
                <a14:useLocalDpi xmlns:a14="http://schemas.microsoft.com/office/drawing/2010/main"/>
              </a:ext>
            </a:extLst>
          </a:blip>
          <a:srcRect/>
          <a:stretch>
            <a:fillRect/>
          </a:stretch>
        </p:blipFill>
        <p:spPr bwMode="auto">
          <a:xfrm>
            <a:off x="247655"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23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26390"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10"/>
          <p:cNvSpPr>
            <a:spLocks noChangeArrowheads="1"/>
          </p:cNvSpPr>
          <p:nvPr userDrawn="1">
            <p:custDataLst>
              <p:tags r:id="rId3"/>
            </p:custDataLst>
          </p:nvPr>
        </p:nvSpPr>
        <p:spPr bwMode="auto">
          <a:xfrm>
            <a:off x="7660648"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pPr>
              <a:defRPr/>
            </a:pPr>
            <a:fld id="{88BA5740-ACE6-448B-A6CA-BE693210DB7C}" type="slidenum">
              <a:rPr lang="en-US"/>
              <a:pPr>
                <a:defRPr/>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pPr>
              <a:defRPr/>
            </a:pPr>
            <a:r>
              <a:rPr lang="en-GB"/>
              <a:t>Yeni TTK için yol haritası</a:t>
            </a:r>
            <a:endParaRPr lang="en-US" dirty="0"/>
          </a:p>
        </p:txBody>
      </p:sp>
    </p:spTree>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27414"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10"/>
          <p:cNvSpPr>
            <a:spLocks noChangeArrowheads="1"/>
          </p:cNvSpPr>
          <p:nvPr userDrawn="1">
            <p:custDataLst>
              <p:tags r:id="rId3"/>
            </p:custDataLst>
          </p:nvPr>
        </p:nvSpPr>
        <p:spPr bwMode="auto">
          <a:xfrm>
            <a:off x="7660648"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9" y="1123955"/>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91" y="1122367"/>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pPr>
              <a:defRPr/>
            </a:pPr>
            <a:fld id="{DA9E893F-A511-42EA-818E-D5B61D2CC732}" type="slidenum">
              <a:rPr lang="en-US"/>
              <a:pPr>
                <a:defRPr/>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pPr>
              <a:defRPr/>
            </a:pPr>
            <a:r>
              <a:rPr lang="en-GB"/>
              <a:t>Yeni TTK için yol haritası</a:t>
            </a:r>
            <a:endParaRPr lang="en-US" dirty="0"/>
          </a:p>
        </p:txBody>
      </p:sp>
    </p:spTree>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29462"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71" tIns="35971" rIns="35971" bIns="35971" anchor="ctr"/>
          <a:lstStyle/>
          <a:p>
            <a:pPr algn="ctr">
              <a:defRPr/>
            </a:pPr>
            <a:endParaRPr lang="en-GB" sz="1400" dirty="0">
              <a:solidFill>
                <a:srgbClr val="FFFFFF"/>
              </a:solidFill>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3"/>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solidFill>
                  <a:srgbClr val="002776"/>
                </a:solidFill>
              </a:defRPr>
            </a:lvl1pPr>
          </a:lstStyle>
          <a:p>
            <a:pPr>
              <a:defRPr/>
            </a:pPr>
            <a:fld id="{96CE73AE-E5D2-492C-A98C-4BF63F191E75}" type="slidenum">
              <a:rPr lang="en-US"/>
              <a:pPr>
                <a:defRPr/>
              </a:pPr>
              <a:t>‹#›</a:t>
            </a:fld>
            <a:endParaRPr lang="en-US" dirty="0"/>
          </a:p>
        </p:txBody>
      </p:sp>
      <p:sp>
        <p:nvSpPr>
          <p:cNvPr id="6" name="Footer Placeholder 4"/>
          <p:cNvSpPr>
            <a:spLocks noGrp="1"/>
          </p:cNvSpPr>
          <p:nvPr>
            <p:ph type="ftr" sz="quarter" idx="11"/>
          </p:nvPr>
        </p:nvSpPr>
        <p:spPr/>
        <p:txBody>
          <a:bodyPr/>
          <a:lstStyle>
            <a:lvl1pPr>
              <a:defRPr>
                <a:solidFill>
                  <a:srgbClr val="002776"/>
                </a:solidFill>
              </a:defRPr>
            </a:lvl1pPr>
          </a:lstStyle>
          <a:p>
            <a:pPr>
              <a:defRPr/>
            </a:pPr>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30486"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10"/>
          <p:cNvSpPr>
            <a:spLocks noChangeArrowheads="1"/>
          </p:cNvSpPr>
          <p:nvPr userDrawn="1">
            <p:custDataLst>
              <p:tags r:id="rId3"/>
            </p:custDataLst>
          </p:nvPr>
        </p:nvSpPr>
        <p:spPr bwMode="auto">
          <a:xfrm>
            <a:off x="7660648"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pPr>
              <a:defRPr/>
            </a:pPr>
            <a:fld id="{5DFEA8A1-ADB1-40FB-9409-A033DE0A8826}" type="slidenum">
              <a:rPr lang="en-US"/>
              <a:pPr>
                <a:defRPr/>
              </a:pPr>
              <a:t>‹#›</a:t>
            </a:fld>
            <a:endParaRPr lang="en-US" dirty="0"/>
          </a:p>
        </p:txBody>
      </p:sp>
      <p:sp>
        <p:nvSpPr>
          <p:cNvPr id="5" name="Footer Placeholder 2"/>
          <p:cNvSpPr>
            <a:spLocks noGrp="1"/>
          </p:cNvSpPr>
          <p:nvPr>
            <p:ph type="ftr" sz="quarter" idx="11"/>
          </p:nvPr>
        </p:nvSpPr>
        <p:spPr/>
        <p:txBody>
          <a:bodyPr/>
          <a:lstStyle>
            <a:lvl1pPr>
              <a:defRPr/>
            </a:lvl1pPr>
          </a:lstStyle>
          <a:p>
            <a:pPr>
              <a:defRPr/>
            </a:pPr>
            <a:r>
              <a:rPr lang="en-GB"/>
              <a:t>Yeni TTK için yol haritası</a:t>
            </a:r>
            <a:endParaRPr lang="en-US" dirty="0"/>
          </a:p>
        </p:txBody>
      </p:sp>
    </p:spTree>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142821" y="2670657"/>
            <a:ext cx="6112353" cy="1128762"/>
          </a:xfrm>
        </p:spPr>
        <p:txBody>
          <a:bodyPr/>
          <a:lstStyle>
            <a:lvl1pPr>
              <a:lnSpc>
                <a:spcPts val="4665"/>
              </a:lnSpc>
              <a:defRPr sz="4700" b="0">
                <a:solidFill>
                  <a:schemeClr val="bg2"/>
                </a:solidFill>
                <a:latin typeface="Times New Roman" pitchFamily="18" charset="0"/>
              </a:defRPr>
            </a:lvl1pPr>
          </a:lstStyle>
          <a:p>
            <a:r>
              <a:rPr lang="en-US" smtClean="0"/>
              <a:t>Click to edit Master title style</a:t>
            </a:r>
            <a:endParaRPr lang="en-US"/>
          </a:p>
        </p:txBody>
      </p:sp>
      <p:sp>
        <p:nvSpPr>
          <p:cNvPr id="7" name="Slide Number Placeholder 9"/>
          <p:cNvSpPr>
            <a:spLocks noGrp="1"/>
          </p:cNvSpPr>
          <p:nvPr>
            <p:ph type="sldNum" sz="quarter" idx="4"/>
          </p:nvPr>
        </p:nvSpPr>
        <p:spPr>
          <a:xfrm>
            <a:off x="415583" y="6533096"/>
            <a:ext cx="282819" cy="158250"/>
          </a:xfrm>
        </p:spPr>
        <p:txBody>
          <a:bodyPr/>
          <a:lstStyle>
            <a:lvl1pPr>
              <a:lnSpc>
                <a:spcPts val="1200"/>
              </a:lnSpc>
              <a:defRPr>
                <a:solidFill>
                  <a:schemeClr val="bg2"/>
                </a:solidFill>
              </a:defRPr>
            </a:lvl1pPr>
          </a:lstStyle>
          <a:p>
            <a:fld id="{8696DB91-CBCB-4409-9F39-326E96C217BE}"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Slide Number Placeholder 3"/>
          <p:cNvSpPr>
            <a:spLocks noGrp="1"/>
          </p:cNvSpPr>
          <p:nvPr>
            <p:ph type="sldNum" sz="quarter" idx="10"/>
          </p:nvPr>
        </p:nvSpPr>
        <p:spPr/>
        <p:txBody>
          <a:bodyPr/>
          <a:lstStyle>
            <a:lvl1pPr>
              <a:defRPr/>
            </a:lvl1pPr>
          </a:lstStyle>
          <a:p>
            <a:fld id="{2F77A08F-5930-4E6D-A577-33B6385DC0D3}" type="slidenum">
              <a:rPr lang="en-US">
                <a:solidFill>
                  <a:srgbClr val="002776"/>
                </a:solidFill>
              </a:rPr>
              <a:pPr/>
              <a:t>‹#›</a:t>
            </a:fld>
            <a:endParaRPr lang="en-US" dirty="0">
              <a:solidFill>
                <a:srgbClr val="002776"/>
              </a:solidFill>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21" y="4407216"/>
            <a:ext cx="7771750" cy="1361237"/>
          </a:xfrm>
        </p:spPr>
        <p:txBody>
          <a:bodyPr/>
          <a:lstStyle>
            <a:lvl1pPr algn="l">
              <a:defRPr sz="3600" b="1" cap="all"/>
            </a:lvl1pPr>
          </a:lstStyle>
          <a:p>
            <a:r>
              <a:rPr lang="en-US" smtClean="0"/>
              <a:t>Click to edit Master title style</a:t>
            </a:r>
            <a:endParaRPr lang="tr-TR"/>
          </a:p>
        </p:txBody>
      </p:sp>
      <p:sp>
        <p:nvSpPr>
          <p:cNvPr id="3" name="Text Placeholder 2"/>
          <p:cNvSpPr>
            <a:spLocks noGrp="1"/>
          </p:cNvSpPr>
          <p:nvPr>
            <p:ph type="body" idx="1"/>
          </p:nvPr>
        </p:nvSpPr>
        <p:spPr>
          <a:xfrm>
            <a:off x="722921" y="2907333"/>
            <a:ext cx="7771750" cy="1499881"/>
          </a:xfrm>
        </p:spPr>
        <p:txBody>
          <a:bodyPr anchor="b"/>
          <a:lstStyle>
            <a:lvl1pPr marL="0" indent="0">
              <a:buNone/>
              <a:defRPr sz="1800"/>
            </a:lvl1pPr>
            <a:lvl2pPr marL="409679" indent="0">
              <a:buNone/>
              <a:defRPr sz="1600"/>
            </a:lvl2pPr>
            <a:lvl3pPr marL="819361" indent="0">
              <a:buNone/>
              <a:defRPr sz="1400"/>
            </a:lvl3pPr>
            <a:lvl4pPr marL="1229039" indent="0">
              <a:buNone/>
              <a:defRPr sz="1300"/>
            </a:lvl4pPr>
            <a:lvl5pPr marL="1638715" indent="0">
              <a:buNone/>
              <a:defRPr sz="1300"/>
            </a:lvl5pPr>
            <a:lvl6pPr marL="2048397" indent="0">
              <a:buNone/>
              <a:defRPr sz="1300"/>
            </a:lvl6pPr>
            <a:lvl7pPr marL="2458075" indent="0">
              <a:buNone/>
              <a:defRPr sz="1300"/>
            </a:lvl7pPr>
            <a:lvl8pPr marL="2867755" indent="0">
              <a:buNone/>
              <a:defRPr sz="1300"/>
            </a:lvl8pPr>
            <a:lvl9pPr marL="3277434" indent="0">
              <a:buNone/>
              <a:defRPr sz="13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2F96BDA-8289-45F0-8278-90E5B5FD20AE}" type="slidenum">
              <a:rPr lang="en-US">
                <a:solidFill>
                  <a:srgbClr val="002776"/>
                </a:solidFill>
              </a:rPr>
              <a:pPr/>
              <a:t>‹#›</a:t>
            </a:fld>
            <a:endParaRPr lang="en-US" dirty="0">
              <a:solidFill>
                <a:srgbClr val="002776"/>
              </a:solidFill>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05481" y="1190382"/>
            <a:ext cx="4141279" cy="5219474"/>
          </a:xfrm>
        </p:spPr>
        <p:txBody>
          <a:bodyPr/>
          <a:lstStyle>
            <a:lvl1pPr>
              <a:defRPr sz="2500"/>
            </a:lvl1pPr>
            <a:lvl2pPr>
              <a:defRPr sz="23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85286" y="1190382"/>
            <a:ext cx="4142721" cy="5219474"/>
          </a:xfrm>
        </p:spPr>
        <p:txBody>
          <a:bodyPr/>
          <a:lstStyle>
            <a:lvl1pPr>
              <a:defRPr sz="2500"/>
            </a:lvl1pPr>
            <a:lvl2pPr>
              <a:defRPr sz="23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Slide Number Placeholder 4"/>
          <p:cNvSpPr>
            <a:spLocks noGrp="1"/>
          </p:cNvSpPr>
          <p:nvPr>
            <p:ph type="sldNum" sz="quarter" idx="10"/>
          </p:nvPr>
        </p:nvSpPr>
        <p:spPr/>
        <p:txBody>
          <a:bodyPr/>
          <a:lstStyle>
            <a:lvl1pPr>
              <a:defRPr/>
            </a:lvl1pPr>
          </a:lstStyle>
          <a:p>
            <a:fld id="{463C3681-A2B4-414E-9C8F-C3559EBE957D}" type="slidenum">
              <a:rPr lang="en-US">
                <a:solidFill>
                  <a:srgbClr val="002776"/>
                </a:solidFill>
              </a:rPr>
              <a:pPr/>
              <a:t>‹#›</a:t>
            </a:fld>
            <a:endParaRPr lang="en-US" dirty="0">
              <a:solidFill>
                <a:srgbClr val="002776"/>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77558"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chemeClr val="tx2"/>
                </a:solidFill>
              </a:rPr>
              <a:t>©201</a:t>
            </a:r>
            <a:r>
              <a:rPr lang="tr-TR" sz="800" dirty="0">
                <a:solidFill>
                  <a:schemeClr val="tx2"/>
                </a:solidFill>
              </a:rPr>
              <a:t>2</a:t>
            </a:r>
            <a:r>
              <a:rPr lang="en-US" sz="800" dirty="0">
                <a:solidFill>
                  <a:schemeClr val="tx2"/>
                </a:solidFill>
              </a:rPr>
              <a:t> Deloitte T</a:t>
            </a:r>
            <a:r>
              <a:rPr lang="tr-TR" sz="800" dirty="0">
                <a:solidFill>
                  <a:schemeClr val="tx2"/>
                </a:solidFill>
              </a:rPr>
              <a:t>ürkiye</a:t>
            </a:r>
            <a:endParaRPr lang="en-US" sz="800" dirty="0">
              <a:solidFill>
                <a:schemeClr val="tx2"/>
              </a:solidFill>
            </a:endParaRP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3"/>
            <p:custDataLst>
              <p:tags r:id="rId4"/>
            </p:custDataLst>
          </p:nvPr>
        </p:nvSpPr>
        <p:spPr/>
        <p:txBody>
          <a:bodyPr/>
          <a:lstStyle>
            <a:lvl1pPr>
              <a:defRPr/>
            </a:lvl1pPr>
          </a:lstStyle>
          <a:p>
            <a:fld id="{FDD056D1-B2DE-4FA8-93E3-A36BFD48206F}" type="slidenum">
              <a:rPr lang="en-US"/>
              <a:pPr/>
              <a:t>‹#›</a:t>
            </a:fld>
            <a:endParaRPr lang="en-US"/>
          </a:p>
        </p:txBody>
      </p:sp>
      <p:sp>
        <p:nvSpPr>
          <p:cNvPr id="8" name="Footer Placeholder 10"/>
          <p:cNvSpPr>
            <a:spLocks noGrp="1"/>
          </p:cNvSpPr>
          <p:nvPr>
            <p:ph type="ftr" sz="quarter" idx="14"/>
            <p:custDataLst>
              <p:tags r:id="rId5"/>
            </p:custDataLst>
          </p:nvPr>
        </p:nvSpPr>
        <p:spPr/>
        <p:txBody>
          <a:bodyPr/>
          <a:lstStyle>
            <a:lvl1pPr>
              <a:defRPr/>
            </a:lvl1pPr>
          </a:lstStyle>
          <a:p>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97014"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3"/>
            <p:custDataLst>
              <p:tags r:id="rId4"/>
            </p:custDataLst>
          </p:nvPr>
        </p:nvSpPr>
        <p:spPr/>
        <p:txBody>
          <a:bodyPr/>
          <a:lstStyle>
            <a:lvl1pPr>
              <a:defRPr/>
            </a:lvl1pPr>
          </a:lstStyle>
          <a:p>
            <a:fld id="{F264E506-B024-4A68-BCB2-CA5E5D19EA22}" type="slidenum">
              <a:rPr lang="en-US"/>
              <a:pPr/>
              <a:t>‹#›</a:t>
            </a:fld>
            <a:endParaRPr lang="en-US"/>
          </a:p>
        </p:txBody>
      </p:sp>
      <p:sp>
        <p:nvSpPr>
          <p:cNvPr id="8" name="Footer Placeholder 10"/>
          <p:cNvSpPr>
            <a:spLocks noGrp="1"/>
          </p:cNvSpPr>
          <p:nvPr>
            <p:ph type="ftr" sz="quarter" idx="14"/>
            <p:custDataLst>
              <p:tags r:id="rId5"/>
            </p:custDataLst>
          </p:nvPr>
        </p:nvSpPr>
        <p:spPr/>
        <p:txBody>
          <a:bodyPr/>
          <a:lstStyle>
            <a:lvl1pPr>
              <a:defRPr/>
            </a:lvl1pPr>
          </a:lstStyle>
          <a:p>
            <a:endParaRPr lang="tr-T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17" y="274505"/>
            <a:ext cx="8229166" cy="1142767"/>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422" y="1534892"/>
            <a:ext cx="4040271" cy="640006"/>
          </a:xfrm>
        </p:spPr>
        <p:txBody>
          <a:bodyPr anchor="b"/>
          <a:lstStyle>
            <a:lvl1pPr marL="0" indent="0">
              <a:buNone/>
              <a:defRPr sz="2300" b="1"/>
            </a:lvl1pPr>
            <a:lvl2pPr marL="409679" indent="0">
              <a:buNone/>
              <a:defRPr sz="1800" b="1"/>
            </a:lvl2pPr>
            <a:lvl3pPr marL="819361" indent="0">
              <a:buNone/>
              <a:defRPr sz="1600" b="1"/>
            </a:lvl3pPr>
            <a:lvl4pPr marL="1229039" indent="0">
              <a:buNone/>
              <a:defRPr sz="1400" b="1"/>
            </a:lvl4pPr>
            <a:lvl5pPr marL="1638715" indent="0">
              <a:buNone/>
              <a:defRPr sz="1400" b="1"/>
            </a:lvl5pPr>
            <a:lvl6pPr marL="2048397" indent="0">
              <a:buNone/>
              <a:defRPr sz="1400" b="1"/>
            </a:lvl6pPr>
            <a:lvl7pPr marL="2458075" indent="0">
              <a:buNone/>
              <a:defRPr sz="1400" b="1"/>
            </a:lvl7pPr>
            <a:lvl8pPr marL="2867755" indent="0">
              <a:buNone/>
              <a:defRPr sz="1400" b="1"/>
            </a:lvl8pPr>
            <a:lvl9pPr marL="3277434"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22" y="2174915"/>
            <a:ext cx="4040271" cy="3950667"/>
          </a:xfrm>
        </p:spPr>
        <p:txBody>
          <a:bodyPr/>
          <a:lstStyle>
            <a:lvl1pPr>
              <a:defRPr sz="23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4882" y="1534892"/>
            <a:ext cx="4041714" cy="640006"/>
          </a:xfrm>
        </p:spPr>
        <p:txBody>
          <a:bodyPr anchor="b"/>
          <a:lstStyle>
            <a:lvl1pPr marL="0" indent="0">
              <a:buNone/>
              <a:defRPr sz="2300" b="1"/>
            </a:lvl1pPr>
            <a:lvl2pPr marL="409679" indent="0">
              <a:buNone/>
              <a:defRPr sz="1800" b="1"/>
            </a:lvl2pPr>
            <a:lvl3pPr marL="819361" indent="0">
              <a:buNone/>
              <a:defRPr sz="1600" b="1"/>
            </a:lvl3pPr>
            <a:lvl4pPr marL="1229039" indent="0">
              <a:buNone/>
              <a:defRPr sz="1400" b="1"/>
            </a:lvl4pPr>
            <a:lvl5pPr marL="1638715" indent="0">
              <a:buNone/>
              <a:defRPr sz="1400" b="1"/>
            </a:lvl5pPr>
            <a:lvl6pPr marL="2048397" indent="0">
              <a:buNone/>
              <a:defRPr sz="1400" b="1"/>
            </a:lvl6pPr>
            <a:lvl7pPr marL="2458075" indent="0">
              <a:buNone/>
              <a:defRPr sz="1400" b="1"/>
            </a:lvl7pPr>
            <a:lvl8pPr marL="2867755" indent="0">
              <a:buNone/>
              <a:defRPr sz="1400" b="1"/>
            </a:lvl8pPr>
            <a:lvl9pPr marL="3277434"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82" y="2174915"/>
            <a:ext cx="4041714" cy="3950667"/>
          </a:xfrm>
        </p:spPr>
        <p:txBody>
          <a:bodyPr/>
          <a:lstStyle>
            <a:lvl1pPr>
              <a:defRPr sz="23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Slide Number Placeholder 6"/>
          <p:cNvSpPr>
            <a:spLocks noGrp="1"/>
          </p:cNvSpPr>
          <p:nvPr>
            <p:ph type="sldNum" sz="quarter" idx="10"/>
          </p:nvPr>
        </p:nvSpPr>
        <p:spPr/>
        <p:txBody>
          <a:bodyPr/>
          <a:lstStyle>
            <a:lvl1pPr>
              <a:defRPr/>
            </a:lvl1pPr>
          </a:lstStyle>
          <a:p>
            <a:fld id="{5BE2A560-4122-4BA2-A6AA-C8D929455656}" type="slidenum">
              <a:rPr lang="en-US">
                <a:solidFill>
                  <a:srgbClr val="002776"/>
                </a:solidFill>
              </a:rPr>
              <a:pPr/>
              <a:t>‹#›</a:t>
            </a:fld>
            <a:endParaRPr lang="en-US" dirty="0">
              <a:solidFill>
                <a:srgbClr val="002776"/>
              </a:solidFill>
            </a:endParaRPr>
          </a:p>
        </p:txBody>
      </p:sp>
    </p:spTree>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Slide Number Placeholder 2"/>
          <p:cNvSpPr>
            <a:spLocks noGrp="1"/>
          </p:cNvSpPr>
          <p:nvPr>
            <p:ph type="sldNum" sz="quarter" idx="10"/>
          </p:nvPr>
        </p:nvSpPr>
        <p:spPr/>
        <p:txBody>
          <a:bodyPr/>
          <a:lstStyle>
            <a:lvl1pPr>
              <a:defRPr/>
            </a:lvl1pPr>
          </a:lstStyle>
          <a:p>
            <a:fld id="{015D3007-6E69-4227-A3B3-735D01C25273}" type="slidenum">
              <a:rPr lang="en-US">
                <a:solidFill>
                  <a:srgbClr val="002776"/>
                </a:solidFill>
              </a:rPr>
              <a:pPr/>
              <a:t>‹#›</a:t>
            </a:fld>
            <a:endParaRPr lang="en-US" dirty="0">
              <a:solidFill>
                <a:srgbClr val="002776"/>
              </a:solidFill>
            </a:endParaRPr>
          </a:p>
        </p:txBody>
      </p:sp>
    </p:spTree>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47A3BBD-F963-4E26-B14B-85496AFA4420}" type="slidenum">
              <a:rPr lang="en-US">
                <a:solidFill>
                  <a:srgbClr val="002776"/>
                </a:solidFill>
              </a:rPr>
              <a:pPr/>
              <a:t>‹#›</a:t>
            </a:fld>
            <a:endParaRPr lang="en-US" dirty="0">
              <a:solidFill>
                <a:srgbClr val="002776"/>
              </a:solidFill>
            </a:endParaRPr>
          </a:p>
        </p:txBody>
      </p:sp>
    </p:spTree>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3" y="273105"/>
            <a:ext cx="3008559" cy="1162373"/>
          </a:xfrm>
        </p:spPr>
        <p:txBody>
          <a:bodyPr anchor="b"/>
          <a:lstStyle>
            <a:lvl1pPr algn="l">
              <a:defRPr sz="1800" b="1"/>
            </a:lvl1pPr>
          </a:lstStyle>
          <a:p>
            <a:r>
              <a:rPr lang="en-US" smtClean="0"/>
              <a:t>Click to edit Master title style</a:t>
            </a:r>
            <a:endParaRPr lang="tr-TR"/>
          </a:p>
        </p:txBody>
      </p:sp>
      <p:sp>
        <p:nvSpPr>
          <p:cNvPr id="3" name="Content Placeholder 2"/>
          <p:cNvSpPr>
            <a:spLocks noGrp="1"/>
          </p:cNvSpPr>
          <p:nvPr>
            <p:ph idx="1"/>
          </p:nvPr>
        </p:nvSpPr>
        <p:spPr>
          <a:xfrm>
            <a:off x="3575657" y="273090"/>
            <a:ext cx="5110943" cy="5852477"/>
          </a:xfrm>
        </p:spPr>
        <p:txBody>
          <a:bodyPr/>
          <a:lstStyle>
            <a:lvl1pPr>
              <a:defRPr sz="2900"/>
            </a:lvl1pPr>
            <a:lvl2pPr>
              <a:defRPr sz="2500"/>
            </a:lvl2pPr>
            <a:lvl3pPr>
              <a:defRPr sz="23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423" y="1435461"/>
            <a:ext cx="3008559" cy="4690104"/>
          </a:xfrm>
        </p:spPr>
        <p:txBody>
          <a:bodyPr/>
          <a:lstStyle>
            <a:lvl1pPr marL="0" indent="0">
              <a:buNone/>
              <a:defRPr sz="1300"/>
            </a:lvl1pPr>
            <a:lvl2pPr marL="409679" indent="0">
              <a:buNone/>
              <a:defRPr sz="1100"/>
            </a:lvl2pPr>
            <a:lvl3pPr marL="819361" indent="0">
              <a:buNone/>
              <a:defRPr sz="900"/>
            </a:lvl3pPr>
            <a:lvl4pPr marL="1229039" indent="0">
              <a:buNone/>
              <a:defRPr sz="800"/>
            </a:lvl4pPr>
            <a:lvl5pPr marL="1638715" indent="0">
              <a:buNone/>
              <a:defRPr sz="800"/>
            </a:lvl5pPr>
            <a:lvl6pPr marL="2048397" indent="0">
              <a:buNone/>
              <a:defRPr sz="800"/>
            </a:lvl6pPr>
            <a:lvl7pPr marL="2458075" indent="0">
              <a:buNone/>
              <a:defRPr sz="800"/>
            </a:lvl7pPr>
            <a:lvl8pPr marL="2867755" indent="0">
              <a:buNone/>
              <a:defRPr sz="800"/>
            </a:lvl8pPr>
            <a:lvl9pPr marL="3277434" indent="0">
              <a:buNone/>
              <a:defRPr sz="8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50065A8-5422-4FBD-85C1-CE86EEFCFA7B}" type="slidenum">
              <a:rPr lang="en-US">
                <a:solidFill>
                  <a:srgbClr val="002776"/>
                </a:solidFill>
              </a:rPr>
              <a:pPr/>
              <a:t>‹#›</a:t>
            </a:fld>
            <a:endParaRPr lang="en-US" dirty="0">
              <a:solidFill>
                <a:srgbClr val="002776"/>
              </a:solidFill>
            </a:endParaRPr>
          </a:p>
        </p:txBody>
      </p:sp>
    </p:spTree>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5" y="4800740"/>
            <a:ext cx="5486111" cy="567182"/>
          </a:xfrm>
        </p:spPr>
        <p:txBody>
          <a:bodyPr anchor="b"/>
          <a:lstStyle>
            <a:lvl1pPr algn="l">
              <a:defRPr sz="1800" b="1"/>
            </a:lvl1pPr>
          </a:lstStyle>
          <a:p>
            <a:r>
              <a:rPr lang="en-US" smtClean="0"/>
              <a:t>Click to edit Master title style</a:t>
            </a:r>
            <a:endParaRPr lang="tr-TR"/>
          </a:p>
        </p:txBody>
      </p:sp>
      <p:sp>
        <p:nvSpPr>
          <p:cNvPr id="3" name="Picture Placeholder 2"/>
          <p:cNvSpPr>
            <a:spLocks noGrp="1"/>
          </p:cNvSpPr>
          <p:nvPr>
            <p:ph type="pic" idx="1"/>
          </p:nvPr>
        </p:nvSpPr>
        <p:spPr>
          <a:xfrm>
            <a:off x="1792165" y="613401"/>
            <a:ext cx="5486111" cy="4114520"/>
          </a:xfrm>
        </p:spPr>
        <p:txBody>
          <a:bodyPr/>
          <a:lstStyle>
            <a:lvl1pPr marL="0" indent="0">
              <a:buNone/>
              <a:defRPr sz="2900"/>
            </a:lvl1pPr>
            <a:lvl2pPr marL="409679" indent="0">
              <a:buNone/>
              <a:defRPr sz="2500"/>
            </a:lvl2pPr>
            <a:lvl3pPr marL="819361" indent="0">
              <a:buNone/>
              <a:defRPr sz="2300"/>
            </a:lvl3pPr>
            <a:lvl4pPr marL="1229039" indent="0">
              <a:buNone/>
              <a:defRPr sz="1800"/>
            </a:lvl4pPr>
            <a:lvl5pPr marL="1638715" indent="0">
              <a:buNone/>
              <a:defRPr sz="1800"/>
            </a:lvl5pPr>
            <a:lvl6pPr marL="2048397" indent="0">
              <a:buNone/>
              <a:defRPr sz="1800"/>
            </a:lvl6pPr>
            <a:lvl7pPr marL="2458075" indent="0">
              <a:buNone/>
              <a:defRPr sz="1800"/>
            </a:lvl7pPr>
            <a:lvl8pPr marL="2867755" indent="0">
              <a:buNone/>
              <a:defRPr sz="1800"/>
            </a:lvl8pPr>
            <a:lvl9pPr marL="3277434" indent="0">
              <a:buNone/>
              <a:defRPr sz="1800"/>
            </a:lvl9pPr>
          </a:lstStyle>
          <a:p>
            <a:r>
              <a:rPr lang="en-US" dirty="0" smtClean="0"/>
              <a:t>Click icon to add picture</a:t>
            </a:r>
            <a:endParaRPr lang="tr-TR" dirty="0"/>
          </a:p>
        </p:txBody>
      </p:sp>
      <p:sp>
        <p:nvSpPr>
          <p:cNvPr id="4" name="Text Placeholder 3"/>
          <p:cNvSpPr>
            <a:spLocks noGrp="1"/>
          </p:cNvSpPr>
          <p:nvPr>
            <p:ph type="body" sz="half" idx="2"/>
          </p:nvPr>
        </p:nvSpPr>
        <p:spPr>
          <a:xfrm>
            <a:off x="1792165" y="5367922"/>
            <a:ext cx="5486111" cy="803858"/>
          </a:xfrm>
        </p:spPr>
        <p:txBody>
          <a:bodyPr/>
          <a:lstStyle>
            <a:lvl1pPr marL="0" indent="0">
              <a:buNone/>
              <a:defRPr sz="1300"/>
            </a:lvl1pPr>
            <a:lvl2pPr marL="409679" indent="0">
              <a:buNone/>
              <a:defRPr sz="1100"/>
            </a:lvl2pPr>
            <a:lvl3pPr marL="819361" indent="0">
              <a:buNone/>
              <a:defRPr sz="900"/>
            </a:lvl3pPr>
            <a:lvl4pPr marL="1229039" indent="0">
              <a:buNone/>
              <a:defRPr sz="800"/>
            </a:lvl4pPr>
            <a:lvl5pPr marL="1638715" indent="0">
              <a:buNone/>
              <a:defRPr sz="800"/>
            </a:lvl5pPr>
            <a:lvl6pPr marL="2048397" indent="0">
              <a:buNone/>
              <a:defRPr sz="800"/>
            </a:lvl6pPr>
            <a:lvl7pPr marL="2458075" indent="0">
              <a:buNone/>
              <a:defRPr sz="800"/>
            </a:lvl7pPr>
            <a:lvl8pPr marL="2867755" indent="0">
              <a:buNone/>
              <a:defRPr sz="800"/>
            </a:lvl8pPr>
            <a:lvl9pPr marL="3277434" indent="0">
              <a:buNone/>
              <a:defRPr sz="8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62B497F-5722-4560-8F73-0A39DF1ED68B}" type="slidenum">
              <a:rPr lang="en-US">
                <a:solidFill>
                  <a:srgbClr val="002776"/>
                </a:solidFill>
              </a:rPr>
              <a:pPr/>
              <a:t>‹#›</a:t>
            </a:fld>
            <a:endParaRPr lang="en-US" dirty="0">
              <a:solidFill>
                <a:srgbClr val="002776"/>
              </a:solidFill>
            </a:endParaRPr>
          </a:p>
        </p:txBody>
      </p:sp>
    </p:spTree>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Slide Number Placeholder 3"/>
          <p:cNvSpPr>
            <a:spLocks noGrp="1"/>
          </p:cNvSpPr>
          <p:nvPr>
            <p:ph type="sldNum" sz="quarter" idx="10"/>
          </p:nvPr>
        </p:nvSpPr>
        <p:spPr/>
        <p:txBody>
          <a:bodyPr/>
          <a:lstStyle>
            <a:lvl1pPr>
              <a:defRPr/>
            </a:lvl1pPr>
          </a:lstStyle>
          <a:p>
            <a:fld id="{92AA394F-C747-4925-9E84-4C2BD12DA41D}" type="slidenum">
              <a:rPr lang="en-US">
                <a:solidFill>
                  <a:srgbClr val="002776"/>
                </a:solidFill>
              </a:rPr>
              <a:pPr/>
              <a:t>‹#›</a:t>
            </a:fld>
            <a:endParaRPr lang="en-US" dirty="0">
              <a:solidFill>
                <a:srgbClr val="002776"/>
              </a:solidFill>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5609" y="350114"/>
            <a:ext cx="2105269" cy="6059744"/>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05472" y="350114"/>
            <a:ext cx="6181615" cy="60597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Slide Number Placeholder 3"/>
          <p:cNvSpPr>
            <a:spLocks noGrp="1"/>
          </p:cNvSpPr>
          <p:nvPr>
            <p:ph type="sldNum" sz="quarter" idx="10"/>
          </p:nvPr>
        </p:nvSpPr>
        <p:spPr/>
        <p:txBody>
          <a:bodyPr/>
          <a:lstStyle>
            <a:lvl1pPr>
              <a:defRPr/>
            </a:lvl1pPr>
          </a:lstStyle>
          <a:p>
            <a:fld id="{8F53EC46-88DB-4052-BE7A-0A075C052245}" type="slidenum">
              <a:rPr lang="en-US">
                <a:solidFill>
                  <a:srgbClr val="002776"/>
                </a:solidFill>
              </a:rPr>
              <a:pPr/>
              <a:t>‹#›</a:t>
            </a:fld>
            <a:endParaRPr lang="en-US" dirty="0">
              <a:solidFill>
                <a:srgbClr val="002776"/>
              </a:solidFill>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5" name="Picture 5" descr="DEL_PRI_RGB"/>
          <p:cNvPicPr>
            <a:picLocks noChangeArrowheads="1"/>
          </p:cNvPicPr>
          <p:nvPr userDrawn="1">
            <p:custDataLst>
              <p:tags r:id="rId1"/>
            </p:custDataLst>
          </p:nvPr>
        </p:nvPicPr>
        <p:blipFill>
          <a:blip r:embed="rId3" cstate="email">
            <a:extLst>
              <a:ext uri="{28A0092B-C50C-407E-A947-70E740481C1C}">
                <a14:useLocalDpi xmlns:a14="http://schemas.microsoft.com/office/drawing/2010/main"/>
              </a:ext>
            </a:extLst>
          </a:blip>
          <a:srcRect/>
          <a:stretch>
            <a:fillRect/>
          </a:stretch>
        </p:blipFill>
        <p:spPr bwMode="auto">
          <a:xfrm>
            <a:off x="247657" y="236538"/>
            <a:ext cx="23463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6" name="Text Placeholder 2"/>
          <p:cNvSpPr>
            <a:spLocks noGrp="1"/>
          </p:cNvSpPr>
          <p:nvPr>
            <p:ph type="subTitle" idx="1"/>
          </p:nvPr>
        </p:nvSpPr>
        <p:spPr>
          <a:xfrm>
            <a:off x="382466" y="6016723"/>
            <a:ext cx="4740104" cy="293607"/>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37" y="2886328"/>
            <a:ext cx="3996981" cy="1128762"/>
          </a:xfrm>
          <a:prstGeom prst="rect">
            <a:avLst/>
          </a:prstGeom>
        </p:spPr>
        <p:txBody>
          <a:bodyPr/>
          <a:lstStyle>
            <a:lvl1pPr marL="0" marR="0" indent="0" defTabSz="956629"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extLst>
      <p:ext uri="{BB962C8B-B14F-4D97-AF65-F5344CB8AC3E}">
        <p14:creationId xmlns:p14="http://schemas.microsoft.com/office/powerpoint/2010/main" val="266302157"/>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userDrawn="1">
  <p:cSld name="Title and one content">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39689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68"/>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744" indent="-179744">
              <a:lnSpc>
                <a:spcPct val="100000"/>
              </a:lnSpc>
              <a:spcBef>
                <a:spcPts val="400"/>
              </a:spcBef>
              <a:spcAft>
                <a:spcPts val="0"/>
              </a:spcAft>
              <a:defRPr/>
            </a:lvl2pPr>
            <a:lvl3pPr marL="359485" indent="-179744">
              <a:lnSpc>
                <a:spcPct val="100000"/>
              </a:lnSpc>
              <a:spcBef>
                <a:spcPts val="400"/>
              </a:spcBef>
              <a:spcAft>
                <a:spcPts val="0"/>
              </a:spcAft>
              <a:defRPr sz="1200"/>
            </a:lvl3pPr>
            <a:lvl4pPr marL="539225" indent="-179744">
              <a:lnSpc>
                <a:spcPct val="100000"/>
              </a:lnSpc>
              <a:spcBef>
                <a:spcPts val="400"/>
              </a:spcBef>
              <a:spcAft>
                <a:spcPts val="0"/>
              </a:spcAft>
              <a:defRPr sz="1200"/>
            </a:lvl4pPr>
            <a:lvl5pPr marL="718974">
              <a:lnSpc>
                <a:spcPct val="100000"/>
              </a:lnSpc>
              <a:spcBef>
                <a:spcPts val="400"/>
              </a:spcBef>
              <a:spcAft>
                <a:spcPts val="0"/>
              </a:spcAft>
              <a:defRPr sz="1200"/>
            </a:lvl5pPr>
            <a:lvl6pPr marL="898714" indent="-179744">
              <a:lnSpc>
                <a:spcPct val="100000"/>
              </a:lnSpc>
              <a:spcBef>
                <a:spcPts val="400"/>
              </a:spcBef>
              <a:spcAft>
                <a:spcPts val="0"/>
              </a:spcAft>
              <a:defRPr sz="1200" baseline="0">
                <a:solidFill>
                  <a:schemeClr val="tx1">
                    <a:lumMod val="60000"/>
                    <a:lumOff val="40000"/>
                  </a:schemeClr>
                </a:solidFill>
              </a:defRPr>
            </a:lvl6pPr>
            <a:lvl7pPr marL="1078457" indent="-179744">
              <a:lnSpc>
                <a:spcPct val="100000"/>
              </a:lnSpc>
              <a:spcBef>
                <a:spcPts val="400"/>
              </a:spcBef>
              <a:spcAft>
                <a:spcPts val="0"/>
              </a:spcAft>
              <a:defRPr sz="1200">
                <a:solidFill>
                  <a:schemeClr val="tx1">
                    <a:lumMod val="60000"/>
                    <a:lumOff val="40000"/>
                  </a:schemeClr>
                </a:solidFill>
              </a:defRPr>
            </a:lvl7pPr>
            <a:lvl8pPr marL="1258198" indent="-179744">
              <a:lnSpc>
                <a:spcPct val="100000"/>
              </a:lnSpc>
              <a:spcBef>
                <a:spcPts val="400"/>
              </a:spcBef>
              <a:spcAft>
                <a:spcPts val="0"/>
              </a:spcAft>
              <a:defRPr sz="1200">
                <a:solidFill>
                  <a:schemeClr val="tx1">
                    <a:lumMod val="60000"/>
                    <a:lumOff val="40000"/>
                  </a:schemeClr>
                </a:solidFill>
              </a:defRPr>
            </a:lvl8pPr>
            <a:lvl9pPr marL="1437942" indent="-179744">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3"/>
            <p:custDataLst>
              <p:tags r:id="rId1"/>
            </p:custDataLst>
          </p:nvPr>
        </p:nvSpPr>
        <p:spPr>
          <a:xfrm>
            <a:off x="186751" y="6668715"/>
            <a:ext cx="282819" cy="144247"/>
          </a:xfrm>
        </p:spPr>
        <p:txBody>
          <a:bodyPr/>
          <a:lstStyle>
            <a:lvl1pPr>
              <a:lnSpc>
                <a:spcPts val="1125"/>
              </a:lnSpc>
              <a:defRPr sz="900" b="1">
                <a:solidFill>
                  <a:schemeClr val="tx2"/>
                </a:solidFill>
                <a:latin typeface="Arial" charset="0"/>
                <a:cs typeface="Arial" charset="0"/>
              </a:defRPr>
            </a:lvl1pPr>
          </a:lstStyle>
          <a:p>
            <a:pPr>
              <a:defRPr/>
            </a:pPr>
            <a:fld id="{39DC10EB-698D-473A-98E0-5C6ACE9B03F6}" type="slidenum">
              <a:rPr lang="en-US">
                <a:solidFill>
                  <a:srgbClr val="002776"/>
                </a:solidFill>
              </a:rPr>
              <a:pPr>
                <a:defRPr/>
              </a:pPr>
              <a:t>‹#›</a:t>
            </a:fld>
            <a:endParaRPr lang="en-US" dirty="0">
              <a:solidFill>
                <a:srgbClr val="002776"/>
              </a:solidFill>
            </a:endParaRPr>
          </a:p>
        </p:txBody>
      </p:sp>
      <p:sp>
        <p:nvSpPr>
          <p:cNvPr id="8" name="Footer Placeholder 10"/>
          <p:cNvSpPr>
            <a:spLocks noGrp="1"/>
          </p:cNvSpPr>
          <p:nvPr>
            <p:ph type="ftr" sz="quarter" idx="14"/>
            <p:custDataLst>
              <p:tags r:id="rId2"/>
            </p:custDataLst>
          </p:nvPr>
        </p:nvSpPr>
        <p:spPr>
          <a:xfrm>
            <a:off x="771525" y="6554789"/>
            <a:ext cx="4318000" cy="128587"/>
          </a:xfrm>
          <a:prstGeom prst="rect">
            <a:avLst/>
          </a:prstGeom>
        </p:spPr>
        <p:txBody>
          <a:bodyPr lIns="91309" tIns="45651" rIns="91309" bIns="45651"/>
          <a:lstStyle>
            <a:lvl1pPr>
              <a:lnSpc>
                <a:spcPts val="1125"/>
              </a:lnSpc>
              <a:defRPr sz="800">
                <a:solidFill>
                  <a:schemeClr val="tx2"/>
                </a:solidFill>
                <a:latin typeface="Arial" charset="0"/>
                <a:cs typeface="Arial" charset="0"/>
              </a:defRPr>
            </a:lvl1pPr>
          </a:lstStyle>
          <a:p>
            <a:pPr>
              <a:defRPr/>
            </a:pPr>
            <a:endParaRPr lang="en-US" dirty="0">
              <a:solidFill>
                <a:srgbClr val="002776"/>
              </a:solidFill>
            </a:endParaRPr>
          </a:p>
        </p:txBody>
      </p:sp>
      <p:sp>
        <p:nvSpPr>
          <p:cNvPr id="9" name="Rectangle 8"/>
          <p:cNvSpPr>
            <a:spLocks noChangeArrowheads="1"/>
          </p:cNvSpPr>
          <p:nvPr userDrawn="1">
            <p:custDataLst>
              <p:tags r:id="rId3"/>
            </p:custDataLst>
          </p:nvPr>
        </p:nvSpPr>
        <p:spPr bwMode="auto">
          <a:xfrm>
            <a:off x="7660659" y="6669384"/>
            <a:ext cx="1049966" cy="141064"/>
          </a:xfrm>
          <a:prstGeom prst="rect">
            <a:avLst/>
          </a:prstGeom>
          <a:noFill/>
          <a:ln w="25400" algn="ctr">
            <a:noFill/>
            <a:miter lim="800000"/>
            <a:headEnd/>
            <a:tailEnd/>
          </a:ln>
        </p:spPr>
        <p:txBody>
          <a:bodyPr wrap="none" lIns="0" tIns="0" rIns="0" bIns="0">
            <a:spAutoFit/>
          </a:bodyPr>
          <a:lstStyle/>
          <a:p>
            <a:pPr algn="r" defTabSz="955897">
              <a:lnSpc>
                <a:spcPts val="1125"/>
              </a:lnSpc>
              <a:defRPr/>
            </a:pPr>
            <a:r>
              <a:rPr lang="en-US" sz="800" dirty="0">
                <a:solidFill>
                  <a:srgbClr val="002776"/>
                </a:solidFill>
              </a:rPr>
              <a:t>©201</a:t>
            </a:r>
            <a:r>
              <a:rPr lang="tr-TR" sz="800" dirty="0">
                <a:solidFill>
                  <a:srgbClr val="002776"/>
                </a:solidFill>
              </a:rPr>
              <a:t>2</a:t>
            </a:r>
            <a:r>
              <a:rPr lang="en-US" sz="800" dirty="0">
                <a:solidFill>
                  <a:srgbClr val="002776"/>
                </a:solidFill>
              </a:rPr>
              <a:t> Deloitte</a:t>
            </a:r>
            <a:r>
              <a:rPr lang="tr-TR" sz="800" dirty="0">
                <a:solidFill>
                  <a:srgbClr val="002776"/>
                </a:solidFill>
              </a:rPr>
              <a:t> Türkiye</a:t>
            </a:r>
          </a:p>
        </p:txBody>
      </p:sp>
    </p:spTree>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Title Placeholder 10"/>
          <p:cNvSpPr>
            <a:spLocks noGrp="1"/>
          </p:cNvSpPr>
          <p:nvPr>
            <p:ph type="title"/>
          </p:nvPr>
        </p:nvSpPr>
        <p:spPr bwMode="gray">
          <a:xfrm>
            <a:off x="414350" y="450292"/>
            <a:ext cx="8330184" cy="249299"/>
          </a:xfrm>
          <a:prstGeom prst="rect">
            <a:avLst/>
          </a:prstGeom>
        </p:spPr>
        <p:txBody>
          <a:bodyPr lIns="0" tIns="0" rIns="0" bIns="0" anchor="b" anchorCtr="0">
            <a:spAutoFit/>
          </a:bodyPr>
          <a:lstStyle>
            <a:lvl1pPr>
              <a:defRPr sz="1800"/>
            </a:lvl1pPr>
          </a:lstStyle>
          <a:p>
            <a:pPr marL="0" marR="0" lvl="0" indent="0" algn="l" defTabSz="913093"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val="2074350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98038"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chemeClr val="tx2"/>
                </a:solidFill>
              </a:rPr>
              <a:t>©2011 Deloitte </a:t>
            </a:r>
            <a:r>
              <a:rPr lang="tr-TR" sz="800" dirty="0">
                <a:solidFill>
                  <a:schemeClr val="tx2"/>
                </a:solidFill>
              </a:rPr>
              <a:t>Türkiye</a:t>
            </a:r>
            <a:endParaRPr lang="en-US" sz="800" dirty="0">
              <a:solidFill>
                <a:schemeClr val="tx2"/>
              </a:solidFill>
            </a:endParaRPr>
          </a:p>
        </p:txBody>
      </p:sp>
      <p:sp>
        <p:nvSpPr>
          <p:cNvPr id="8"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9" y="1123955"/>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91" y="1122367"/>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AACE60CF-F7DA-4094-BAF4-A02C089E0A84}"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endParaRPr lang="tr-T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142821" y="2670657"/>
            <a:ext cx="6112353" cy="1128762"/>
          </a:xfrm>
        </p:spPr>
        <p:txBody>
          <a:bodyPr/>
          <a:lstStyle>
            <a:lvl1pPr>
              <a:lnSpc>
                <a:spcPts val="4665"/>
              </a:lnSpc>
              <a:defRPr sz="4700" b="0">
                <a:solidFill>
                  <a:schemeClr val="bg2"/>
                </a:solidFill>
                <a:latin typeface="Times New Roman" pitchFamily="18" charset="0"/>
              </a:defRPr>
            </a:lvl1pPr>
          </a:lstStyle>
          <a:p>
            <a:r>
              <a:rPr lang="en-US" smtClean="0"/>
              <a:t>Click to edit Master title style</a:t>
            </a:r>
            <a:endParaRPr lang="en-US"/>
          </a:p>
        </p:txBody>
      </p:sp>
      <p:sp>
        <p:nvSpPr>
          <p:cNvPr id="7" name="Slide Number Placeholder 9"/>
          <p:cNvSpPr>
            <a:spLocks noGrp="1"/>
          </p:cNvSpPr>
          <p:nvPr>
            <p:ph type="sldNum" sz="quarter" idx="4"/>
          </p:nvPr>
        </p:nvSpPr>
        <p:spPr>
          <a:xfrm>
            <a:off x="415583" y="6533096"/>
            <a:ext cx="282819" cy="158250"/>
          </a:xfrm>
        </p:spPr>
        <p:txBody>
          <a:bodyPr/>
          <a:lstStyle>
            <a:lvl1pPr>
              <a:lnSpc>
                <a:spcPts val="1200"/>
              </a:lnSpc>
              <a:defRPr>
                <a:solidFill>
                  <a:schemeClr val="bg2"/>
                </a:solidFill>
              </a:defRPr>
            </a:lvl1pPr>
          </a:lstStyle>
          <a:p>
            <a:fld id="{8696DB91-CBCB-4409-9F39-326E96C217BE}"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Slide Number Placeholder 3"/>
          <p:cNvSpPr>
            <a:spLocks noGrp="1"/>
          </p:cNvSpPr>
          <p:nvPr>
            <p:ph type="sldNum" sz="quarter" idx="10"/>
          </p:nvPr>
        </p:nvSpPr>
        <p:spPr/>
        <p:txBody>
          <a:bodyPr/>
          <a:lstStyle>
            <a:lvl1pPr>
              <a:defRPr/>
            </a:lvl1pPr>
          </a:lstStyle>
          <a:p>
            <a:fld id="{2F77A08F-5930-4E6D-A577-33B6385DC0D3}" type="slidenum">
              <a:rPr lang="en-US">
                <a:solidFill>
                  <a:srgbClr val="002776"/>
                </a:solidFill>
              </a:rPr>
              <a:pPr/>
              <a:t>‹#›</a:t>
            </a:fld>
            <a:endParaRPr lang="en-US" dirty="0">
              <a:solidFill>
                <a:srgbClr val="002776"/>
              </a:solidFill>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21" y="4407216"/>
            <a:ext cx="7771750" cy="1361237"/>
          </a:xfrm>
        </p:spPr>
        <p:txBody>
          <a:bodyPr/>
          <a:lstStyle>
            <a:lvl1pPr algn="l">
              <a:defRPr sz="3600" b="1" cap="all"/>
            </a:lvl1pPr>
          </a:lstStyle>
          <a:p>
            <a:r>
              <a:rPr lang="en-US" smtClean="0"/>
              <a:t>Click to edit Master title style</a:t>
            </a:r>
            <a:endParaRPr lang="tr-TR"/>
          </a:p>
        </p:txBody>
      </p:sp>
      <p:sp>
        <p:nvSpPr>
          <p:cNvPr id="3" name="Text Placeholder 2"/>
          <p:cNvSpPr>
            <a:spLocks noGrp="1"/>
          </p:cNvSpPr>
          <p:nvPr>
            <p:ph type="body" idx="1"/>
          </p:nvPr>
        </p:nvSpPr>
        <p:spPr>
          <a:xfrm>
            <a:off x="722921" y="2907333"/>
            <a:ext cx="7771750" cy="1499881"/>
          </a:xfrm>
        </p:spPr>
        <p:txBody>
          <a:bodyPr anchor="b"/>
          <a:lstStyle>
            <a:lvl1pPr marL="0" indent="0">
              <a:buNone/>
              <a:defRPr sz="1800"/>
            </a:lvl1pPr>
            <a:lvl2pPr marL="409745" indent="0">
              <a:buNone/>
              <a:defRPr sz="1600"/>
            </a:lvl2pPr>
            <a:lvl3pPr marL="819492" indent="0">
              <a:buNone/>
              <a:defRPr sz="1400"/>
            </a:lvl3pPr>
            <a:lvl4pPr marL="1229236" indent="0">
              <a:buNone/>
              <a:defRPr sz="1300"/>
            </a:lvl4pPr>
            <a:lvl5pPr marL="1638978" indent="0">
              <a:buNone/>
              <a:defRPr sz="1300"/>
            </a:lvl5pPr>
            <a:lvl6pPr marL="2048726" indent="0">
              <a:buNone/>
              <a:defRPr sz="1300"/>
            </a:lvl6pPr>
            <a:lvl7pPr marL="2458469" indent="0">
              <a:buNone/>
              <a:defRPr sz="1300"/>
            </a:lvl7pPr>
            <a:lvl8pPr marL="2868215" indent="0">
              <a:buNone/>
              <a:defRPr sz="1300"/>
            </a:lvl8pPr>
            <a:lvl9pPr marL="3277959" indent="0">
              <a:buNone/>
              <a:defRPr sz="13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2F96BDA-8289-45F0-8278-90E5B5FD20AE}" type="slidenum">
              <a:rPr lang="en-US">
                <a:solidFill>
                  <a:srgbClr val="002776"/>
                </a:solidFill>
              </a:rPr>
              <a:pPr/>
              <a:t>‹#›</a:t>
            </a:fld>
            <a:endParaRPr lang="en-US" dirty="0">
              <a:solidFill>
                <a:srgbClr val="002776"/>
              </a:solidFill>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05481" y="1190382"/>
            <a:ext cx="4141279" cy="5219474"/>
          </a:xfrm>
        </p:spPr>
        <p:txBody>
          <a:bodyPr/>
          <a:lstStyle>
            <a:lvl1pPr>
              <a:defRPr sz="2500"/>
            </a:lvl1pPr>
            <a:lvl2pPr>
              <a:defRPr sz="23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85285" y="1190382"/>
            <a:ext cx="4142721" cy="5219474"/>
          </a:xfrm>
        </p:spPr>
        <p:txBody>
          <a:bodyPr/>
          <a:lstStyle>
            <a:lvl1pPr>
              <a:defRPr sz="2500"/>
            </a:lvl1pPr>
            <a:lvl2pPr>
              <a:defRPr sz="23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Slide Number Placeholder 4"/>
          <p:cNvSpPr>
            <a:spLocks noGrp="1"/>
          </p:cNvSpPr>
          <p:nvPr>
            <p:ph type="sldNum" sz="quarter" idx="10"/>
          </p:nvPr>
        </p:nvSpPr>
        <p:spPr/>
        <p:txBody>
          <a:bodyPr/>
          <a:lstStyle>
            <a:lvl1pPr>
              <a:defRPr/>
            </a:lvl1pPr>
          </a:lstStyle>
          <a:p>
            <a:fld id="{463C3681-A2B4-414E-9C8F-C3559EBE957D}" type="slidenum">
              <a:rPr lang="en-US">
                <a:solidFill>
                  <a:srgbClr val="002776"/>
                </a:solidFill>
              </a:rPr>
              <a:pPr/>
              <a:t>‹#›</a:t>
            </a:fld>
            <a:endParaRPr lang="en-US" dirty="0">
              <a:solidFill>
                <a:srgbClr val="002776"/>
              </a:solidFill>
            </a:endParaRPr>
          </a:p>
        </p:txBody>
      </p:sp>
    </p:spTree>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17" y="274504"/>
            <a:ext cx="8229166" cy="1142767"/>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422" y="1534892"/>
            <a:ext cx="4040271" cy="640006"/>
          </a:xfrm>
        </p:spPr>
        <p:txBody>
          <a:bodyPr anchor="b"/>
          <a:lstStyle>
            <a:lvl1pPr marL="0" indent="0">
              <a:buNone/>
              <a:defRPr sz="2300" b="1"/>
            </a:lvl1pPr>
            <a:lvl2pPr marL="409745" indent="0">
              <a:buNone/>
              <a:defRPr sz="1800" b="1"/>
            </a:lvl2pPr>
            <a:lvl3pPr marL="819492" indent="0">
              <a:buNone/>
              <a:defRPr sz="1600" b="1"/>
            </a:lvl3pPr>
            <a:lvl4pPr marL="1229236" indent="0">
              <a:buNone/>
              <a:defRPr sz="1400" b="1"/>
            </a:lvl4pPr>
            <a:lvl5pPr marL="1638978" indent="0">
              <a:buNone/>
              <a:defRPr sz="1400" b="1"/>
            </a:lvl5pPr>
            <a:lvl6pPr marL="2048726" indent="0">
              <a:buNone/>
              <a:defRPr sz="1400" b="1"/>
            </a:lvl6pPr>
            <a:lvl7pPr marL="2458469" indent="0">
              <a:buNone/>
              <a:defRPr sz="1400" b="1"/>
            </a:lvl7pPr>
            <a:lvl8pPr marL="2868215" indent="0">
              <a:buNone/>
              <a:defRPr sz="1400" b="1"/>
            </a:lvl8pPr>
            <a:lvl9pPr marL="3277959"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22" y="2174914"/>
            <a:ext cx="4040271" cy="3950667"/>
          </a:xfrm>
        </p:spPr>
        <p:txBody>
          <a:bodyPr/>
          <a:lstStyle>
            <a:lvl1pPr>
              <a:defRPr sz="23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4882" y="1534892"/>
            <a:ext cx="4041714" cy="640006"/>
          </a:xfrm>
        </p:spPr>
        <p:txBody>
          <a:bodyPr anchor="b"/>
          <a:lstStyle>
            <a:lvl1pPr marL="0" indent="0">
              <a:buNone/>
              <a:defRPr sz="2300" b="1"/>
            </a:lvl1pPr>
            <a:lvl2pPr marL="409745" indent="0">
              <a:buNone/>
              <a:defRPr sz="1800" b="1"/>
            </a:lvl2pPr>
            <a:lvl3pPr marL="819492" indent="0">
              <a:buNone/>
              <a:defRPr sz="1600" b="1"/>
            </a:lvl3pPr>
            <a:lvl4pPr marL="1229236" indent="0">
              <a:buNone/>
              <a:defRPr sz="1400" b="1"/>
            </a:lvl4pPr>
            <a:lvl5pPr marL="1638978" indent="0">
              <a:buNone/>
              <a:defRPr sz="1400" b="1"/>
            </a:lvl5pPr>
            <a:lvl6pPr marL="2048726" indent="0">
              <a:buNone/>
              <a:defRPr sz="1400" b="1"/>
            </a:lvl6pPr>
            <a:lvl7pPr marL="2458469" indent="0">
              <a:buNone/>
              <a:defRPr sz="1400" b="1"/>
            </a:lvl7pPr>
            <a:lvl8pPr marL="2868215" indent="0">
              <a:buNone/>
              <a:defRPr sz="1400" b="1"/>
            </a:lvl8pPr>
            <a:lvl9pPr marL="3277959"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82" y="2174914"/>
            <a:ext cx="4041714" cy="3950667"/>
          </a:xfrm>
        </p:spPr>
        <p:txBody>
          <a:bodyPr/>
          <a:lstStyle>
            <a:lvl1pPr>
              <a:defRPr sz="23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Slide Number Placeholder 6"/>
          <p:cNvSpPr>
            <a:spLocks noGrp="1"/>
          </p:cNvSpPr>
          <p:nvPr>
            <p:ph type="sldNum" sz="quarter" idx="10"/>
          </p:nvPr>
        </p:nvSpPr>
        <p:spPr/>
        <p:txBody>
          <a:bodyPr/>
          <a:lstStyle>
            <a:lvl1pPr>
              <a:defRPr/>
            </a:lvl1pPr>
          </a:lstStyle>
          <a:p>
            <a:fld id="{5BE2A560-4122-4BA2-A6AA-C8D929455656}" type="slidenum">
              <a:rPr lang="en-US">
                <a:solidFill>
                  <a:srgbClr val="002776"/>
                </a:solidFill>
              </a:rPr>
              <a:pPr/>
              <a:t>‹#›</a:t>
            </a:fld>
            <a:endParaRPr lang="en-US" dirty="0">
              <a:solidFill>
                <a:srgbClr val="002776"/>
              </a:solidFill>
            </a:endParaRPr>
          </a:p>
        </p:txBody>
      </p:sp>
    </p:spTree>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Slide Number Placeholder 2"/>
          <p:cNvSpPr>
            <a:spLocks noGrp="1"/>
          </p:cNvSpPr>
          <p:nvPr>
            <p:ph type="sldNum" sz="quarter" idx="10"/>
          </p:nvPr>
        </p:nvSpPr>
        <p:spPr/>
        <p:txBody>
          <a:bodyPr/>
          <a:lstStyle>
            <a:lvl1pPr>
              <a:defRPr/>
            </a:lvl1pPr>
          </a:lstStyle>
          <a:p>
            <a:fld id="{015D3007-6E69-4227-A3B3-735D01C25273}" type="slidenum">
              <a:rPr lang="en-US">
                <a:solidFill>
                  <a:srgbClr val="002776"/>
                </a:solidFill>
              </a:rPr>
              <a:pPr/>
              <a:t>‹#›</a:t>
            </a:fld>
            <a:endParaRPr lang="en-US" dirty="0">
              <a:solidFill>
                <a:srgbClr val="002776"/>
              </a:solidFill>
            </a:endParaRPr>
          </a:p>
        </p:txBody>
      </p:sp>
    </p:spTree>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47A3BBD-F963-4E26-B14B-85496AFA4420}" type="slidenum">
              <a:rPr lang="en-US">
                <a:solidFill>
                  <a:srgbClr val="002776"/>
                </a:solidFill>
              </a:rPr>
              <a:pPr/>
              <a:t>‹#›</a:t>
            </a:fld>
            <a:endParaRPr lang="en-US" dirty="0">
              <a:solidFill>
                <a:srgbClr val="002776"/>
              </a:solidFill>
            </a:endParaRPr>
          </a:p>
        </p:txBody>
      </p:sp>
    </p:spTree>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2" y="273104"/>
            <a:ext cx="3008559" cy="1162373"/>
          </a:xfrm>
        </p:spPr>
        <p:txBody>
          <a:bodyPr anchor="b"/>
          <a:lstStyle>
            <a:lvl1pPr algn="l">
              <a:defRPr sz="1800" b="1"/>
            </a:lvl1pPr>
          </a:lstStyle>
          <a:p>
            <a:r>
              <a:rPr lang="en-US" smtClean="0"/>
              <a:t>Click to edit Master title style</a:t>
            </a:r>
            <a:endParaRPr lang="tr-TR"/>
          </a:p>
        </p:txBody>
      </p:sp>
      <p:sp>
        <p:nvSpPr>
          <p:cNvPr id="3" name="Content Placeholder 2"/>
          <p:cNvSpPr>
            <a:spLocks noGrp="1"/>
          </p:cNvSpPr>
          <p:nvPr>
            <p:ph idx="1"/>
          </p:nvPr>
        </p:nvSpPr>
        <p:spPr>
          <a:xfrm>
            <a:off x="3575656" y="273090"/>
            <a:ext cx="5110943" cy="5852477"/>
          </a:xfrm>
        </p:spPr>
        <p:txBody>
          <a:bodyPr/>
          <a:lstStyle>
            <a:lvl1pPr>
              <a:defRPr sz="2900"/>
            </a:lvl1pPr>
            <a:lvl2pPr>
              <a:defRPr sz="2500"/>
            </a:lvl2pPr>
            <a:lvl3pPr>
              <a:defRPr sz="23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422" y="1435461"/>
            <a:ext cx="3008559" cy="4690104"/>
          </a:xfrm>
        </p:spPr>
        <p:txBody>
          <a:bodyPr/>
          <a:lstStyle>
            <a:lvl1pPr marL="0" indent="0">
              <a:buNone/>
              <a:defRPr sz="1300"/>
            </a:lvl1pPr>
            <a:lvl2pPr marL="409745" indent="0">
              <a:buNone/>
              <a:defRPr sz="1100"/>
            </a:lvl2pPr>
            <a:lvl3pPr marL="819492" indent="0">
              <a:buNone/>
              <a:defRPr sz="900"/>
            </a:lvl3pPr>
            <a:lvl4pPr marL="1229236" indent="0">
              <a:buNone/>
              <a:defRPr sz="800"/>
            </a:lvl4pPr>
            <a:lvl5pPr marL="1638978" indent="0">
              <a:buNone/>
              <a:defRPr sz="800"/>
            </a:lvl5pPr>
            <a:lvl6pPr marL="2048726" indent="0">
              <a:buNone/>
              <a:defRPr sz="800"/>
            </a:lvl6pPr>
            <a:lvl7pPr marL="2458469" indent="0">
              <a:buNone/>
              <a:defRPr sz="800"/>
            </a:lvl7pPr>
            <a:lvl8pPr marL="2868215" indent="0">
              <a:buNone/>
              <a:defRPr sz="800"/>
            </a:lvl8pPr>
            <a:lvl9pPr marL="3277959" indent="0">
              <a:buNone/>
              <a:defRPr sz="8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50065A8-5422-4FBD-85C1-CE86EEFCFA7B}" type="slidenum">
              <a:rPr lang="en-US">
                <a:solidFill>
                  <a:srgbClr val="002776"/>
                </a:solidFill>
              </a:rPr>
              <a:pPr/>
              <a:t>‹#›</a:t>
            </a:fld>
            <a:endParaRPr lang="en-US" dirty="0">
              <a:solidFill>
                <a:srgbClr val="002776"/>
              </a:solidFill>
            </a:endParaRPr>
          </a:p>
        </p:txBody>
      </p:sp>
    </p:spTree>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4" y="4800740"/>
            <a:ext cx="5486111" cy="567182"/>
          </a:xfrm>
        </p:spPr>
        <p:txBody>
          <a:bodyPr anchor="b"/>
          <a:lstStyle>
            <a:lvl1pPr algn="l">
              <a:defRPr sz="1800" b="1"/>
            </a:lvl1pPr>
          </a:lstStyle>
          <a:p>
            <a:r>
              <a:rPr lang="en-US" smtClean="0"/>
              <a:t>Click to edit Master title style</a:t>
            </a:r>
            <a:endParaRPr lang="tr-TR"/>
          </a:p>
        </p:txBody>
      </p:sp>
      <p:sp>
        <p:nvSpPr>
          <p:cNvPr id="3" name="Picture Placeholder 2"/>
          <p:cNvSpPr>
            <a:spLocks noGrp="1"/>
          </p:cNvSpPr>
          <p:nvPr>
            <p:ph type="pic" idx="1"/>
          </p:nvPr>
        </p:nvSpPr>
        <p:spPr>
          <a:xfrm>
            <a:off x="1792164" y="613401"/>
            <a:ext cx="5486111" cy="4114520"/>
          </a:xfrm>
        </p:spPr>
        <p:txBody>
          <a:bodyPr/>
          <a:lstStyle>
            <a:lvl1pPr marL="0" indent="0">
              <a:buNone/>
              <a:defRPr sz="2900"/>
            </a:lvl1pPr>
            <a:lvl2pPr marL="409745" indent="0">
              <a:buNone/>
              <a:defRPr sz="2500"/>
            </a:lvl2pPr>
            <a:lvl3pPr marL="819492" indent="0">
              <a:buNone/>
              <a:defRPr sz="2300"/>
            </a:lvl3pPr>
            <a:lvl4pPr marL="1229236" indent="0">
              <a:buNone/>
              <a:defRPr sz="1800"/>
            </a:lvl4pPr>
            <a:lvl5pPr marL="1638978" indent="0">
              <a:buNone/>
              <a:defRPr sz="1800"/>
            </a:lvl5pPr>
            <a:lvl6pPr marL="2048726" indent="0">
              <a:buNone/>
              <a:defRPr sz="1800"/>
            </a:lvl6pPr>
            <a:lvl7pPr marL="2458469" indent="0">
              <a:buNone/>
              <a:defRPr sz="1800"/>
            </a:lvl7pPr>
            <a:lvl8pPr marL="2868215" indent="0">
              <a:buNone/>
              <a:defRPr sz="1800"/>
            </a:lvl8pPr>
            <a:lvl9pPr marL="3277959" indent="0">
              <a:buNone/>
              <a:defRPr sz="1800"/>
            </a:lvl9pPr>
          </a:lstStyle>
          <a:p>
            <a:r>
              <a:rPr lang="en-US" dirty="0" smtClean="0"/>
              <a:t>Click icon to add picture</a:t>
            </a:r>
            <a:endParaRPr lang="tr-TR" dirty="0"/>
          </a:p>
        </p:txBody>
      </p:sp>
      <p:sp>
        <p:nvSpPr>
          <p:cNvPr id="4" name="Text Placeholder 3"/>
          <p:cNvSpPr>
            <a:spLocks noGrp="1"/>
          </p:cNvSpPr>
          <p:nvPr>
            <p:ph type="body" sz="half" idx="2"/>
          </p:nvPr>
        </p:nvSpPr>
        <p:spPr>
          <a:xfrm>
            <a:off x="1792164" y="5367922"/>
            <a:ext cx="5486111" cy="803858"/>
          </a:xfrm>
        </p:spPr>
        <p:txBody>
          <a:bodyPr/>
          <a:lstStyle>
            <a:lvl1pPr marL="0" indent="0">
              <a:buNone/>
              <a:defRPr sz="1300"/>
            </a:lvl1pPr>
            <a:lvl2pPr marL="409745" indent="0">
              <a:buNone/>
              <a:defRPr sz="1100"/>
            </a:lvl2pPr>
            <a:lvl3pPr marL="819492" indent="0">
              <a:buNone/>
              <a:defRPr sz="900"/>
            </a:lvl3pPr>
            <a:lvl4pPr marL="1229236" indent="0">
              <a:buNone/>
              <a:defRPr sz="800"/>
            </a:lvl4pPr>
            <a:lvl5pPr marL="1638978" indent="0">
              <a:buNone/>
              <a:defRPr sz="800"/>
            </a:lvl5pPr>
            <a:lvl6pPr marL="2048726" indent="0">
              <a:buNone/>
              <a:defRPr sz="800"/>
            </a:lvl6pPr>
            <a:lvl7pPr marL="2458469" indent="0">
              <a:buNone/>
              <a:defRPr sz="800"/>
            </a:lvl7pPr>
            <a:lvl8pPr marL="2868215" indent="0">
              <a:buNone/>
              <a:defRPr sz="800"/>
            </a:lvl8pPr>
            <a:lvl9pPr marL="3277959" indent="0">
              <a:buNone/>
              <a:defRPr sz="8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62B497F-5722-4560-8F73-0A39DF1ED68B}" type="slidenum">
              <a:rPr lang="en-US">
                <a:solidFill>
                  <a:srgbClr val="002776"/>
                </a:solidFill>
              </a:rPr>
              <a:pPr/>
              <a:t>‹#›</a:t>
            </a:fld>
            <a:endParaRPr lang="en-US" dirty="0">
              <a:solidFill>
                <a:srgbClr val="002776"/>
              </a:solidFill>
            </a:endParaRPr>
          </a:p>
        </p:txBody>
      </p:sp>
    </p:spTree>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Slide Number Placeholder 3"/>
          <p:cNvSpPr>
            <a:spLocks noGrp="1"/>
          </p:cNvSpPr>
          <p:nvPr>
            <p:ph type="sldNum" sz="quarter" idx="10"/>
          </p:nvPr>
        </p:nvSpPr>
        <p:spPr/>
        <p:txBody>
          <a:bodyPr/>
          <a:lstStyle>
            <a:lvl1pPr>
              <a:defRPr/>
            </a:lvl1pPr>
          </a:lstStyle>
          <a:p>
            <a:fld id="{92AA394F-C747-4925-9E84-4C2BD12DA41D}" type="slidenum">
              <a:rPr lang="en-US">
                <a:solidFill>
                  <a:srgbClr val="002776"/>
                </a:solidFill>
              </a:rPr>
              <a:pPr/>
              <a:t>‹#›</a:t>
            </a:fld>
            <a:endParaRPr lang="en-US" dirty="0">
              <a:solidFill>
                <a:srgbClr val="002776"/>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99062"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71" tIns="35971" rIns="35971" bIns="35971"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3"/>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C49D834D-F8D8-41E2-9F32-2225204BAFA3}"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5609" y="350114"/>
            <a:ext cx="2105269" cy="6059744"/>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05472" y="350114"/>
            <a:ext cx="6181615" cy="60597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Slide Number Placeholder 3"/>
          <p:cNvSpPr>
            <a:spLocks noGrp="1"/>
          </p:cNvSpPr>
          <p:nvPr>
            <p:ph type="sldNum" sz="quarter" idx="10"/>
          </p:nvPr>
        </p:nvSpPr>
        <p:spPr/>
        <p:txBody>
          <a:bodyPr/>
          <a:lstStyle>
            <a:lvl1pPr>
              <a:defRPr/>
            </a:lvl1pPr>
          </a:lstStyle>
          <a:p>
            <a:fld id="{8F53EC46-88DB-4052-BE7A-0A075C052245}" type="slidenum">
              <a:rPr lang="en-US">
                <a:solidFill>
                  <a:srgbClr val="002776"/>
                </a:solidFill>
              </a:rPr>
              <a:pPr/>
              <a:t>‹#›</a:t>
            </a:fld>
            <a:endParaRPr lang="en-US" dirty="0">
              <a:solidFill>
                <a:srgbClr val="002776"/>
              </a:solidFill>
            </a:endParaRP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5" name="Picture 5" descr="DEL_PRI_RGB"/>
          <p:cNvPicPr>
            <a:picLocks noChangeArrowheads="1"/>
          </p:cNvPicPr>
          <p:nvPr userDrawn="1">
            <p:custDataLst>
              <p:tags r:id="rId1"/>
            </p:custDataLst>
          </p:nvPr>
        </p:nvPicPr>
        <p:blipFill>
          <a:blip r:embed="rId3" cstate="email">
            <a:extLst>
              <a:ext uri="{28A0092B-C50C-407E-A947-70E740481C1C}">
                <a14:useLocalDpi xmlns:a14="http://schemas.microsoft.com/office/drawing/2010/main"/>
              </a:ext>
            </a:extLst>
          </a:blip>
          <a:srcRect/>
          <a:stretch>
            <a:fillRect/>
          </a:stretch>
        </p:blipFill>
        <p:spPr bwMode="auto">
          <a:xfrm>
            <a:off x="247656" y="236538"/>
            <a:ext cx="23463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6" name="Text Placeholder 2"/>
          <p:cNvSpPr>
            <a:spLocks noGrp="1"/>
          </p:cNvSpPr>
          <p:nvPr>
            <p:ph type="subTitle" idx="1"/>
          </p:nvPr>
        </p:nvSpPr>
        <p:spPr>
          <a:xfrm>
            <a:off x="382466" y="6016722"/>
            <a:ext cx="4740104" cy="293607"/>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36" y="2886328"/>
            <a:ext cx="3996981" cy="1128762"/>
          </a:xfrm>
          <a:prstGeom prst="rect">
            <a:avLst/>
          </a:prstGeom>
        </p:spPr>
        <p:txBody>
          <a:bodyPr/>
          <a:lstStyle>
            <a:lvl1pPr marL="0" marR="0" indent="0" defTabSz="956782"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extLst>
      <p:ext uri="{BB962C8B-B14F-4D97-AF65-F5344CB8AC3E}">
        <p14:creationId xmlns:p14="http://schemas.microsoft.com/office/powerpoint/2010/main" val="266302157"/>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Title Placeholder 10"/>
          <p:cNvSpPr>
            <a:spLocks noGrp="1"/>
          </p:cNvSpPr>
          <p:nvPr>
            <p:ph type="title"/>
          </p:nvPr>
        </p:nvSpPr>
        <p:spPr bwMode="gray">
          <a:xfrm>
            <a:off x="414350" y="450291"/>
            <a:ext cx="8330184" cy="249299"/>
          </a:xfrm>
          <a:prstGeom prst="rect">
            <a:avLst/>
          </a:prstGeom>
        </p:spPr>
        <p:txBody>
          <a:bodyPr lIns="0" tIns="0" rIns="0" bIns="0" anchor="b" anchorCtr="0">
            <a:spAutoFit/>
          </a:bodyPr>
          <a:lstStyle>
            <a:lvl1pPr>
              <a:defRPr sz="1800"/>
            </a:lvl1pPr>
          </a:lstStyle>
          <a:p>
            <a:pPr marL="0" marR="0" lvl="0" indent="0" algn="l" defTabSz="913239"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val="207435032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67350" name="think-cell Slide" r:id="rId4" imgW="0" imgH="0" progId="">
                  <p:embed/>
                </p:oleObj>
              </mc:Choice>
              <mc:Fallback>
                <p:oleObj name="think-cell Slide" r:id="rId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690" rtl="0" eaLnBrk="0" fontAlgn="base" latinLnBrk="0" hangingPunct="0">
              <a:lnSpc>
                <a:spcPts val="2798"/>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68374"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95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77"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2"/>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42" indent="-179942">
              <a:lnSpc>
                <a:spcPct val="100000"/>
              </a:lnSpc>
              <a:spcBef>
                <a:spcPts val="400"/>
              </a:spcBef>
              <a:spcAft>
                <a:spcPts val="0"/>
              </a:spcAft>
              <a:defRPr/>
            </a:lvl2pPr>
            <a:lvl3pPr marL="359884" indent="-179942">
              <a:lnSpc>
                <a:spcPct val="100000"/>
              </a:lnSpc>
              <a:spcBef>
                <a:spcPts val="400"/>
              </a:spcBef>
              <a:spcAft>
                <a:spcPts val="0"/>
              </a:spcAft>
              <a:defRPr sz="1200"/>
            </a:lvl3pPr>
            <a:lvl4pPr marL="539826" indent="-179942">
              <a:lnSpc>
                <a:spcPct val="100000"/>
              </a:lnSpc>
              <a:spcBef>
                <a:spcPts val="400"/>
              </a:spcBef>
              <a:spcAft>
                <a:spcPts val="0"/>
              </a:spcAft>
              <a:defRPr sz="1200"/>
            </a:lvl4pPr>
            <a:lvl5pPr marL="719770">
              <a:lnSpc>
                <a:spcPct val="100000"/>
              </a:lnSpc>
              <a:spcBef>
                <a:spcPts val="400"/>
              </a:spcBef>
              <a:spcAft>
                <a:spcPts val="0"/>
              </a:spcAft>
              <a:defRPr sz="1200"/>
            </a:lvl5pPr>
            <a:lvl6pPr marL="899712" indent="-179942">
              <a:lnSpc>
                <a:spcPct val="100000"/>
              </a:lnSpc>
              <a:spcBef>
                <a:spcPts val="400"/>
              </a:spcBef>
              <a:spcAft>
                <a:spcPts val="0"/>
              </a:spcAft>
              <a:defRPr sz="1200" baseline="0">
                <a:solidFill>
                  <a:schemeClr val="tx1">
                    <a:lumMod val="60000"/>
                    <a:lumOff val="40000"/>
                  </a:schemeClr>
                </a:solidFill>
              </a:defRPr>
            </a:lvl6pPr>
            <a:lvl7pPr marL="1079654" indent="-179942">
              <a:lnSpc>
                <a:spcPct val="100000"/>
              </a:lnSpc>
              <a:spcBef>
                <a:spcPts val="400"/>
              </a:spcBef>
              <a:spcAft>
                <a:spcPts val="0"/>
              </a:spcAft>
              <a:defRPr sz="1200">
                <a:solidFill>
                  <a:schemeClr val="tx1">
                    <a:lumMod val="60000"/>
                    <a:lumOff val="40000"/>
                  </a:schemeClr>
                </a:solidFill>
              </a:defRPr>
            </a:lvl7pPr>
            <a:lvl8pPr marL="1259596" indent="-179942">
              <a:lnSpc>
                <a:spcPct val="100000"/>
              </a:lnSpc>
              <a:spcBef>
                <a:spcPts val="400"/>
              </a:spcBef>
              <a:spcAft>
                <a:spcPts val="0"/>
              </a:spcAft>
              <a:defRPr sz="1200">
                <a:solidFill>
                  <a:schemeClr val="tx1">
                    <a:lumMod val="60000"/>
                    <a:lumOff val="40000"/>
                  </a:schemeClr>
                </a:solidFill>
              </a:defRPr>
            </a:lvl8pPr>
            <a:lvl9pPr marL="1439539" indent="-179942">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3"/>
            <p:custDataLst>
              <p:tags r:id="rId4"/>
            </p:custDataLst>
          </p:nvPr>
        </p:nvSpPr>
        <p:spPr/>
        <p:txBody>
          <a:bodyPr/>
          <a:lstStyle>
            <a:lvl1pPr>
              <a:lnSpc>
                <a:spcPts val="1125"/>
              </a:lnSpc>
              <a:defRPr sz="900" b="1">
                <a:solidFill>
                  <a:schemeClr val="tx2"/>
                </a:solidFill>
                <a:latin typeface="Arial" charset="0"/>
                <a:cs typeface="Arial" charset="0"/>
              </a:defRPr>
            </a:lvl1pPr>
          </a:lstStyle>
          <a:p>
            <a:pPr>
              <a:defRPr/>
            </a:pPr>
            <a:fld id="{AD64EE5F-CBE0-412C-B6D5-C7F6D08FC511}" type="slidenum">
              <a:rPr lang="en-US">
                <a:solidFill>
                  <a:srgbClr val="002776"/>
                </a:solidFill>
              </a:rPr>
              <a:pPr>
                <a:defRPr/>
              </a:pPr>
              <a:t>‹#›</a:t>
            </a:fld>
            <a:endParaRPr lang="en-US" dirty="0">
              <a:solidFill>
                <a:srgbClr val="002776"/>
              </a:solidFill>
            </a:endParaRPr>
          </a:p>
        </p:txBody>
      </p:sp>
      <p:sp>
        <p:nvSpPr>
          <p:cNvPr id="8" name="Footer Placeholder 10"/>
          <p:cNvSpPr>
            <a:spLocks noGrp="1"/>
          </p:cNvSpPr>
          <p:nvPr>
            <p:ph type="ftr" sz="quarter" idx="14"/>
            <p:custDataLst>
              <p:tags r:id="rId5"/>
            </p:custDataLst>
          </p:nvPr>
        </p:nvSpPr>
        <p:spPr/>
        <p:txBody>
          <a:bodyPr/>
          <a:lstStyle>
            <a:lvl1pPr>
              <a:lnSpc>
                <a:spcPts val="1125"/>
              </a:lnSpc>
              <a:defRPr sz="800">
                <a:solidFill>
                  <a:schemeClr val="tx2"/>
                </a:solidFill>
                <a:latin typeface="Arial" charset="0"/>
                <a:cs typeface="Arial" charset="0"/>
              </a:defRPr>
            </a:lvl1pPr>
          </a:lstStyle>
          <a:p>
            <a:pPr>
              <a:defRPr/>
            </a:pPr>
            <a:endParaRPr lang="en-US">
              <a:solidFill>
                <a:srgbClr val="002776"/>
              </a:solidFill>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69398"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956">
              <a:lnSpc>
                <a:spcPts val="1125"/>
              </a:lnSpc>
            </a:pPr>
            <a:r>
              <a:rPr lang="en-US" sz="800" dirty="0">
                <a:solidFill>
                  <a:srgbClr val="002776"/>
                </a:solidFill>
              </a:rPr>
              <a:t>©2011 Deloitte </a:t>
            </a:r>
            <a:r>
              <a:rPr lang="tr-TR" sz="800" dirty="0">
                <a:solidFill>
                  <a:srgbClr val="002776"/>
                </a:solidFill>
              </a:rPr>
              <a:t>Türkiye</a:t>
            </a:r>
            <a:endParaRPr lang="en-US" sz="800" dirty="0">
              <a:solidFill>
                <a:srgbClr val="002776"/>
              </a:solidFill>
            </a:endParaRPr>
          </a:p>
        </p:txBody>
      </p:sp>
      <p:sp>
        <p:nvSpPr>
          <p:cNvPr id="8" name="Title Placeholder 1"/>
          <p:cNvSpPr>
            <a:spLocks noGrp="1"/>
          </p:cNvSpPr>
          <p:nvPr>
            <p:ph type="title"/>
          </p:nvPr>
        </p:nvSpPr>
        <p:spPr bwMode="auto">
          <a:xfrm>
            <a:off x="396877"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6" y="1123952"/>
            <a:ext cx="3995739" cy="5186363"/>
          </a:xfrm>
          <a:prstGeom prst="rect">
            <a:avLst/>
          </a:prstGeom>
        </p:spPr>
        <p:txBody>
          <a:bodyPr wrap="square" lIns="0" tIns="0" rIns="0" bIns="0"/>
          <a:lstStyle>
            <a:lvl1pPr>
              <a:lnSpc>
                <a:spcPct val="100000"/>
              </a:lnSpc>
              <a:spcBef>
                <a:spcPts val="400"/>
              </a:spcBef>
              <a:spcAft>
                <a:spcPts val="0"/>
              </a:spcAft>
              <a:defRPr/>
            </a:lvl1pPr>
            <a:lvl2pPr marL="179942" indent="-179942">
              <a:lnSpc>
                <a:spcPct val="100000"/>
              </a:lnSpc>
              <a:spcBef>
                <a:spcPts val="400"/>
              </a:spcBef>
              <a:spcAft>
                <a:spcPts val="0"/>
              </a:spcAft>
              <a:defRPr/>
            </a:lvl2pPr>
            <a:lvl3pPr marL="359884" indent="-179942">
              <a:lnSpc>
                <a:spcPct val="100000"/>
              </a:lnSpc>
              <a:spcBef>
                <a:spcPts val="400"/>
              </a:spcBef>
              <a:spcAft>
                <a:spcPts val="0"/>
              </a:spcAft>
              <a:defRPr sz="1200"/>
            </a:lvl3pPr>
            <a:lvl4pPr marL="539826" indent="-179942">
              <a:lnSpc>
                <a:spcPct val="100000"/>
              </a:lnSpc>
              <a:spcBef>
                <a:spcPts val="400"/>
              </a:spcBef>
              <a:spcAft>
                <a:spcPts val="0"/>
              </a:spcAft>
              <a:defRPr sz="1200"/>
            </a:lvl4pPr>
            <a:lvl5pPr marL="719770">
              <a:lnSpc>
                <a:spcPct val="100000"/>
              </a:lnSpc>
              <a:spcBef>
                <a:spcPts val="400"/>
              </a:spcBef>
              <a:spcAft>
                <a:spcPts val="0"/>
              </a:spcAft>
              <a:defRPr sz="1200"/>
            </a:lvl5pPr>
            <a:lvl6pPr marL="899712" indent="-179942">
              <a:lnSpc>
                <a:spcPct val="100000"/>
              </a:lnSpc>
              <a:spcBef>
                <a:spcPts val="400"/>
              </a:spcBef>
              <a:spcAft>
                <a:spcPts val="0"/>
              </a:spcAft>
              <a:defRPr sz="1200" baseline="0">
                <a:solidFill>
                  <a:schemeClr val="tx1">
                    <a:lumMod val="60000"/>
                    <a:lumOff val="40000"/>
                  </a:schemeClr>
                </a:solidFill>
              </a:defRPr>
            </a:lvl6pPr>
            <a:lvl7pPr marL="1079654" indent="-179942">
              <a:lnSpc>
                <a:spcPct val="100000"/>
              </a:lnSpc>
              <a:spcBef>
                <a:spcPts val="400"/>
              </a:spcBef>
              <a:spcAft>
                <a:spcPts val="0"/>
              </a:spcAft>
              <a:defRPr sz="1200">
                <a:solidFill>
                  <a:schemeClr val="tx1">
                    <a:lumMod val="60000"/>
                    <a:lumOff val="40000"/>
                  </a:schemeClr>
                </a:solidFill>
              </a:defRPr>
            </a:lvl7pPr>
            <a:lvl8pPr marL="1259596" indent="-179942">
              <a:lnSpc>
                <a:spcPct val="100000"/>
              </a:lnSpc>
              <a:spcBef>
                <a:spcPts val="400"/>
              </a:spcBef>
              <a:spcAft>
                <a:spcPts val="0"/>
              </a:spcAft>
              <a:defRPr sz="1200">
                <a:solidFill>
                  <a:schemeClr val="tx1">
                    <a:lumMod val="60000"/>
                    <a:lumOff val="40000"/>
                  </a:schemeClr>
                </a:solidFill>
              </a:defRPr>
            </a:lvl8pPr>
            <a:lvl9pPr marL="1439539" indent="-179942">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8" y="1122364"/>
            <a:ext cx="3995739" cy="5186363"/>
          </a:xfrm>
          <a:prstGeom prst="rect">
            <a:avLst/>
          </a:prstGeom>
        </p:spPr>
        <p:txBody>
          <a:bodyPr wrap="square" lIns="0" tIns="0" rIns="0" bIns="0"/>
          <a:lstStyle>
            <a:lvl1pPr>
              <a:lnSpc>
                <a:spcPct val="100000"/>
              </a:lnSpc>
              <a:spcBef>
                <a:spcPts val="400"/>
              </a:spcBef>
              <a:spcAft>
                <a:spcPts val="0"/>
              </a:spcAft>
              <a:defRPr/>
            </a:lvl1pPr>
            <a:lvl2pPr marL="179942" indent="-179942">
              <a:lnSpc>
                <a:spcPct val="100000"/>
              </a:lnSpc>
              <a:spcBef>
                <a:spcPts val="400"/>
              </a:spcBef>
              <a:spcAft>
                <a:spcPts val="0"/>
              </a:spcAft>
              <a:defRPr/>
            </a:lvl2pPr>
            <a:lvl3pPr marL="359884" indent="-179942">
              <a:lnSpc>
                <a:spcPct val="100000"/>
              </a:lnSpc>
              <a:spcBef>
                <a:spcPts val="400"/>
              </a:spcBef>
              <a:spcAft>
                <a:spcPts val="0"/>
              </a:spcAft>
              <a:defRPr sz="1200"/>
            </a:lvl3pPr>
            <a:lvl4pPr marL="539826" indent="-179942">
              <a:lnSpc>
                <a:spcPct val="100000"/>
              </a:lnSpc>
              <a:spcBef>
                <a:spcPts val="400"/>
              </a:spcBef>
              <a:spcAft>
                <a:spcPts val="0"/>
              </a:spcAft>
              <a:defRPr sz="1200"/>
            </a:lvl4pPr>
            <a:lvl5pPr marL="719770">
              <a:lnSpc>
                <a:spcPct val="100000"/>
              </a:lnSpc>
              <a:spcBef>
                <a:spcPts val="400"/>
              </a:spcBef>
              <a:spcAft>
                <a:spcPts val="0"/>
              </a:spcAft>
              <a:defRPr sz="1200"/>
            </a:lvl5pPr>
            <a:lvl6pPr marL="899712" indent="-179942">
              <a:lnSpc>
                <a:spcPct val="100000"/>
              </a:lnSpc>
              <a:spcBef>
                <a:spcPts val="400"/>
              </a:spcBef>
              <a:spcAft>
                <a:spcPts val="0"/>
              </a:spcAft>
              <a:defRPr sz="1200" baseline="0">
                <a:solidFill>
                  <a:schemeClr val="tx1">
                    <a:lumMod val="60000"/>
                    <a:lumOff val="40000"/>
                  </a:schemeClr>
                </a:solidFill>
              </a:defRPr>
            </a:lvl6pPr>
            <a:lvl7pPr marL="1079654" indent="-179942">
              <a:lnSpc>
                <a:spcPct val="100000"/>
              </a:lnSpc>
              <a:spcBef>
                <a:spcPts val="400"/>
              </a:spcBef>
              <a:spcAft>
                <a:spcPts val="0"/>
              </a:spcAft>
              <a:defRPr sz="1200">
                <a:solidFill>
                  <a:schemeClr val="tx1">
                    <a:lumMod val="60000"/>
                    <a:lumOff val="40000"/>
                  </a:schemeClr>
                </a:solidFill>
              </a:defRPr>
            </a:lvl7pPr>
            <a:lvl8pPr marL="1259596" indent="-179942">
              <a:lnSpc>
                <a:spcPct val="100000"/>
              </a:lnSpc>
              <a:spcBef>
                <a:spcPts val="400"/>
              </a:spcBef>
              <a:spcAft>
                <a:spcPts val="0"/>
              </a:spcAft>
              <a:defRPr sz="1200">
                <a:solidFill>
                  <a:schemeClr val="tx1">
                    <a:lumMod val="60000"/>
                    <a:lumOff val="40000"/>
                  </a:schemeClr>
                </a:solidFill>
              </a:defRPr>
            </a:lvl8pPr>
            <a:lvl9pPr marL="1439539" indent="-179942">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pPr>
              <a:defRPr/>
            </a:pPr>
            <a:fld id="{4BCE9E82-FD14-495F-AF32-417AAF3B13CB}" type="slidenum">
              <a:rPr lang="en-US">
                <a:solidFill>
                  <a:srgbClr val="002776"/>
                </a:solidFill>
              </a:rPr>
              <a:pPr>
                <a:defRPr/>
              </a:pPr>
              <a:t>‹#›</a:t>
            </a:fld>
            <a:endParaRPr lang="en-US">
              <a:solidFill>
                <a:srgbClr val="002776"/>
              </a:solidFill>
            </a:endParaRPr>
          </a:p>
        </p:txBody>
      </p:sp>
      <p:sp>
        <p:nvSpPr>
          <p:cNvPr id="9" name="Footer Placeholder 10"/>
          <p:cNvSpPr>
            <a:spLocks noGrp="1"/>
          </p:cNvSpPr>
          <p:nvPr>
            <p:ph type="ftr" sz="quarter" idx="18"/>
            <p:custDataLst>
              <p:tags r:id="rId5"/>
            </p:custDataLst>
          </p:nvPr>
        </p:nvSpPr>
        <p:spPr/>
        <p:txBody>
          <a:bodyPr/>
          <a:lstStyle>
            <a:lvl1pPr>
              <a:defRPr/>
            </a:lvl1pPr>
          </a:lstStyle>
          <a:p>
            <a:pPr>
              <a:defRPr/>
            </a:pPr>
            <a:endParaRPr lang="en-US">
              <a:solidFill>
                <a:srgbClr val="002776"/>
              </a:solidFill>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71446"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8" tIns="35988" rIns="35988" bIns="35988" anchor="ctr"/>
          <a:lstStyle/>
          <a:p>
            <a:pPr algn="ctr">
              <a:defRPr/>
            </a:pPr>
            <a:endParaRPr lang="en-GB" sz="1400" dirty="0">
              <a:solidFill>
                <a:srgbClr val="FFFFFF"/>
              </a:solidFill>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6"/>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solidFill>
                  <a:schemeClr val="bg2"/>
                </a:solidFill>
              </a:defRPr>
            </a:lvl1pPr>
          </a:lstStyle>
          <a:p>
            <a:pPr>
              <a:defRPr/>
            </a:pPr>
            <a:fld id="{36C6260A-A1F6-44C6-89D3-B21266458BB0}" type="slidenum">
              <a:rPr lang="en-US">
                <a:solidFill>
                  <a:srgbClr val="002776"/>
                </a:solidFill>
              </a:rPr>
              <a:pPr>
                <a:defRPr/>
              </a:pPr>
              <a:t>‹#›</a:t>
            </a:fld>
            <a:endParaRPr lang="en-US" dirty="0">
              <a:solidFill>
                <a:srgbClr val="002776"/>
              </a:solidFill>
            </a:endParaRPr>
          </a:p>
        </p:txBody>
      </p:sp>
      <p:sp>
        <p:nvSpPr>
          <p:cNvPr id="6" name="Footer Placeholder 4"/>
          <p:cNvSpPr>
            <a:spLocks noGrp="1"/>
          </p:cNvSpPr>
          <p:nvPr>
            <p:ph type="ftr" sz="quarter" idx="11"/>
          </p:nvPr>
        </p:nvSpPr>
        <p:spPr/>
        <p:txBody>
          <a:bodyPr/>
          <a:lstStyle>
            <a:lvl1pPr>
              <a:defRPr>
                <a:solidFill>
                  <a:schemeClr val="bg2"/>
                </a:solidFill>
              </a:defRPr>
            </a:lvl1pPr>
          </a:lstStyle>
          <a:p>
            <a:pPr>
              <a:defRPr/>
            </a:pPr>
            <a:endParaRPr lang="en-US">
              <a:solidFill>
                <a:srgbClr val="002776"/>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72470"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p:custDataLst>
              <p:tags r:id="rId3"/>
            </p:custDataLst>
          </p:nvPr>
        </p:nvSpPr>
        <p:spPr bwMode="auto">
          <a:xfrm>
            <a:off x="6804643" y="6554788"/>
            <a:ext cx="1905970" cy="141064"/>
          </a:xfrm>
          <a:prstGeom prst="rect">
            <a:avLst/>
          </a:prstGeom>
          <a:noFill/>
          <a:ln w="25400" algn="ctr">
            <a:noFill/>
            <a:miter lim="800000"/>
            <a:headEnd/>
            <a:tailEnd/>
          </a:ln>
        </p:spPr>
        <p:txBody>
          <a:bodyPr wrap="none" lIns="0" tIns="0" rIns="0" bIns="0">
            <a:spAutoFit/>
          </a:bodyPr>
          <a:lstStyle/>
          <a:p>
            <a:pPr algn="r" defTabSz="956956">
              <a:lnSpc>
                <a:spcPts val="1125"/>
              </a:lnSpc>
            </a:pPr>
            <a:r>
              <a:rPr lang="en-US" sz="800" dirty="0">
                <a:solidFill>
                  <a:srgbClr val="002776"/>
                </a:solidFill>
              </a:rPr>
              <a:t>©2011 Deloitte </a:t>
            </a:r>
            <a:r>
              <a:rPr lang="en-US" sz="800" dirty="0" err="1">
                <a:solidFill>
                  <a:srgbClr val="002776"/>
                </a:solidFill>
              </a:rPr>
              <a:t>Touche</a:t>
            </a:r>
            <a:r>
              <a:rPr lang="en-US" sz="800" dirty="0">
                <a:solidFill>
                  <a:srgbClr val="002776"/>
                </a:solidFill>
              </a:rPr>
              <a:t> Tohmatsu Limited</a:t>
            </a:r>
          </a:p>
        </p:txBody>
      </p:sp>
      <p:sp>
        <p:nvSpPr>
          <p:cNvPr id="4" name="Rectangle 10"/>
          <p:cNvSpPr>
            <a:spLocks noChangeArrowheads="1"/>
          </p:cNvSpPr>
          <p:nvPr userDrawn="1">
            <p:custDataLst>
              <p:tags r:id="rId4"/>
            </p:custDataLst>
          </p:nvPr>
        </p:nvSpPr>
        <p:spPr bwMode="auto">
          <a:xfrm>
            <a:off x="6762752" y="6554788"/>
            <a:ext cx="1947863" cy="141064"/>
          </a:xfrm>
          <a:prstGeom prst="rect">
            <a:avLst/>
          </a:prstGeom>
          <a:solidFill>
            <a:schemeClr val="bg2"/>
          </a:solidFill>
          <a:ln w="25400" algn="ctr">
            <a:noFill/>
            <a:miter lim="800000"/>
            <a:headEnd/>
            <a:tailEnd/>
          </a:ln>
        </p:spPr>
        <p:txBody>
          <a:bodyPr lIns="0" tIns="0" rIns="0" bIns="0">
            <a:spAutoFit/>
          </a:bodyPr>
          <a:lstStyle/>
          <a:p>
            <a:pPr algn="r" defTabSz="956956">
              <a:lnSpc>
                <a:spcPts val="1125"/>
              </a:lnSpc>
            </a:pPr>
            <a:r>
              <a:rPr lang="en-US" sz="800" dirty="0">
                <a:solidFill>
                  <a:srgbClr val="002776"/>
                </a:solidFill>
              </a:rPr>
              <a:t>©2011 Deloitte </a:t>
            </a:r>
            <a:r>
              <a:rPr lang="tr-TR" sz="800" dirty="0">
                <a:solidFill>
                  <a:srgbClr val="002776"/>
                </a:solidFill>
              </a:rPr>
              <a:t>Türkiye</a:t>
            </a:r>
            <a:endParaRPr lang="en-US" sz="800" dirty="0">
              <a:solidFill>
                <a:srgbClr val="002776"/>
              </a:solidFill>
            </a:endParaRPr>
          </a:p>
        </p:txBody>
      </p:sp>
      <p:sp>
        <p:nvSpPr>
          <p:cNvPr id="5" name="Slide Number Placeholder 1"/>
          <p:cNvSpPr>
            <a:spLocks noGrp="1"/>
          </p:cNvSpPr>
          <p:nvPr>
            <p:ph type="sldNum" sz="quarter" idx="10"/>
          </p:nvPr>
        </p:nvSpPr>
        <p:spPr/>
        <p:txBody>
          <a:bodyPr/>
          <a:lstStyle>
            <a:lvl1pPr>
              <a:defRPr/>
            </a:lvl1pPr>
          </a:lstStyle>
          <a:p>
            <a:pPr>
              <a:defRPr/>
            </a:pPr>
            <a:fld id="{52E8FF5C-1585-41B5-A4B8-3A24ABDF33AB}" type="slidenum">
              <a:rPr lang="en-US">
                <a:solidFill>
                  <a:srgbClr val="002776"/>
                </a:solidFill>
              </a:rPr>
              <a:pPr>
                <a:defRPr/>
              </a:pPr>
              <a:t>‹#›</a:t>
            </a:fld>
            <a:endParaRPr lang="en-US" dirty="0">
              <a:solidFill>
                <a:srgbClr val="002776"/>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002776"/>
              </a:solidFill>
            </a:endParaRP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87830" name="think-cell Slide" r:id="rId4" imgW="0" imgH="0" progId="">
                  <p:embed/>
                </p:oleObj>
              </mc:Choice>
              <mc:Fallback>
                <p:oleObj name="think-cell Slide" r:id="rId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690" rtl="0" eaLnBrk="0" fontAlgn="base" latinLnBrk="0" hangingPunct="0">
              <a:lnSpc>
                <a:spcPts val="2798"/>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88854"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95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77"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2"/>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42" indent="-179942">
              <a:lnSpc>
                <a:spcPct val="100000"/>
              </a:lnSpc>
              <a:spcBef>
                <a:spcPts val="400"/>
              </a:spcBef>
              <a:spcAft>
                <a:spcPts val="0"/>
              </a:spcAft>
              <a:defRPr/>
            </a:lvl2pPr>
            <a:lvl3pPr marL="359884" indent="-179942">
              <a:lnSpc>
                <a:spcPct val="100000"/>
              </a:lnSpc>
              <a:spcBef>
                <a:spcPts val="400"/>
              </a:spcBef>
              <a:spcAft>
                <a:spcPts val="0"/>
              </a:spcAft>
              <a:defRPr sz="1200"/>
            </a:lvl3pPr>
            <a:lvl4pPr marL="539826" indent="-179942">
              <a:lnSpc>
                <a:spcPct val="100000"/>
              </a:lnSpc>
              <a:spcBef>
                <a:spcPts val="400"/>
              </a:spcBef>
              <a:spcAft>
                <a:spcPts val="0"/>
              </a:spcAft>
              <a:defRPr sz="1200"/>
            </a:lvl4pPr>
            <a:lvl5pPr marL="719770">
              <a:lnSpc>
                <a:spcPct val="100000"/>
              </a:lnSpc>
              <a:spcBef>
                <a:spcPts val="400"/>
              </a:spcBef>
              <a:spcAft>
                <a:spcPts val="0"/>
              </a:spcAft>
              <a:defRPr sz="1200"/>
            </a:lvl5pPr>
            <a:lvl6pPr marL="899712" indent="-179942">
              <a:lnSpc>
                <a:spcPct val="100000"/>
              </a:lnSpc>
              <a:spcBef>
                <a:spcPts val="400"/>
              </a:spcBef>
              <a:spcAft>
                <a:spcPts val="0"/>
              </a:spcAft>
              <a:defRPr sz="1200" baseline="0">
                <a:solidFill>
                  <a:schemeClr val="tx1">
                    <a:lumMod val="60000"/>
                    <a:lumOff val="40000"/>
                  </a:schemeClr>
                </a:solidFill>
              </a:defRPr>
            </a:lvl6pPr>
            <a:lvl7pPr marL="1079654" indent="-179942">
              <a:lnSpc>
                <a:spcPct val="100000"/>
              </a:lnSpc>
              <a:spcBef>
                <a:spcPts val="400"/>
              </a:spcBef>
              <a:spcAft>
                <a:spcPts val="0"/>
              </a:spcAft>
              <a:defRPr sz="1200">
                <a:solidFill>
                  <a:schemeClr val="tx1">
                    <a:lumMod val="60000"/>
                    <a:lumOff val="40000"/>
                  </a:schemeClr>
                </a:solidFill>
              </a:defRPr>
            </a:lvl7pPr>
            <a:lvl8pPr marL="1259596" indent="-179942">
              <a:lnSpc>
                <a:spcPct val="100000"/>
              </a:lnSpc>
              <a:spcBef>
                <a:spcPts val="400"/>
              </a:spcBef>
              <a:spcAft>
                <a:spcPts val="0"/>
              </a:spcAft>
              <a:defRPr sz="1200">
                <a:solidFill>
                  <a:schemeClr val="tx1">
                    <a:lumMod val="60000"/>
                    <a:lumOff val="40000"/>
                  </a:schemeClr>
                </a:solidFill>
              </a:defRPr>
            </a:lvl8pPr>
            <a:lvl9pPr marL="1439539" indent="-179942">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3"/>
            <p:custDataLst>
              <p:tags r:id="rId4"/>
            </p:custDataLst>
          </p:nvPr>
        </p:nvSpPr>
        <p:spPr/>
        <p:txBody>
          <a:bodyPr/>
          <a:lstStyle>
            <a:lvl1pPr>
              <a:lnSpc>
                <a:spcPts val="1125"/>
              </a:lnSpc>
              <a:defRPr sz="900" b="1">
                <a:solidFill>
                  <a:srgbClr val="002776"/>
                </a:solidFill>
                <a:latin typeface="Arial" charset="0"/>
                <a:cs typeface="Arial" charset="0"/>
              </a:defRPr>
            </a:lvl1pPr>
          </a:lstStyle>
          <a:p>
            <a:pPr>
              <a:defRPr/>
            </a:pPr>
            <a:fld id="{0860A1C9-3B88-4471-A638-764B6E981A66}" type="slidenum">
              <a:rPr lang="en-US"/>
              <a:pPr>
                <a:defRPr/>
              </a:pPr>
              <a:t>‹#›</a:t>
            </a:fld>
            <a:endParaRPr lang="en-US" dirty="0"/>
          </a:p>
        </p:txBody>
      </p:sp>
      <p:sp>
        <p:nvSpPr>
          <p:cNvPr id="8" name="Footer Placeholder 10"/>
          <p:cNvSpPr>
            <a:spLocks noGrp="1"/>
          </p:cNvSpPr>
          <p:nvPr>
            <p:ph type="ftr" sz="quarter" idx="14"/>
            <p:custDataLst>
              <p:tags r:id="rId5"/>
            </p:custDataLst>
          </p:nvPr>
        </p:nvSpPr>
        <p:spPr/>
        <p:txBody>
          <a:bodyPr/>
          <a:lstStyle>
            <a:lvl1pPr>
              <a:lnSpc>
                <a:spcPts val="1125"/>
              </a:lnSpc>
              <a:defRPr sz="800">
                <a:solidFill>
                  <a:srgbClr val="002776"/>
                </a:solidFill>
                <a:latin typeface="Arial" charset="0"/>
                <a:cs typeface="Arial" charset="0"/>
              </a:defRPr>
            </a:lvl1pPr>
          </a:lstStyle>
          <a:p>
            <a:pPr>
              <a:defRPr/>
            </a:pP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00086"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p:custDataLst>
              <p:tags r:id="rId3"/>
            </p:custDataLst>
          </p:nvPr>
        </p:nvSpPr>
        <p:spPr bwMode="auto">
          <a:xfrm>
            <a:off x="6804643" y="6554788"/>
            <a:ext cx="1905970"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a:t>
            </a:r>
            <a:r>
              <a:rPr lang="en-US" sz="800" dirty="0" err="1">
                <a:solidFill>
                  <a:srgbClr val="002776"/>
                </a:solidFill>
              </a:rPr>
              <a:t>Touche</a:t>
            </a:r>
            <a:r>
              <a:rPr lang="en-US" sz="800" dirty="0">
                <a:solidFill>
                  <a:srgbClr val="002776"/>
                </a:solidFill>
              </a:rPr>
              <a:t> Tohmatsu Limited</a:t>
            </a:r>
          </a:p>
        </p:txBody>
      </p:sp>
      <p:sp>
        <p:nvSpPr>
          <p:cNvPr id="4" name="Rectangle 10"/>
          <p:cNvSpPr>
            <a:spLocks noChangeArrowheads="1"/>
          </p:cNvSpPr>
          <p:nvPr userDrawn="1">
            <p:custDataLst>
              <p:tags r:id="rId4"/>
            </p:custDataLst>
          </p:nvPr>
        </p:nvSpPr>
        <p:spPr bwMode="auto">
          <a:xfrm>
            <a:off x="6762753" y="6554788"/>
            <a:ext cx="1947863" cy="141064"/>
          </a:xfrm>
          <a:prstGeom prst="rect">
            <a:avLst/>
          </a:prstGeom>
          <a:solidFill>
            <a:schemeClr val="bg2"/>
          </a:solidFill>
          <a:ln w="25400" algn="ctr">
            <a:noFill/>
            <a:miter lim="800000"/>
            <a:headEnd/>
            <a:tailEnd/>
          </a:ln>
        </p:spPr>
        <p:txBody>
          <a:bodyPr lIns="0" tIns="0" rIns="0" bIns="0">
            <a:spAutoFit/>
          </a:bodyPr>
          <a:lstStyle/>
          <a:p>
            <a:pPr algn="r" defTabSz="956496">
              <a:lnSpc>
                <a:spcPts val="1125"/>
              </a:lnSpc>
            </a:pPr>
            <a:r>
              <a:rPr lang="en-US" sz="800" dirty="0">
                <a:solidFill>
                  <a:srgbClr val="002776"/>
                </a:solidFill>
              </a:rPr>
              <a:t>©2011 Deloitte </a:t>
            </a:r>
            <a:r>
              <a:rPr lang="tr-TR" sz="800" dirty="0">
                <a:solidFill>
                  <a:srgbClr val="002776"/>
                </a:solidFill>
              </a:rPr>
              <a:t>Türkiye</a:t>
            </a:r>
            <a:endParaRPr lang="en-US" sz="800" dirty="0">
              <a:solidFill>
                <a:srgbClr val="002776"/>
              </a:solidFill>
            </a:endParaRPr>
          </a:p>
        </p:txBody>
      </p:sp>
      <p:sp>
        <p:nvSpPr>
          <p:cNvPr id="5" name="Slide Number Placeholder 1"/>
          <p:cNvSpPr>
            <a:spLocks noGrp="1"/>
          </p:cNvSpPr>
          <p:nvPr>
            <p:ph type="sldNum" sz="quarter" idx="10"/>
          </p:nvPr>
        </p:nvSpPr>
        <p:spPr/>
        <p:txBody>
          <a:bodyPr/>
          <a:lstStyle>
            <a:lvl1pPr>
              <a:defRPr/>
            </a:lvl1pPr>
          </a:lstStyle>
          <a:p>
            <a:fld id="{45B36883-D1CB-4B60-9AF8-1F7583A87889}" type="slidenum">
              <a:rPr lang="en-US"/>
              <a:pPr/>
              <a:t>‹#›</a:t>
            </a:fld>
            <a:endParaRPr lang="en-US"/>
          </a:p>
        </p:txBody>
      </p:sp>
      <p:sp>
        <p:nvSpPr>
          <p:cNvPr id="6" name="Footer Placeholder 2"/>
          <p:cNvSpPr>
            <a:spLocks noGrp="1"/>
          </p:cNvSpPr>
          <p:nvPr>
            <p:ph type="ftr" sz="quarter" idx="11"/>
          </p:nvPr>
        </p:nvSpPr>
        <p:spPr/>
        <p:txBody>
          <a:bodyPr/>
          <a:lstStyle>
            <a:lvl1pPr>
              <a:defRPr/>
            </a:lvl1pPr>
          </a:lstStyle>
          <a:p>
            <a:endParaRPr lang="tr-T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89878"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956">
              <a:lnSpc>
                <a:spcPts val="1125"/>
              </a:lnSpc>
            </a:pPr>
            <a:r>
              <a:rPr lang="en-US" sz="800" dirty="0">
                <a:solidFill>
                  <a:srgbClr val="002776"/>
                </a:solidFill>
              </a:rPr>
              <a:t>©2011 Deloitte </a:t>
            </a:r>
            <a:r>
              <a:rPr lang="tr-TR" sz="800" dirty="0">
                <a:solidFill>
                  <a:srgbClr val="002776"/>
                </a:solidFill>
              </a:rPr>
              <a:t>Türkiye</a:t>
            </a:r>
            <a:endParaRPr lang="en-US" sz="800" dirty="0">
              <a:solidFill>
                <a:srgbClr val="002776"/>
              </a:solidFill>
            </a:endParaRPr>
          </a:p>
        </p:txBody>
      </p:sp>
      <p:sp>
        <p:nvSpPr>
          <p:cNvPr id="8" name="Title Placeholder 1"/>
          <p:cNvSpPr>
            <a:spLocks noGrp="1"/>
          </p:cNvSpPr>
          <p:nvPr>
            <p:ph type="title"/>
          </p:nvPr>
        </p:nvSpPr>
        <p:spPr bwMode="auto">
          <a:xfrm>
            <a:off x="396877"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6" y="1123952"/>
            <a:ext cx="3995739" cy="5186363"/>
          </a:xfrm>
          <a:prstGeom prst="rect">
            <a:avLst/>
          </a:prstGeom>
        </p:spPr>
        <p:txBody>
          <a:bodyPr wrap="square" lIns="0" tIns="0" rIns="0" bIns="0"/>
          <a:lstStyle>
            <a:lvl1pPr>
              <a:lnSpc>
                <a:spcPct val="100000"/>
              </a:lnSpc>
              <a:spcBef>
                <a:spcPts val="400"/>
              </a:spcBef>
              <a:spcAft>
                <a:spcPts val="0"/>
              </a:spcAft>
              <a:defRPr/>
            </a:lvl1pPr>
            <a:lvl2pPr marL="179942" indent="-179942">
              <a:lnSpc>
                <a:spcPct val="100000"/>
              </a:lnSpc>
              <a:spcBef>
                <a:spcPts val="400"/>
              </a:spcBef>
              <a:spcAft>
                <a:spcPts val="0"/>
              </a:spcAft>
              <a:defRPr/>
            </a:lvl2pPr>
            <a:lvl3pPr marL="359884" indent="-179942">
              <a:lnSpc>
                <a:spcPct val="100000"/>
              </a:lnSpc>
              <a:spcBef>
                <a:spcPts val="400"/>
              </a:spcBef>
              <a:spcAft>
                <a:spcPts val="0"/>
              </a:spcAft>
              <a:defRPr sz="1200"/>
            </a:lvl3pPr>
            <a:lvl4pPr marL="539826" indent="-179942">
              <a:lnSpc>
                <a:spcPct val="100000"/>
              </a:lnSpc>
              <a:spcBef>
                <a:spcPts val="400"/>
              </a:spcBef>
              <a:spcAft>
                <a:spcPts val="0"/>
              </a:spcAft>
              <a:defRPr sz="1200"/>
            </a:lvl4pPr>
            <a:lvl5pPr marL="719770">
              <a:lnSpc>
                <a:spcPct val="100000"/>
              </a:lnSpc>
              <a:spcBef>
                <a:spcPts val="400"/>
              </a:spcBef>
              <a:spcAft>
                <a:spcPts val="0"/>
              </a:spcAft>
              <a:defRPr sz="1200"/>
            </a:lvl5pPr>
            <a:lvl6pPr marL="899712" indent="-179942">
              <a:lnSpc>
                <a:spcPct val="100000"/>
              </a:lnSpc>
              <a:spcBef>
                <a:spcPts val="400"/>
              </a:spcBef>
              <a:spcAft>
                <a:spcPts val="0"/>
              </a:spcAft>
              <a:defRPr sz="1200" baseline="0">
                <a:solidFill>
                  <a:schemeClr val="tx1">
                    <a:lumMod val="60000"/>
                    <a:lumOff val="40000"/>
                  </a:schemeClr>
                </a:solidFill>
              </a:defRPr>
            </a:lvl6pPr>
            <a:lvl7pPr marL="1079654" indent="-179942">
              <a:lnSpc>
                <a:spcPct val="100000"/>
              </a:lnSpc>
              <a:spcBef>
                <a:spcPts val="400"/>
              </a:spcBef>
              <a:spcAft>
                <a:spcPts val="0"/>
              </a:spcAft>
              <a:defRPr sz="1200">
                <a:solidFill>
                  <a:schemeClr val="tx1">
                    <a:lumMod val="60000"/>
                    <a:lumOff val="40000"/>
                  </a:schemeClr>
                </a:solidFill>
              </a:defRPr>
            </a:lvl7pPr>
            <a:lvl8pPr marL="1259596" indent="-179942">
              <a:lnSpc>
                <a:spcPct val="100000"/>
              </a:lnSpc>
              <a:spcBef>
                <a:spcPts val="400"/>
              </a:spcBef>
              <a:spcAft>
                <a:spcPts val="0"/>
              </a:spcAft>
              <a:defRPr sz="1200">
                <a:solidFill>
                  <a:schemeClr val="tx1">
                    <a:lumMod val="60000"/>
                    <a:lumOff val="40000"/>
                  </a:schemeClr>
                </a:solidFill>
              </a:defRPr>
            </a:lvl8pPr>
            <a:lvl9pPr marL="1439539" indent="-179942">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8" y="1122364"/>
            <a:ext cx="3995739" cy="5186363"/>
          </a:xfrm>
          <a:prstGeom prst="rect">
            <a:avLst/>
          </a:prstGeom>
        </p:spPr>
        <p:txBody>
          <a:bodyPr wrap="square" lIns="0" tIns="0" rIns="0" bIns="0"/>
          <a:lstStyle>
            <a:lvl1pPr>
              <a:lnSpc>
                <a:spcPct val="100000"/>
              </a:lnSpc>
              <a:spcBef>
                <a:spcPts val="400"/>
              </a:spcBef>
              <a:spcAft>
                <a:spcPts val="0"/>
              </a:spcAft>
              <a:defRPr/>
            </a:lvl1pPr>
            <a:lvl2pPr marL="179942" indent="-179942">
              <a:lnSpc>
                <a:spcPct val="100000"/>
              </a:lnSpc>
              <a:spcBef>
                <a:spcPts val="400"/>
              </a:spcBef>
              <a:spcAft>
                <a:spcPts val="0"/>
              </a:spcAft>
              <a:defRPr/>
            </a:lvl2pPr>
            <a:lvl3pPr marL="359884" indent="-179942">
              <a:lnSpc>
                <a:spcPct val="100000"/>
              </a:lnSpc>
              <a:spcBef>
                <a:spcPts val="400"/>
              </a:spcBef>
              <a:spcAft>
                <a:spcPts val="0"/>
              </a:spcAft>
              <a:defRPr sz="1200"/>
            </a:lvl3pPr>
            <a:lvl4pPr marL="539826" indent="-179942">
              <a:lnSpc>
                <a:spcPct val="100000"/>
              </a:lnSpc>
              <a:spcBef>
                <a:spcPts val="400"/>
              </a:spcBef>
              <a:spcAft>
                <a:spcPts val="0"/>
              </a:spcAft>
              <a:defRPr sz="1200"/>
            </a:lvl4pPr>
            <a:lvl5pPr marL="719770">
              <a:lnSpc>
                <a:spcPct val="100000"/>
              </a:lnSpc>
              <a:spcBef>
                <a:spcPts val="400"/>
              </a:spcBef>
              <a:spcAft>
                <a:spcPts val="0"/>
              </a:spcAft>
              <a:defRPr sz="1200"/>
            </a:lvl5pPr>
            <a:lvl6pPr marL="899712" indent="-179942">
              <a:lnSpc>
                <a:spcPct val="100000"/>
              </a:lnSpc>
              <a:spcBef>
                <a:spcPts val="400"/>
              </a:spcBef>
              <a:spcAft>
                <a:spcPts val="0"/>
              </a:spcAft>
              <a:defRPr sz="1200" baseline="0">
                <a:solidFill>
                  <a:schemeClr val="tx1">
                    <a:lumMod val="60000"/>
                    <a:lumOff val="40000"/>
                  </a:schemeClr>
                </a:solidFill>
              </a:defRPr>
            </a:lvl6pPr>
            <a:lvl7pPr marL="1079654" indent="-179942">
              <a:lnSpc>
                <a:spcPct val="100000"/>
              </a:lnSpc>
              <a:spcBef>
                <a:spcPts val="400"/>
              </a:spcBef>
              <a:spcAft>
                <a:spcPts val="0"/>
              </a:spcAft>
              <a:defRPr sz="1200">
                <a:solidFill>
                  <a:schemeClr val="tx1">
                    <a:lumMod val="60000"/>
                    <a:lumOff val="40000"/>
                  </a:schemeClr>
                </a:solidFill>
              </a:defRPr>
            </a:lvl7pPr>
            <a:lvl8pPr marL="1259596" indent="-179942">
              <a:lnSpc>
                <a:spcPct val="100000"/>
              </a:lnSpc>
              <a:spcBef>
                <a:spcPts val="400"/>
              </a:spcBef>
              <a:spcAft>
                <a:spcPts val="0"/>
              </a:spcAft>
              <a:defRPr sz="1200">
                <a:solidFill>
                  <a:schemeClr val="tx1">
                    <a:lumMod val="60000"/>
                    <a:lumOff val="40000"/>
                  </a:schemeClr>
                </a:solidFill>
              </a:defRPr>
            </a:lvl8pPr>
            <a:lvl9pPr marL="1439539" indent="-179942">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pPr>
              <a:defRPr/>
            </a:pPr>
            <a:fld id="{0709E649-90FA-4C3C-A242-367652B3842C}" type="slidenum">
              <a:rPr lang="en-US"/>
              <a:pPr>
                <a:defRPr/>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pPr>
              <a:defRPr/>
            </a:pPr>
            <a:endParaRPr 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graphicFrame>
        <p:nvGraphicFramePr>
          <p:cNvPr id="3"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90902"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956">
              <a:lnSpc>
                <a:spcPts val="1125"/>
              </a:lnSpc>
            </a:pPr>
            <a:r>
              <a:rPr lang="en-US" sz="800" dirty="0">
                <a:solidFill>
                  <a:srgbClr val="002776"/>
                </a:solidFill>
              </a:rPr>
              <a:t>©2011 Deloitte </a:t>
            </a:r>
            <a:r>
              <a:rPr lang="tr-TR" sz="800" dirty="0">
                <a:solidFill>
                  <a:srgbClr val="002776"/>
                </a:solidFill>
              </a:rPr>
              <a:t>Türkiye</a:t>
            </a:r>
            <a:endParaRPr lang="en-US" sz="800" dirty="0">
              <a:solidFill>
                <a:srgbClr val="002776"/>
              </a:solidFill>
            </a:endParaRPr>
          </a:p>
        </p:txBody>
      </p:sp>
      <p:sp>
        <p:nvSpPr>
          <p:cNvPr id="2" name="Title 1"/>
          <p:cNvSpPr>
            <a:spLocks noGrp="1"/>
          </p:cNvSpPr>
          <p:nvPr>
            <p:ph type="title"/>
          </p:nvPr>
        </p:nvSpPr>
        <p:spPr/>
        <p:txBody>
          <a:bodyPr/>
          <a:lstStyle/>
          <a:p>
            <a:r>
              <a:rPr lang="en-US" noProof="0" dirty="0" smtClean="0"/>
              <a:t>Click to edit Master title style</a:t>
            </a:r>
            <a:endParaRPr lang="en-US" noProof="0" dirty="0"/>
          </a:p>
        </p:txBody>
      </p:sp>
      <p:sp>
        <p:nvSpPr>
          <p:cNvPr id="5" name="Slide Number Placeholder 2"/>
          <p:cNvSpPr>
            <a:spLocks noGrp="1"/>
          </p:cNvSpPr>
          <p:nvPr>
            <p:ph type="sldNum" sz="quarter" idx="10"/>
            <p:custDataLst>
              <p:tags r:id="rId4"/>
            </p:custDataLst>
          </p:nvPr>
        </p:nvSpPr>
        <p:spPr/>
        <p:txBody>
          <a:bodyPr/>
          <a:lstStyle>
            <a:lvl1pPr>
              <a:defRPr/>
            </a:lvl1pPr>
          </a:lstStyle>
          <a:p>
            <a:pPr>
              <a:defRPr/>
            </a:pPr>
            <a:fld id="{96303529-3584-45AB-9B4A-ABCEEEB69ACF}" type="slidenum">
              <a:rPr lang="en-US"/>
              <a:pPr>
                <a:defRPr/>
              </a:pPr>
              <a:t>‹#›</a:t>
            </a:fld>
            <a:endParaRPr lang="en-US" dirty="0"/>
          </a:p>
        </p:txBody>
      </p:sp>
      <p:sp>
        <p:nvSpPr>
          <p:cNvPr id="6" name="Footer Placeholder 3"/>
          <p:cNvSpPr>
            <a:spLocks noGrp="1"/>
          </p:cNvSpPr>
          <p:nvPr>
            <p:ph type="ftr" sz="quarter" idx="11"/>
            <p:custDataLst>
              <p:tags r:id="rId5"/>
            </p:custDataLst>
          </p:nvPr>
        </p:nvSpPr>
        <p:spPr/>
        <p:txBody>
          <a:bodyPr/>
          <a:lstStyle>
            <a:lvl1pPr>
              <a:defRPr/>
            </a:lvl1pPr>
          </a:lstStyle>
          <a:p>
            <a:pPr>
              <a:defRPr/>
            </a:pPr>
            <a:endParaRPr 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91926"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8" tIns="35988" rIns="35988" bIns="35988" anchor="ctr"/>
          <a:lstStyle/>
          <a:p>
            <a:pPr algn="ctr">
              <a:defRPr/>
            </a:pPr>
            <a:endParaRPr lang="en-GB" sz="1400" dirty="0">
              <a:solidFill>
                <a:srgbClr val="FFFFFF"/>
              </a:solidFill>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6"/>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solidFill>
                  <a:srgbClr val="002776"/>
                </a:solidFill>
              </a:defRPr>
            </a:lvl1pPr>
          </a:lstStyle>
          <a:p>
            <a:pPr>
              <a:defRPr/>
            </a:pPr>
            <a:fld id="{7C5E015B-EEAE-46F0-826D-5C03655A4FD6}" type="slidenum">
              <a:rPr lang="en-US"/>
              <a:pPr>
                <a:defRPr/>
              </a:pPr>
              <a:t>‹#›</a:t>
            </a:fld>
            <a:endParaRPr lang="en-US" dirty="0"/>
          </a:p>
        </p:txBody>
      </p:sp>
      <p:sp>
        <p:nvSpPr>
          <p:cNvPr id="6" name="Footer Placeholder 4"/>
          <p:cNvSpPr>
            <a:spLocks noGrp="1"/>
          </p:cNvSpPr>
          <p:nvPr>
            <p:ph type="ftr" sz="quarter" idx="11"/>
          </p:nvPr>
        </p:nvSpPr>
        <p:spPr/>
        <p:txBody>
          <a:bodyPr/>
          <a:lstStyle>
            <a:lvl1pPr>
              <a:defRPr>
                <a:solidFill>
                  <a:srgbClr val="002776"/>
                </a:solidFill>
              </a:defRPr>
            </a:lvl1pPr>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92950"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p:custDataLst>
              <p:tags r:id="rId3"/>
            </p:custDataLst>
          </p:nvPr>
        </p:nvSpPr>
        <p:spPr bwMode="auto">
          <a:xfrm>
            <a:off x="6804643" y="6554788"/>
            <a:ext cx="1905970" cy="141064"/>
          </a:xfrm>
          <a:prstGeom prst="rect">
            <a:avLst/>
          </a:prstGeom>
          <a:noFill/>
          <a:ln w="25400" algn="ctr">
            <a:noFill/>
            <a:miter lim="800000"/>
            <a:headEnd/>
            <a:tailEnd/>
          </a:ln>
        </p:spPr>
        <p:txBody>
          <a:bodyPr wrap="none" lIns="0" tIns="0" rIns="0" bIns="0">
            <a:spAutoFit/>
          </a:bodyPr>
          <a:lstStyle/>
          <a:p>
            <a:pPr algn="r" defTabSz="956956">
              <a:lnSpc>
                <a:spcPts val="1125"/>
              </a:lnSpc>
            </a:pPr>
            <a:r>
              <a:rPr lang="en-US" sz="800" dirty="0">
                <a:solidFill>
                  <a:srgbClr val="002776"/>
                </a:solidFill>
              </a:rPr>
              <a:t>©2011 Deloitte </a:t>
            </a:r>
            <a:r>
              <a:rPr lang="en-US" sz="800" dirty="0" err="1">
                <a:solidFill>
                  <a:srgbClr val="002776"/>
                </a:solidFill>
              </a:rPr>
              <a:t>Touche</a:t>
            </a:r>
            <a:r>
              <a:rPr lang="en-US" sz="800" dirty="0">
                <a:solidFill>
                  <a:srgbClr val="002776"/>
                </a:solidFill>
              </a:rPr>
              <a:t> Tohmatsu Limited</a:t>
            </a:r>
          </a:p>
        </p:txBody>
      </p:sp>
      <p:sp>
        <p:nvSpPr>
          <p:cNvPr id="4" name="Rectangle 10"/>
          <p:cNvSpPr>
            <a:spLocks noChangeArrowheads="1"/>
          </p:cNvSpPr>
          <p:nvPr userDrawn="1">
            <p:custDataLst>
              <p:tags r:id="rId4"/>
            </p:custDataLst>
          </p:nvPr>
        </p:nvSpPr>
        <p:spPr bwMode="auto">
          <a:xfrm>
            <a:off x="6762752" y="6554788"/>
            <a:ext cx="1947863" cy="141064"/>
          </a:xfrm>
          <a:prstGeom prst="rect">
            <a:avLst/>
          </a:prstGeom>
          <a:solidFill>
            <a:schemeClr val="bg2"/>
          </a:solidFill>
          <a:ln w="25400" algn="ctr">
            <a:noFill/>
            <a:miter lim="800000"/>
            <a:headEnd/>
            <a:tailEnd/>
          </a:ln>
        </p:spPr>
        <p:txBody>
          <a:bodyPr lIns="0" tIns="0" rIns="0" bIns="0">
            <a:spAutoFit/>
          </a:bodyPr>
          <a:lstStyle/>
          <a:p>
            <a:pPr algn="r" defTabSz="956956">
              <a:lnSpc>
                <a:spcPts val="1125"/>
              </a:lnSpc>
            </a:pPr>
            <a:r>
              <a:rPr lang="en-US" sz="800" dirty="0">
                <a:solidFill>
                  <a:srgbClr val="002776"/>
                </a:solidFill>
              </a:rPr>
              <a:t>©2011 Deloitte </a:t>
            </a:r>
            <a:r>
              <a:rPr lang="tr-TR" sz="800" dirty="0">
                <a:solidFill>
                  <a:srgbClr val="002776"/>
                </a:solidFill>
              </a:rPr>
              <a:t>Türkiye</a:t>
            </a:r>
            <a:endParaRPr lang="en-US" sz="800" dirty="0">
              <a:solidFill>
                <a:srgbClr val="002776"/>
              </a:solidFill>
            </a:endParaRPr>
          </a:p>
        </p:txBody>
      </p:sp>
      <p:sp>
        <p:nvSpPr>
          <p:cNvPr id="5" name="Slide Number Placeholder 1"/>
          <p:cNvSpPr>
            <a:spLocks noGrp="1"/>
          </p:cNvSpPr>
          <p:nvPr>
            <p:ph type="sldNum" sz="quarter" idx="10"/>
          </p:nvPr>
        </p:nvSpPr>
        <p:spPr/>
        <p:txBody>
          <a:bodyPr/>
          <a:lstStyle>
            <a:lvl1pPr>
              <a:defRPr/>
            </a:lvl1pPr>
          </a:lstStyle>
          <a:p>
            <a:pPr>
              <a:defRPr/>
            </a:pPr>
            <a:fld id="{C6D502C7-651D-44B0-84D5-691200211B31}"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04214" name="think-cell Slide" r:id="rId4" imgW="0" imgH="0" progId="">
                  <p:embed/>
                </p:oleObj>
              </mc:Choice>
              <mc:Fallback>
                <p:oleObj name="think-cell Slide" r:id="rId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690" rtl="0" eaLnBrk="0" fontAlgn="base" latinLnBrk="0" hangingPunct="0">
              <a:lnSpc>
                <a:spcPts val="2798"/>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05238"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95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77"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2"/>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42" indent="-179942">
              <a:lnSpc>
                <a:spcPct val="100000"/>
              </a:lnSpc>
              <a:spcBef>
                <a:spcPts val="400"/>
              </a:spcBef>
              <a:spcAft>
                <a:spcPts val="0"/>
              </a:spcAft>
              <a:defRPr/>
            </a:lvl2pPr>
            <a:lvl3pPr marL="359884" indent="-179942">
              <a:lnSpc>
                <a:spcPct val="100000"/>
              </a:lnSpc>
              <a:spcBef>
                <a:spcPts val="400"/>
              </a:spcBef>
              <a:spcAft>
                <a:spcPts val="0"/>
              </a:spcAft>
              <a:defRPr sz="1200"/>
            </a:lvl3pPr>
            <a:lvl4pPr marL="539826" indent="-179942">
              <a:lnSpc>
                <a:spcPct val="100000"/>
              </a:lnSpc>
              <a:spcBef>
                <a:spcPts val="400"/>
              </a:spcBef>
              <a:spcAft>
                <a:spcPts val="0"/>
              </a:spcAft>
              <a:defRPr sz="1200"/>
            </a:lvl4pPr>
            <a:lvl5pPr marL="719770">
              <a:lnSpc>
                <a:spcPct val="100000"/>
              </a:lnSpc>
              <a:spcBef>
                <a:spcPts val="400"/>
              </a:spcBef>
              <a:spcAft>
                <a:spcPts val="0"/>
              </a:spcAft>
              <a:defRPr sz="1200"/>
            </a:lvl5pPr>
            <a:lvl6pPr marL="899712" indent="-179942">
              <a:lnSpc>
                <a:spcPct val="100000"/>
              </a:lnSpc>
              <a:spcBef>
                <a:spcPts val="400"/>
              </a:spcBef>
              <a:spcAft>
                <a:spcPts val="0"/>
              </a:spcAft>
              <a:defRPr sz="1200" baseline="0">
                <a:solidFill>
                  <a:schemeClr val="tx1">
                    <a:lumMod val="60000"/>
                    <a:lumOff val="40000"/>
                  </a:schemeClr>
                </a:solidFill>
              </a:defRPr>
            </a:lvl6pPr>
            <a:lvl7pPr marL="1079654" indent="-179942">
              <a:lnSpc>
                <a:spcPct val="100000"/>
              </a:lnSpc>
              <a:spcBef>
                <a:spcPts val="400"/>
              </a:spcBef>
              <a:spcAft>
                <a:spcPts val="0"/>
              </a:spcAft>
              <a:defRPr sz="1200">
                <a:solidFill>
                  <a:schemeClr val="tx1">
                    <a:lumMod val="60000"/>
                    <a:lumOff val="40000"/>
                  </a:schemeClr>
                </a:solidFill>
              </a:defRPr>
            </a:lvl7pPr>
            <a:lvl8pPr marL="1259596" indent="-179942">
              <a:lnSpc>
                <a:spcPct val="100000"/>
              </a:lnSpc>
              <a:spcBef>
                <a:spcPts val="400"/>
              </a:spcBef>
              <a:spcAft>
                <a:spcPts val="0"/>
              </a:spcAft>
              <a:defRPr sz="1200">
                <a:solidFill>
                  <a:schemeClr val="tx1">
                    <a:lumMod val="60000"/>
                    <a:lumOff val="40000"/>
                  </a:schemeClr>
                </a:solidFill>
              </a:defRPr>
            </a:lvl8pPr>
            <a:lvl9pPr marL="1439539" indent="-179942">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3"/>
            <p:custDataLst>
              <p:tags r:id="rId4"/>
            </p:custDataLst>
          </p:nvPr>
        </p:nvSpPr>
        <p:spPr/>
        <p:txBody>
          <a:bodyPr/>
          <a:lstStyle>
            <a:lvl1pPr>
              <a:lnSpc>
                <a:spcPts val="1125"/>
              </a:lnSpc>
              <a:defRPr sz="900" b="1">
                <a:solidFill>
                  <a:srgbClr val="002776"/>
                </a:solidFill>
                <a:latin typeface="Arial" charset="0"/>
                <a:cs typeface="Arial" charset="0"/>
              </a:defRPr>
            </a:lvl1pPr>
          </a:lstStyle>
          <a:p>
            <a:pPr>
              <a:defRPr/>
            </a:pPr>
            <a:fld id="{8CEEDA46-4BCF-49B5-A675-79F096EC85D9}" type="slidenum">
              <a:rPr lang="en-US"/>
              <a:pPr>
                <a:defRPr/>
              </a:pPr>
              <a:t>‹#›</a:t>
            </a:fld>
            <a:endParaRPr lang="en-US" dirty="0"/>
          </a:p>
        </p:txBody>
      </p:sp>
      <p:sp>
        <p:nvSpPr>
          <p:cNvPr id="8" name="Footer Placeholder 10"/>
          <p:cNvSpPr>
            <a:spLocks noGrp="1"/>
          </p:cNvSpPr>
          <p:nvPr>
            <p:ph type="ftr" sz="quarter" idx="14"/>
            <p:custDataLst>
              <p:tags r:id="rId5"/>
            </p:custDataLst>
          </p:nvPr>
        </p:nvSpPr>
        <p:spPr/>
        <p:txBody>
          <a:bodyPr/>
          <a:lstStyle>
            <a:lvl1pPr>
              <a:lnSpc>
                <a:spcPts val="1125"/>
              </a:lnSpc>
              <a:defRPr sz="800">
                <a:solidFill>
                  <a:srgbClr val="002776"/>
                </a:solidFill>
                <a:latin typeface="Arial" charset="0"/>
                <a:cs typeface="Arial" charset="0"/>
              </a:defRPr>
            </a:lvl1pPr>
          </a:lstStyle>
          <a:p>
            <a:pPr>
              <a:defRPr/>
            </a:pPr>
            <a:endParaRPr 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06262"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956">
              <a:lnSpc>
                <a:spcPts val="1125"/>
              </a:lnSpc>
            </a:pPr>
            <a:r>
              <a:rPr lang="en-US" sz="800" dirty="0">
                <a:solidFill>
                  <a:srgbClr val="002776"/>
                </a:solidFill>
              </a:rPr>
              <a:t>©2011 Deloitte </a:t>
            </a:r>
            <a:r>
              <a:rPr lang="tr-TR" sz="800" dirty="0">
                <a:solidFill>
                  <a:srgbClr val="002776"/>
                </a:solidFill>
              </a:rPr>
              <a:t>Türkiye</a:t>
            </a:r>
            <a:endParaRPr lang="en-US" sz="800" dirty="0">
              <a:solidFill>
                <a:srgbClr val="002776"/>
              </a:solidFill>
            </a:endParaRPr>
          </a:p>
        </p:txBody>
      </p:sp>
      <p:sp>
        <p:nvSpPr>
          <p:cNvPr id="8" name="Title Placeholder 1"/>
          <p:cNvSpPr>
            <a:spLocks noGrp="1"/>
          </p:cNvSpPr>
          <p:nvPr>
            <p:ph type="title"/>
          </p:nvPr>
        </p:nvSpPr>
        <p:spPr bwMode="auto">
          <a:xfrm>
            <a:off x="396877"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6" y="1123952"/>
            <a:ext cx="3995739" cy="5186363"/>
          </a:xfrm>
          <a:prstGeom prst="rect">
            <a:avLst/>
          </a:prstGeom>
        </p:spPr>
        <p:txBody>
          <a:bodyPr wrap="square" lIns="0" tIns="0" rIns="0" bIns="0"/>
          <a:lstStyle>
            <a:lvl1pPr>
              <a:lnSpc>
                <a:spcPct val="100000"/>
              </a:lnSpc>
              <a:spcBef>
                <a:spcPts val="400"/>
              </a:spcBef>
              <a:spcAft>
                <a:spcPts val="0"/>
              </a:spcAft>
              <a:defRPr/>
            </a:lvl1pPr>
            <a:lvl2pPr marL="179942" indent="-179942">
              <a:lnSpc>
                <a:spcPct val="100000"/>
              </a:lnSpc>
              <a:spcBef>
                <a:spcPts val="400"/>
              </a:spcBef>
              <a:spcAft>
                <a:spcPts val="0"/>
              </a:spcAft>
              <a:defRPr/>
            </a:lvl2pPr>
            <a:lvl3pPr marL="359884" indent="-179942">
              <a:lnSpc>
                <a:spcPct val="100000"/>
              </a:lnSpc>
              <a:spcBef>
                <a:spcPts val="400"/>
              </a:spcBef>
              <a:spcAft>
                <a:spcPts val="0"/>
              </a:spcAft>
              <a:defRPr sz="1200"/>
            </a:lvl3pPr>
            <a:lvl4pPr marL="539826" indent="-179942">
              <a:lnSpc>
                <a:spcPct val="100000"/>
              </a:lnSpc>
              <a:spcBef>
                <a:spcPts val="400"/>
              </a:spcBef>
              <a:spcAft>
                <a:spcPts val="0"/>
              </a:spcAft>
              <a:defRPr sz="1200"/>
            </a:lvl4pPr>
            <a:lvl5pPr marL="719770">
              <a:lnSpc>
                <a:spcPct val="100000"/>
              </a:lnSpc>
              <a:spcBef>
                <a:spcPts val="400"/>
              </a:spcBef>
              <a:spcAft>
                <a:spcPts val="0"/>
              </a:spcAft>
              <a:defRPr sz="1200"/>
            </a:lvl5pPr>
            <a:lvl6pPr marL="899712" indent="-179942">
              <a:lnSpc>
                <a:spcPct val="100000"/>
              </a:lnSpc>
              <a:spcBef>
                <a:spcPts val="400"/>
              </a:spcBef>
              <a:spcAft>
                <a:spcPts val="0"/>
              </a:spcAft>
              <a:defRPr sz="1200" baseline="0">
                <a:solidFill>
                  <a:schemeClr val="tx1">
                    <a:lumMod val="60000"/>
                    <a:lumOff val="40000"/>
                  </a:schemeClr>
                </a:solidFill>
              </a:defRPr>
            </a:lvl6pPr>
            <a:lvl7pPr marL="1079654" indent="-179942">
              <a:lnSpc>
                <a:spcPct val="100000"/>
              </a:lnSpc>
              <a:spcBef>
                <a:spcPts val="400"/>
              </a:spcBef>
              <a:spcAft>
                <a:spcPts val="0"/>
              </a:spcAft>
              <a:defRPr sz="1200">
                <a:solidFill>
                  <a:schemeClr val="tx1">
                    <a:lumMod val="60000"/>
                    <a:lumOff val="40000"/>
                  </a:schemeClr>
                </a:solidFill>
              </a:defRPr>
            </a:lvl7pPr>
            <a:lvl8pPr marL="1259596" indent="-179942">
              <a:lnSpc>
                <a:spcPct val="100000"/>
              </a:lnSpc>
              <a:spcBef>
                <a:spcPts val="400"/>
              </a:spcBef>
              <a:spcAft>
                <a:spcPts val="0"/>
              </a:spcAft>
              <a:defRPr sz="1200">
                <a:solidFill>
                  <a:schemeClr val="tx1">
                    <a:lumMod val="60000"/>
                    <a:lumOff val="40000"/>
                  </a:schemeClr>
                </a:solidFill>
              </a:defRPr>
            </a:lvl8pPr>
            <a:lvl9pPr marL="1439539" indent="-179942">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8" y="1122364"/>
            <a:ext cx="3995739" cy="5186363"/>
          </a:xfrm>
          <a:prstGeom prst="rect">
            <a:avLst/>
          </a:prstGeom>
        </p:spPr>
        <p:txBody>
          <a:bodyPr wrap="square" lIns="0" tIns="0" rIns="0" bIns="0"/>
          <a:lstStyle>
            <a:lvl1pPr>
              <a:lnSpc>
                <a:spcPct val="100000"/>
              </a:lnSpc>
              <a:spcBef>
                <a:spcPts val="400"/>
              </a:spcBef>
              <a:spcAft>
                <a:spcPts val="0"/>
              </a:spcAft>
              <a:defRPr/>
            </a:lvl1pPr>
            <a:lvl2pPr marL="179942" indent="-179942">
              <a:lnSpc>
                <a:spcPct val="100000"/>
              </a:lnSpc>
              <a:spcBef>
                <a:spcPts val="400"/>
              </a:spcBef>
              <a:spcAft>
                <a:spcPts val="0"/>
              </a:spcAft>
              <a:defRPr/>
            </a:lvl2pPr>
            <a:lvl3pPr marL="359884" indent="-179942">
              <a:lnSpc>
                <a:spcPct val="100000"/>
              </a:lnSpc>
              <a:spcBef>
                <a:spcPts val="400"/>
              </a:spcBef>
              <a:spcAft>
                <a:spcPts val="0"/>
              </a:spcAft>
              <a:defRPr sz="1200"/>
            </a:lvl3pPr>
            <a:lvl4pPr marL="539826" indent="-179942">
              <a:lnSpc>
                <a:spcPct val="100000"/>
              </a:lnSpc>
              <a:spcBef>
                <a:spcPts val="400"/>
              </a:spcBef>
              <a:spcAft>
                <a:spcPts val="0"/>
              </a:spcAft>
              <a:defRPr sz="1200"/>
            </a:lvl4pPr>
            <a:lvl5pPr marL="719770">
              <a:lnSpc>
                <a:spcPct val="100000"/>
              </a:lnSpc>
              <a:spcBef>
                <a:spcPts val="400"/>
              </a:spcBef>
              <a:spcAft>
                <a:spcPts val="0"/>
              </a:spcAft>
              <a:defRPr sz="1200"/>
            </a:lvl5pPr>
            <a:lvl6pPr marL="899712" indent="-179942">
              <a:lnSpc>
                <a:spcPct val="100000"/>
              </a:lnSpc>
              <a:spcBef>
                <a:spcPts val="400"/>
              </a:spcBef>
              <a:spcAft>
                <a:spcPts val="0"/>
              </a:spcAft>
              <a:defRPr sz="1200" baseline="0">
                <a:solidFill>
                  <a:schemeClr val="tx1">
                    <a:lumMod val="60000"/>
                    <a:lumOff val="40000"/>
                  </a:schemeClr>
                </a:solidFill>
              </a:defRPr>
            </a:lvl6pPr>
            <a:lvl7pPr marL="1079654" indent="-179942">
              <a:lnSpc>
                <a:spcPct val="100000"/>
              </a:lnSpc>
              <a:spcBef>
                <a:spcPts val="400"/>
              </a:spcBef>
              <a:spcAft>
                <a:spcPts val="0"/>
              </a:spcAft>
              <a:defRPr sz="1200">
                <a:solidFill>
                  <a:schemeClr val="tx1">
                    <a:lumMod val="60000"/>
                    <a:lumOff val="40000"/>
                  </a:schemeClr>
                </a:solidFill>
              </a:defRPr>
            </a:lvl7pPr>
            <a:lvl8pPr marL="1259596" indent="-179942">
              <a:lnSpc>
                <a:spcPct val="100000"/>
              </a:lnSpc>
              <a:spcBef>
                <a:spcPts val="400"/>
              </a:spcBef>
              <a:spcAft>
                <a:spcPts val="0"/>
              </a:spcAft>
              <a:defRPr sz="1200">
                <a:solidFill>
                  <a:schemeClr val="tx1">
                    <a:lumMod val="60000"/>
                    <a:lumOff val="40000"/>
                  </a:schemeClr>
                </a:solidFill>
              </a:defRPr>
            </a:lvl8pPr>
            <a:lvl9pPr marL="1439539" indent="-179942">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pPr>
              <a:defRPr/>
            </a:pPr>
            <a:fld id="{9751B91D-5F60-49B5-A5DF-10D4C50C4F64}" type="slidenum">
              <a:rPr lang="en-US"/>
              <a:pPr>
                <a:defRPr/>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pPr>
              <a:defRPr/>
            </a:pPr>
            <a:endParaRPr 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graphicFrame>
        <p:nvGraphicFramePr>
          <p:cNvPr id="3"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07286"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956">
              <a:lnSpc>
                <a:spcPts val="1125"/>
              </a:lnSpc>
            </a:pPr>
            <a:r>
              <a:rPr lang="en-US" sz="800" dirty="0">
                <a:solidFill>
                  <a:srgbClr val="002776"/>
                </a:solidFill>
              </a:rPr>
              <a:t>©2011 Deloitte </a:t>
            </a:r>
            <a:r>
              <a:rPr lang="tr-TR" sz="800" dirty="0">
                <a:solidFill>
                  <a:srgbClr val="002776"/>
                </a:solidFill>
              </a:rPr>
              <a:t>Türkiye</a:t>
            </a:r>
            <a:endParaRPr lang="en-US" sz="800" dirty="0">
              <a:solidFill>
                <a:srgbClr val="002776"/>
              </a:solidFill>
            </a:endParaRPr>
          </a:p>
        </p:txBody>
      </p:sp>
      <p:sp>
        <p:nvSpPr>
          <p:cNvPr id="2" name="Title 1"/>
          <p:cNvSpPr>
            <a:spLocks noGrp="1"/>
          </p:cNvSpPr>
          <p:nvPr>
            <p:ph type="title"/>
          </p:nvPr>
        </p:nvSpPr>
        <p:spPr/>
        <p:txBody>
          <a:bodyPr/>
          <a:lstStyle/>
          <a:p>
            <a:r>
              <a:rPr lang="en-US" noProof="0" dirty="0" smtClean="0"/>
              <a:t>Click to edit Master title style</a:t>
            </a:r>
            <a:endParaRPr lang="en-US" noProof="0" dirty="0"/>
          </a:p>
        </p:txBody>
      </p:sp>
      <p:sp>
        <p:nvSpPr>
          <p:cNvPr id="5" name="Slide Number Placeholder 2"/>
          <p:cNvSpPr>
            <a:spLocks noGrp="1"/>
          </p:cNvSpPr>
          <p:nvPr>
            <p:ph type="sldNum" sz="quarter" idx="10"/>
            <p:custDataLst>
              <p:tags r:id="rId4"/>
            </p:custDataLst>
          </p:nvPr>
        </p:nvSpPr>
        <p:spPr/>
        <p:txBody>
          <a:bodyPr/>
          <a:lstStyle>
            <a:lvl1pPr>
              <a:defRPr/>
            </a:lvl1pPr>
          </a:lstStyle>
          <a:p>
            <a:pPr>
              <a:defRPr/>
            </a:pPr>
            <a:fld id="{F80879CE-89EC-403D-8AB7-7C9174E269E2}" type="slidenum">
              <a:rPr lang="en-US"/>
              <a:pPr>
                <a:defRPr/>
              </a:pPr>
              <a:t>‹#›</a:t>
            </a:fld>
            <a:endParaRPr lang="en-US" dirty="0"/>
          </a:p>
        </p:txBody>
      </p:sp>
      <p:sp>
        <p:nvSpPr>
          <p:cNvPr id="6" name="Footer Placeholder 3"/>
          <p:cNvSpPr>
            <a:spLocks noGrp="1"/>
          </p:cNvSpPr>
          <p:nvPr>
            <p:ph type="ftr" sz="quarter" idx="11"/>
            <p:custDataLst>
              <p:tags r:id="rId5"/>
            </p:custDataLst>
          </p:nvPr>
        </p:nvSpPr>
        <p:spPr/>
        <p:txBody>
          <a:bodyPr/>
          <a:lstStyle>
            <a:lvl1pPr>
              <a:defRPr/>
            </a:lvl1pPr>
          </a:lstStyle>
          <a:p>
            <a:pPr>
              <a:defRPr/>
            </a:pPr>
            <a:endParaRPr 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08310"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8" tIns="35988" rIns="35988" bIns="35988" anchor="ctr"/>
          <a:lstStyle/>
          <a:p>
            <a:pPr algn="ctr">
              <a:defRPr/>
            </a:pPr>
            <a:endParaRPr lang="en-GB" sz="1400" dirty="0">
              <a:solidFill>
                <a:srgbClr val="FFFFFF"/>
              </a:solidFill>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6"/>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solidFill>
                  <a:srgbClr val="002776"/>
                </a:solidFill>
              </a:defRPr>
            </a:lvl1pPr>
          </a:lstStyle>
          <a:p>
            <a:pPr>
              <a:defRPr/>
            </a:pPr>
            <a:fld id="{FED88F8E-AE07-48BF-BB67-6D5DD18CE7C5}" type="slidenum">
              <a:rPr lang="en-US"/>
              <a:pPr>
                <a:defRPr/>
              </a:pPr>
              <a:t>‹#›</a:t>
            </a:fld>
            <a:endParaRPr lang="en-US" dirty="0"/>
          </a:p>
        </p:txBody>
      </p:sp>
      <p:sp>
        <p:nvSpPr>
          <p:cNvPr id="6" name="Footer Placeholder 4"/>
          <p:cNvSpPr>
            <a:spLocks noGrp="1"/>
          </p:cNvSpPr>
          <p:nvPr>
            <p:ph type="ftr" sz="quarter" idx="11"/>
          </p:nvPr>
        </p:nvSpPr>
        <p:spPr/>
        <p:txBody>
          <a:bodyPr/>
          <a:lstStyle>
            <a:lvl1pPr>
              <a:defRPr>
                <a:solidFill>
                  <a:srgbClr val="002776"/>
                </a:solidFill>
              </a:defRPr>
            </a:lvl1pPr>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09334"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p:custDataLst>
              <p:tags r:id="rId3"/>
            </p:custDataLst>
          </p:nvPr>
        </p:nvSpPr>
        <p:spPr bwMode="auto">
          <a:xfrm>
            <a:off x="6804643" y="6554788"/>
            <a:ext cx="1905970" cy="141064"/>
          </a:xfrm>
          <a:prstGeom prst="rect">
            <a:avLst/>
          </a:prstGeom>
          <a:noFill/>
          <a:ln w="25400" algn="ctr">
            <a:noFill/>
            <a:miter lim="800000"/>
            <a:headEnd/>
            <a:tailEnd/>
          </a:ln>
        </p:spPr>
        <p:txBody>
          <a:bodyPr wrap="none" lIns="0" tIns="0" rIns="0" bIns="0">
            <a:spAutoFit/>
          </a:bodyPr>
          <a:lstStyle/>
          <a:p>
            <a:pPr algn="r" defTabSz="956956">
              <a:lnSpc>
                <a:spcPts val="1125"/>
              </a:lnSpc>
            </a:pPr>
            <a:r>
              <a:rPr lang="en-US" sz="800" dirty="0">
                <a:solidFill>
                  <a:srgbClr val="002776"/>
                </a:solidFill>
              </a:rPr>
              <a:t>©2011 Deloitte </a:t>
            </a:r>
            <a:r>
              <a:rPr lang="en-US" sz="800" dirty="0" err="1">
                <a:solidFill>
                  <a:srgbClr val="002776"/>
                </a:solidFill>
              </a:rPr>
              <a:t>Touche</a:t>
            </a:r>
            <a:r>
              <a:rPr lang="en-US" sz="800" dirty="0">
                <a:solidFill>
                  <a:srgbClr val="002776"/>
                </a:solidFill>
              </a:rPr>
              <a:t> Tohmatsu Limited</a:t>
            </a:r>
          </a:p>
        </p:txBody>
      </p:sp>
      <p:sp>
        <p:nvSpPr>
          <p:cNvPr id="4" name="Rectangle 10"/>
          <p:cNvSpPr>
            <a:spLocks noChangeArrowheads="1"/>
          </p:cNvSpPr>
          <p:nvPr userDrawn="1">
            <p:custDataLst>
              <p:tags r:id="rId4"/>
            </p:custDataLst>
          </p:nvPr>
        </p:nvSpPr>
        <p:spPr bwMode="auto">
          <a:xfrm>
            <a:off x="6762752" y="6554788"/>
            <a:ext cx="1947863" cy="141064"/>
          </a:xfrm>
          <a:prstGeom prst="rect">
            <a:avLst/>
          </a:prstGeom>
          <a:solidFill>
            <a:schemeClr val="bg2"/>
          </a:solidFill>
          <a:ln w="25400" algn="ctr">
            <a:noFill/>
            <a:miter lim="800000"/>
            <a:headEnd/>
            <a:tailEnd/>
          </a:ln>
        </p:spPr>
        <p:txBody>
          <a:bodyPr lIns="0" tIns="0" rIns="0" bIns="0">
            <a:spAutoFit/>
          </a:bodyPr>
          <a:lstStyle/>
          <a:p>
            <a:pPr algn="r" defTabSz="956956">
              <a:lnSpc>
                <a:spcPts val="1125"/>
              </a:lnSpc>
            </a:pPr>
            <a:r>
              <a:rPr lang="en-US" sz="800" dirty="0">
                <a:solidFill>
                  <a:srgbClr val="002776"/>
                </a:solidFill>
              </a:rPr>
              <a:t>©2011 Deloitte </a:t>
            </a:r>
            <a:r>
              <a:rPr lang="tr-TR" sz="800" dirty="0">
                <a:solidFill>
                  <a:srgbClr val="002776"/>
                </a:solidFill>
              </a:rPr>
              <a:t>Türkiye</a:t>
            </a:r>
            <a:endParaRPr lang="en-US" sz="800" dirty="0">
              <a:solidFill>
                <a:srgbClr val="002776"/>
              </a:solidFill>
            </a:endParaRPr>
          </a:p>
        </p:txBody>
      </p:sp>
      <p:sp>
        <p:nvSpPr>
          <p:cNvPr id="5" name="Slide Number Placeholder 1"/>
          <p:cNvSpPr>
            <a:spLocks noGrp="1"/>
          </p:cNvSpPr>
          <p:nvPr>
            <p:ph type="sldNum" sz="quarter" idx="10"/>
          </p:nvPr>
        </p:nvSpPr>
        <p:spPr/>
        <p:txBody>
          <a:bodyPr/>
          <a:lstStyle>
            <a:lvl1pPr>
              <a:defRPr/>
            </a:lvl1pPr>
          </a:lstStyle>
          <a:p>
            <a:pPr>
              <a:defRPr/>
            </a:pPr>
            <a:fld id="{B1C48E17-532D-48DB-8819-051E03CFF668}"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01110" name="think-cell Slide" r:id="rId4" imgW="0" imgH="0" progId="">
                  <p:embed/>
                </p:oleObj>
              </mc:Choice>
              <mc:Fallback>
                <p:oleObj name="think-cell Slide" r:id="rId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23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16502" name="think-cell Slide" r:id="rId4" imgW="0" imgH="0" progId="">
                  <p:embed/>
                </p:oleObj>
              </mc:Choice>
              <mc:Fallback>
                <p:oleObj name="think-cell Slide" r:id="rId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690" rtl="0" eaLnBrk="0" fontAlgn="base" latinLnBrk="0" hangingPunct="0">
              <a:lnSpc>
                <a:spcPts val="2798"/>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17526"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95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77"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2"/>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42" indent="-179942">
              <a:lnSpc>
                <a:spcPct val="100000"/>
              </a:lnSpc>
              <a:spcBef>
                <a:spcPts val="400"/>
              </a:spcBef>
              <a:spcAft>
                <a:spcPts val="0"/>
              </a:spcAft>
              <a:defRPr/>
            </a:lvl2pPr>
            <a:lvl3pPr marL="359884" indent="-179942">
              <a:lnSpc>
                <a:spcPct val="100000"/>
              </a:lnSpc>
              <a:spcBef>
                <a:spcPts val="400"/>
              </a:spcBef>
              <a:spcAft>
                <a:spcPts val="0"/>
              </a:spcAft>
              <a:defRPr sz="1200"/>
            </a:lvl3pPr>
            <a:lvl4pPr marL="539826" indent="-179942">
              <a:lnSpc>
                <a:spcPct val="100000"/>
              </a:lnSpc>
              <a:spcBef>
                <a:spcPts val="400"/>
              </a:spcBef>
              <a:spcAft>
                <a:spcPts val="0"/>
              </a:spcAft>
              <a:defRPr sz="1200"/>
            </a:lvl4pPr>
            <a:lvl5pPr marL="719770">
              <a:lnSpc>
                <a:spcPct val="100000"/>
              </a:lnSpc>
              <a:spcBef>
                <a:spcPts val="400"/>
              </a:spcBef>
              <a:spcAft>
                <a:spcPts val="0"/>
              </a:spcAft>
              <a:defRPr sz="1200"/>
            </a:lvl5pPr>
            <a:lvl6pPr marL="899712" indent="-179942">
              <a:lnSpc>
                <a:spcPct val="100000"/>
              </a:lnSpc>
              <a:spcBef>
                <a:spcPts val="400"/>
              </a:spcBef>
              <a:spcAft>
                <a:spcPts val="0"/>
              </a:spcAft>
              <a:defRPr sz="1200" baseline="0">
                <a:solidFill>
                  <a:schemeClr val="tx1">
                    <a:lumMod val="60000"/>
                    <a:lumOff val="40000"/>
                  </a:schemeClr>
                </a:solidFill>
              </a:defRPr>
            </a:lvl6pPr>
            <a:lvl7pPr marL="1079654" indent="-179942">
              <a:lnSpc>
                <a:spcPct val="100000"/>
              </a:lnSpc>
              <a:spcBef>
                <a:spcPts val="400"/>
              </a:spcBef>
              <a:spcAft>
                <a:spcPts val="0"/>
              </a:spcAft>
              <a:defRPr sz="1200">
                <a:solidFill>
                  <a:schemeClr val="tx1">
                    <a:lumMod val="60000"/>
                    <a:lumOff val="40000"/>
                  </a:schemeClr>
                </a:solidFill>
              </a:defRPr>
            </a:lvl7pPr>
            <a:lvl8pPr marL="1259596" indent="-179942">
              <a:lnSpc>
                <a:spcPct val="100000"/>
              </a:lnSpc>
              <a:spcBef>
                <a:spcPts val="400"/>
              </a:spcBef>
              <a:spcAft>
                <a:spcPts val="0"/>
              </a:spcAft>
              <a:defRPr sz="1200">
                <a:solidFill>
                  <a:schemeClr val="tx1">
                    <a:lumMod val="60000"/>
                    <a:lumOff val="40000"/>
                  </a:schemeClr>
                </a:solidFill>
              </a:defRPr>
            </a:lvl8pPr>
            <a:lvl9pPr marL="1439539" indent="-179942">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3"/>
            <p:custDataLst>
              <p:tags r:id="rId4"/>
            </p:custDataLst>
          </p:nvPr>
        </p:nvSpPr>
        <p:spPr/>
        <p:txBody>
          <a:bodyPr/>
          <a:lstStyle>
            <a:lvl1pPr>
              <a:lnSpc>
                <a:spcPts val="1125"/>
              </a:lnSpc>
              <a:defRPr sz="900" b="1">
                <a:solidFill>
                  <a:srgbClr val="002776"/>
                </a:solidFill>
                <a:latin typeface="Arial" charset="0"/>
                <a:cs typeface="Arial" charset="0"/>
              </a:defRPr>
            </a:lvl1pPr>
          </a:lstStyle>
          <a:p>
            <a:pPr>
              <a:defRPr/>
            </a:pPr>
            <a:fld id="{1DE33919-B8F6-47BF-8FCA-72A237A01E47}" type="slidenum">
              <a:rPr lang="en-US"/>
              <a:pPr>
                <a:defRPr/>
              </a:pPr>
              <a:t>‹#›</a:t>
            </a:fld>
            <a:endParaRPr lang="en-US" dirty="0"/>
          </a:p>
        </p:txBody>
      </p:sp>
      <p:sp>
        <p:nvSpPr>
          <p:cNvPr id="8" name="Footer Placeholder 10"/>
          <p:cNvSpPr>
            <a:spLocks noGrp="1"/>
          </p:cNvSpPr>
          <p:nvPr>
            <p:ph type="ftr" sz="quarter" idx="14"/>
            <p:custDataLst>
              <p:tags r:id="rId5"/>
            </p:custDataLst>
          </p:nvPr>
        </p:nvSpPr>
        <p:spPr/>
        <p:txBody>
          <a:bodyPr/>
          <a:lstStyle>
            <a:lvl1pPr>
              <a:lnSpc>
                <a:spcPts val="1125"/>
              </a:lnSpc>
              <a:defRPr sz="800">
                <a:solidFill>
                  <a:srgbClr val="002776"/>
                </a:solidFill>
                <a:latin typeface="Arial" charset="0"/>
                <a:cs typeface="Arial" charset="0"/>
              </a:defRPr>
            </a:lvl1pPr>
          </a:lstStyle>
          <a:p>
            <a:pPr>
              <a:defRPr/>
            </a:pPr>
            <a:endParaRPr 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18550"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956">
              <a:lnSpc>
                <a:spcPts val="1125"/>
              </a:lnSpc>
            </a:pPr>
            <a:r>
              <a:rPr lang="en-US" sz="800" dirty="0">
                <a:solidFill>
                  <a:srgbClr val="002776"/>
                </a:solidFill>
              </a:rPr>
              <a:t>©2011 Deloitte </a:t>
            </a:r>
            <a:r>
              <a:rPr lang="tr-TR" sz="800" dirty="0">
                <a:solidFill>
                  <a:srgbClr val="002776"/>
                </a:solidFill>
              </a:rPr>
              <a:t>Türkiye</a:t>
            </a:r>
            <a:endParaRPr lang="en-US" sz="800" dirty="0">
              <a:solidFill>
                <a:srgbClr val="002776"/>
              </a:solidFill>
            </a:endParaRPr>
          </a:p>
        </p:txBody>
      </p:sp>
      <p:sp>
        <p:nvSpPr>
          <p:cNvPr id="8" name="Title Placeholder 1"/>
          <p:cNvSpPr>
            <a:spLocks noGrp="1"/>
          </p:cNvSpPr>
          <p:nvPr>
            <p:ph type="title"/>
          </p:nvPr>
        </p:nvSpPr>
        <p:spPr bwMode="auto">
          <a:xfrm>
            <a:off x="396877"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6" y="1123952"/>
            <a:ext cx="3995739" cy="5186363"/>
          </a:xfrm>
          <a:prstGeom prst="rect">
            <a:avLst/>
          </a:prstGeom>
        </p:spPr>
        <p:txBody>
          <a:bodyPr wrap="square" lIns="0" tIns="0" rIns="0" bIns="0"/>
          <a:lstStyle>
            <a:lvl1pPr>
              <a:lnSpc>
                <a:spcPct val="100000"/>
              </a:lnSpc>
              <a:spcBef>
                <a:spcPts val="400"/>
              </a:spcBef>
              <a:spcAft>
                <a:spcPts val="0"/>
              </a:spcAft>
              <a:defRPr/>
            </a:lvl1pPr>
            <a:lvl2pPr marL="179942" indent="-179942">
              <a:lnSpc>
                <a:spcPct val="100000"/>
              </a:lnSpc>
              <a:spcBef>
                <a:spcPts val="400"/>
              </a:spcBef>
              <a:spcAft>
                <a:spcPts val="0"/>
              </a:spcAft>
              <a:defRPr/>
            </a:lvl2pPr>
            <a:lvl3pPr marL="359884" indent="-179942">
              <a:lnSpc>
                <a:spcPct val="100000"/>
              </a:lnSpc>
              <a:spcBef>
                <a:spcPts val="400"/>
              </a:spcBef>
              <a:spcAft>
                <a:spcPts val="0"/>
              </a:spcAft>
              <a:defRPr sz="1200"/>
            </a:lvl3pPr>
            <a:lvl4pPr marL="539826" indent="-179942">
              <a:lnSpc>
                <a:spcPct val="100000"/>
              </a:lnSpc>
              <a:spcBef>
                <a:spcPts val="400"/>
              </a:spcBef>
              <a:spcAft>
                <a:spcPts val="0"/>
              </a:spcAft>
              <a:defRPr sz="1200"/>
            </a:lvl4pPr>
            <a:lvl5pPr marL="719770">
              <a:lnSpc>
                <a:spcPct val="100000"/>
              </a:lnSpc>
              <a:spcBef>
                <a:spcPts val="400"/>
              </a:spcBef>
              <a:spcAft>
                <a:spcPts val="0"/>
              </a:spcAft>
              <a:defRPr sz="1200"/>
            </a:lvl5pPr>
            <a:lvl6pPr marL="899712" indent="-179942">
              <a:lnSpc>
                <a:spcPct val="100000"/>
              </a:lnSpc>
              <a:spcBef>
                <a:spcPts val="400"/>
              </a:spcBef>
              <a:spcAft>
                <a:spcPts val="0"/>
              </a:spcAft>
              <a:defRPr sz="1200" baseline="0">
                <a:solidFill>
                  <a:schemeClr val="tx1">
                    <a:lumMod val="60000"/>
                    <a:lumOff val="40000"/>
                  </a:schemeClr>
                </a:solidFill>
              </a:defRPr>
            </a:lvl6pPr>
            <a:lvl7pPr marL="1079654" indent="-179942">
              <a:lnSpc>
                <a:spcPct val="100000"/>
              </a:lnSpc>
              <a:spcBef>
                <a:spcPts val="400"/>
              </a:spcBef>
              <a:spcAft>
                <a:spcPts val="0"/>
              </a:spcAft>
              <a:defRPr sz="1200">
                <a:solidFill>
                  <a:schemeClr val="tx1">
                    <a:lumMod val="60000"/>
                    <a:lumOff val="40000"/>
                  </a:schemeClr>
                </a:solidFill>
              </a:defRPr>
            </a:lvl7pPr>
            <a:lvl8pPr marL="1259596" indent="-179942">
              <a:lnSpc>
                <a:spcPct val="100000"/>
              </a:lnSpc>
              <a:spcBef>
                <a:spcPts val="400"/>
              </a:spcBef>
              <a:spcAft>
                <a:spcPts val="0"/>
              </a:spcAft>
              <a:defRPr sz="1200">
                <a:solidFill>
                  <a:schemeClr val="tx1">
                    <a:lumMod val="60000"/>
                    <a:lumOff val="40000"/>
                  </a:schemeClr>
                </a:solidFill>
              </a:defRPr>
            </a:lvl8pPr>
            <a:lvl9pPr marL="1439539" indent="-179942">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8" y="1122364"/>
            <a:ext cx="3995739" cy="5186363"/>
          </a:xfrm>
          <a:prstGeom prst="rect">
            <a:avLst/>
          </a:prstGeom>
        </p:spPr>
        <p:txBody>
          <a:bodyPr wrap="square" lIns="0" tIns="0" rIns="0" bIns="0"/>
          <a:lstStyle>
            <a:lvl1pPr>
              <a:lnSpc>
                <a:spcPct val="100000"/>
              </a:lnSpc>
              <a:spcBef>
                <a:spcPts val="400"/>
              </a:spcBef>
              <a:spcAft>
                <a:spcPts val="0"/>
              </a:spcAft>
              <a:defRPr/>
            </a:lvl1pPr>
            <a:lvl2pPr marL="179942" indent="-179942">
              <a:lnSpc>
                <a:spcPct val="100000"/>
              </a:lnSpc>
              <a:spcBef>
                <a:spcPts val="400"/>
              </a:spcBef>
              <a:spcAft>
                <a:spcPts val="0"/>
              </a:spcAft>
              <a:defRPr/>
            </a:lvl2pPr>
            <a:lvl3pPr marL="359884" indent="-179942">
              <a:lnSpc>
                <a:spcPct val="100000"/>
              </a:lnSpc>
              <a:spcBef>
                <a:spcPts val="400"/>
              </a:spcBef>
              <a:spcAft>
                <a:spcPts val="0"/>
              </a:spcAft>
              <a:defRPr sz="1200"/>
            </a:lvl3pPr>
            <a:lvl4pPr marL="539826" indent="-179942">
              <a:lnSpc>
                <a:spcPct val="100000"/>
              </a:lnSpc>
              <a:spcBef>
                <a:spcPts val="400"/>
              </a:spcBef>
              <a:spcAft>
                <a:spcPts val="0"/>
              </a:spcAft>
              <a:defRPr sz="1200"/>
            </a:lvl4pPr>
            <a:lvl5pPr marL="719770">
              <a:lnSpc>
                <a:spcPct val="100000"/>
              </a:lnSpc>
              <a:spcBef>
                <a:spcPts val="400"/>
              </a:spcBef>
              <a:spcAft>
                <a:spcPts val="0"/>
              </a:spcAft>
              <a:defRPr sz="1200"/>
            </a:lvl5pPr>
            <a:lvl6pPr marL="899712" indent="-179942">
              <a:lnSpc>
                <a:spcPct val="100000"/>
              </a:lnSpc>
              <a:spcBef>
                <a:spcPts val="400"/>
              </a:spcBef>
              <a:spcAft>
                <a:spcPts val="0"/>
              </a:spcAft>
              <a:defRPr sz="1200" baseline="0">
                <a:solidFill>
                  <a:schemeClr val="tx1">
                    <a:lumMod val="60000"/>
                    <a:lumOff val="40000"/>
                  </a:schemeClr>
                </a:solidFill>
              </a:defRPr>
            </a:lvl6pPr>
            <a:lvl7pPr marL="1079654" indent="-179942">
              <a:lnSpc>
                <a:spcPct val="100000"/>
              </a:lnSpc>
              <a:spcBef>
                <a:spcPts val="400"/>
              </a:spcBef>
              <a:spcAft>
                <a:spcPts val="0"/>
              </a:spcAft>
              <a:defRPr sz="1200">
                <a:solidFill>
                  <a:schemeClr val="tx1">
                    <a:lumMod val="60000"/>
                    <a:lumOff val="40000"/>
                  </a:schemeClr>
                </a:solidFill>
              </a:defRPr>
            </a:lvl7pPr>
            <a:lvl8pPr marL="1259596" indent="-179942">
              <a:lnSpc>
                <a:spcPct val="100000"/>
              </a:lnSpc>
              <a:spcBef>
                <a:spcPts val="400"/>
              </a:spcBef>
              <a:spcAft>
                <a:spcPts val="0"/>
              </a:spcAft>
              <a:defRPr sz="1200">
                <a:solidFill>
                  <a:schemeClr val="tx1">
                    <a:lumMod val="60000"/>
                    <a:lumOff val="40000"/>
                  </a:schemeClr>
                </a:solidFill>
              </a:defRPr>
            </a:lvl8pPr>
            <a:lvl9pPr marL="1439539" indent="-179942">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pPr>
              <a:defRPr/>
            </a:pPr>
            <a:fld id="{9F9436C6-D3FE-47D2-9964-690856695390}" type="slidenum">
              <a:rPr lang="en-US"/>
              <a:pPr>
                <a:defRPr/>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pPr>
              <a:defRPr/>
            </a:pPr>
            <a:endParaRPr lang="en-US"/>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graphicFrame>
        <p:nvGraphicFramePr>
          <p:cNvPr id="3"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19574"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956">
              <a:lnSpc>
                <a:spcPts val="1125"/>
              </a:lnSpc>
            </a:pPr>
            <a:r>
              <a:rPr lang="en-US" sz="800" dirty="0">
                <a:solidFill>
                  <a:srgbClr val="002776"/>
                </a:solidFill>
              </a:rPr>
              <a:t>©2011 Deloitte </a:t>
            </a:r>
            <a:r>
              <a:rPr lang="tr-TR" sz="800" dirty="0">
                <a:solidFill>
                  <a:srgbClr val="002776"/>
                </a:solidFill>
              </a:rPr>
              <a:t>Türkiye</a:t>
            </a:r>
            <a:endParaRPr lang="en-US" sz="800" dirty="0">
              <a:solidFill>
                <a:srgbClr val="002776"/>
              </a:solidFill>
            </a:endParaRPr>
          </a:p>
        </p:txBody>
      </p:sp>
      <p:sp>
        <p:nvSpPr>
          <p:cNvPr id="2" name="Title 1"/>
          <p:cNvSpPr>
            <a:spLocks noGrp="1"/>
          </p:cNvSpPr>
          <p:nvPr>
            <p:ph type="title"/>
          </p:nvPr>
        </p:nvSpPr>
        <p:spPr/>
        <p:txBody>
          <a:bodyPr/>
          <a:lstStyle/>
          <a:p>
            <a:r>
              <a:rPr lang="en-US" noProof="0" dirty="0" smtClean="0"/>
              <a:t>Click to edit Master title style</a:t>
            </a:r>
            <a:endParaRPr lang="en-US" noProof="0" dirty="0"/>
          </a:p>
        </p:txBody>
      </p:sp>
      <p:sp>
        <p:nvSpPr>
          <p:cNvPr id="5" name="Slide Number Placeholder 2"/>
          <p:cNvSpPr>
            <a:spLocks noGrp="1"/>
          </p:cNvSpPr>
          <p:nvPr>
            <p:ph type="sldNum" sz="quarter" idx="10"/>
            <p:custDataLst>
              <p:tags r:id="rId4"/>
            </p:custDataLst>
          </p:nvPr>
        </p:nvSpPr>
        <p:spPr/>
        <p:txBody>
          <a:bodyPr/>
          <a:lstStyle>
            <a:lvl1pPr>
              <a:defRPr/>
            </a:lvl1pPr>
          </a:lstStyle>
          <a:p>
            <a:pPr>
              <a:defRPr/>
            </a:pPr>
            <a:fld id="{B59C1220-3062-417B-8E63-B07F7F732F2D}" type="slidenum">
              <a:rPr lang="en-US"/>
              <a:pPr>
                <a:defRPr/>
              </a:pPr>
              <a:t>‹#›</a:t>
            </a:fld>
            <a:endParaRPr lang="en-US" dirty="0"/>
          </a:p>
        </p:txBody>
      </p:sp>
      <p:sp>
        <p:nvSpPr>
          <p:cNvPr id="6" name="Footer Placeholder 3"/>
          <p:cNvSpPr>
            <a:spLocks noGrp="1"/>
          </p:cNvSpPr>
          <p:nvPr>
            <p:ph type="ftr" sz="quarter" idx="11"/>
            <p:custDataLst>
              <p:tags r:id="rId5"/>
            </p:custDataLst>
          </p:nvPr>
        </p:nvSpPr>
        <p:spPr/>
        <p:txBody>
          <a:bodyPr/>
          <a:lstStyle>
            <a:lvl1pPr>
              <a:defRPr/>
            </a:lvl1pPr>
          </a:lstStyle>
          <a:p>
            <a:pPr>
              <a:defRPr/>
            </a:pPr>
            <a:endParaRPr lang="en-US"/>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20598"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8" tIns="35988" rIns="35988" bIns="35988" anchor="ctr"/>
          <a:lstStyle/>
          <a:p>
            <a:pPr algn="ctr">
              <a:defRPr/>
            </a:pPr>
            <a:endParaRPr lang="en-GB" sz="1400" dirty="0">
              <a:solidFill>
                <a:srgbClr val="FFFFFF"/>
              </a:solidFill>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6"/>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solidFill>
                  <a:srgbClr val="002776"/>
                </a:solidFill>
              </a:defRPr>
            </a:lvl1pPr>
          </a:lstStyle>
          <a:p>
            <a:pPr>
              <a:defRPr/>
            </a:pPr>
            <a:fld id="{DC89B68D-F2C0-4342-B5CE-E9C8DC180A97}" type="slidenum">
              <a:rPr lang="en-US"/>
              <a:pPr>
                <a:defRPr/>
              </a:pPr>
              <a:t>‹#›</a:t>
            </a:fld>
            <a:endParaRPr lang="en-US" dirty="0"/>
          </a:p>
        </p:txBody>
      </p:sp>
      <p:sp>
        <p:nvSpPr>
          <p:cNvPr id="6" name="Footer Placeholder 4"/>
          <p:cNvSpPr>
            <a:spLocks noGrp="1"/>
          </p:cNvSpPr>
          <p:nvPr>
            <p:ph type="ftr" sz="quarter" idx="11"/>
          </p:nvPr>
        </p:nvSpPr>
        <p:spPr/>
        <p:txBody>
          <a:bodyPr/>
          <a:lstStyle>
            <a:lvl1pPr>
              <a:defRPr>
                <a:solidFill>
                  <a:srgbClr val="002776"/>
                </a:solidFill>
              </a:defRPr>
            </a:lvl1pPr>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21622"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p:custDataLst>
              <p:tags r:id="rId3"/>
            </p:custDataLst>
          </p:nvPr>
        </p:nvSpPr>
        <p:spPr bwMode="auto">
          <a:xfrm>
            <a:off x="6804643" y="6554788"/>
            <a:ext cx="1905970" cy="141064"/>
          </a:xfrm>
          <a:prstGeom prst="rect">
            <a:avLst/>
          </a:prstGeom>
          <a:noFill/>
          <a:ln w="25400" algn="ctr">
            <a:noFill/>
            <a:miter lim="800000"/>
            <a:headEnd/>
            <a:tailEnd/>
          </a:ln>
        </p:spPr>
        <p:txBody>
          <a:bodyPr wrap="none" lIns="0" tIns="0" rIns="0" bIns="0">
            <a:spAutoFit/>
          </a:bodyPr>
          <a:lstStyle/>
          <a:p>
            <a:pPr algn="r" defTabSz="956956">
              <a:lnSpc>
                <a:spcPts val="1125"/>
              </a:lnSpc>
            </a:pPr>
            <a:r>
              <a:rPr lang="en-US" sz="800" dirty="0">
                <a:solidFill>
                  <a:srgbClr val="002776"/>
                </a:solidFill>
              </a:rPr>
              <a:t>©2011 Deloitte </a:t>
            </a:r>
            <a:r>
              <a:rPr lang="en-US" sz="800" dirty="0" err="1">
                <a:solidFill>
                  <a:srgbClr val="002776"/>
                </a:solidFill>
              </a:rPr>
              <a:t>Touche</a:t>
            </a:r>
            <a:r>
              <a:rPr lang="en-US" sz="800" dirty="0">
                <a:solidFill>
                  <a:srgbClr val="002776"/>
                </a:solidFill>
              </a:rPr>
              <a:t> Tohmatsu Limited</a:t>
            </a:r>
          </a:p>
        </p:txBody>
      </p:sp>
      <p:sp>
        <p:nvSpPr>
          <p:cNvPr id="4" name="Rectangle 10"/>
          <p:cNvSpPr>
            <a:spLocks noChangeArrowheads="1"/>
          </p:cNvSpPr>
          <p:nvPr userDrawn="1">
            <p:custDataLst>
              <p:tags r:id="rId4"/>
            </p:custDataLst>
          </p:nvPr>
        </p:nvSpPr>
        <p:spPr bwMode="auto">
          <a:xfrm>
            <a:off x="6762752" y="6554788"/>
            <a:ext cx="1947863" cy="141064"/>
          </a:xfrm>
          <a:prstGeom prst="rect">
            <a:avLst/>
          </a:prstGeom>
          <a:solidFill>
            <a:schemeClr val="bg2"/>
          </a:solidFill>
          <a:ln w="25400" algn="ctr">
            <a:noFill/>
            <a:miter lim="800000"/>
            <a:headEnd/>
            <a:tailEnd/>
          </a:ln>
        </p:spPr>
        <p:txBody>
          <a:bodyPr lIns="0" tIns="0" rIns="0" bIns="0">
            <a:spAutoFit/>
          </a:bodyPr>
          <a:lstStyle/>
          <a:p>
            <a:pPr algn="r" defTabSz="956956">
              <a:lnSpc>
                <a:spcPts val="1125"/>
              </a:lnSpc>
            </a:pPr>
            <a:r>
              <a:rPr lang="en-US" sz="800" dirty="0">
                <a:solidFill>
                  <a:srgbClr val="002776"/>
                </a:solidFill>
              </a:rPr>
              <a:t>©2011 Deloitte </a:t>
            </a:r>
            <a:r>
              <a:rPr lang="tr-TR" sz="800" dirty="0">
                <a:solidFill>
                  <a:srgbClr val="002776"/>
                </a:solidFill>
              </a:rPr>
              <a:t>Türkiye</a:t>
            </a:r>
            <a:endParaRPr lang="en-US" sz="800" dirty="0">
              <a:solidFill>
                <a:srgbClr val="002776"/>
              </a:solidFill>
            </a:endParaRPr>
          </a:p>
        </p:txBody>
      </p:sp>
      <p:sp>
        <p:nvSpPr>
          <p:cNvPr id="5" name="Slide Number Placeholder 1"/>
          <p:cNvSpPr>
            <a:spLocks noGrp="1"/>
          </p:cNvSpPr>
          <p:nvPr>
            <p:ph type="sldNum" sz="quarter" idx="10"/>
          </p:nvPr>
        </p:nvSpPr>
        <p:spPr/>
        <p:txBody>
          <a:bodyPr/>
          <a:lstStyle>
            <a:lvl1pPr>
              <a:defRPr/>
            </a:lvl1pPr>
          </a:lstStyle>
          <a:p>
            <a:pPr>
              <a:defRPr/>
            </a:pPr>
            <a:fld id="{FC4EC65C-4B39-408F-A0AF-5D45BBD632B4}"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a:xfrm>
            <a:off x="1142822" y="2886328"/>
            <a:ext cx="3996983" cy="1128762"/>
          </a:xfrm>
        </p:spPr>
        <p:txBody>
          <a:bodyPr/>
          <a:lstStyle>
            <a:lvl1pPr>
              <a:lnSpc>
                <a:spcPts val="2510"/>
              </a:lnSpc>
              <a:defRPr sz="2500" b="0" smtClean="0">
                <a:latin typeface="Times New Roman" pitchFamily="18" charset="0"/>
              </a:defRPr>
            </a:lvl1pPr>
          </a:lstStyle>
          <a:p>
            <a:r>
              <a:rPr lang="en-US" smtClean="0"/>
              <a:t>Click to edit </a:t>
            </a:r>
            <a:br>
              <a:rPr lang="en-US" smtClean="0"/>
            </a:br>
            <a:r>
              <a:rPr lang="en-US" smtClean="0"/>
              <a:t>Master title style</a:t>
            </a:r>
          </a:p>
        </p:txBody>
      </p:sp>
      <p:sp>
        <p:nvSpPr>
          <p:cNvPr id="120836" name="Text Placeholder 2"/>
          <p:cNvSpPr>
            <a:spLocks noGrp="1"/>
          </p:cNvSpPr>
          <p:nvPr>
            <p:ph type="subTitle" idx="1"/>
          </p:nvPr>
        </p:nvSpPr>
        <p:spPr>
          <a:xfrm>
            <a:off x="406913" y="6028937"/>
            <a:ext cx="4740104" cy="303897"/>
          </a:xfrm>
        </p:spPr>
        <p:txBody>
          <a:bodyPr/>
          <a:lstStyle>
            <a:lvl1pPr marL="0" indent="0">
              <a:lnSpc>
                <a:spcPts val="1994"/>
              </a:lnSpc>
              <a:defRPr b="1" smtClean="0">
                <a:latin typeface="Arial" pitchFamily="34" charset="0"/>
              </a:defRPr>
            </a:lvl1pPr>
          </a:lstStyle>
          <a:p>
            <a:r>
              <a:rPr smtClean="0"/>
              <a:t>Click to edit Master subtitle style</a:t>
            </a:r>
          </a:p>
        </p:txBody>
      </p:sp>
      <p:sp>
        <p:nvSpPr>
          <p:cNvPr id="7" name="Slide Number Placeholder 9"/>
          <p:cNvSpPr>
            <a:spLocks noGrp="1"/>
          </p:cNvSpPr>
          <p:nvPr>
            <p:ph type="sldNum" sz="quarter" idx="4"/>
          </p:nvPr>
        </p:nvSpPr>
        <p:spPr>
          <a:xfrm>
            <a:off x="415573" y="6552702"/>
            <a:ext cx="282819" cy="144246"/>
          </a:xfrm>
        </p:spPr>
        <p:txBody>
          <a:bodyPr/>
          <a:lstStyle>
            <a:lvl1pPr algn="l" defTabSz="914111" rtl="0" fontAlgn="base">
              <a:lnSpc>
                <a:spcPts val="1200"/>
              </a:lnSpc>
              <a:spcBef>
                <a:spcPct val="0"/>
              </a:spcBef>
              <a:spcAft>
                <a:spcPct val="0"/>
              </a:spcAft>
              <a:defRPr/>
            </a:lvl1pPr>
          </a:lstStyle>
          <a:p>
            <a:fld id="{DCB0938B-CE81-40AD-8424-3559CABDBFBF}" type="slidenum">
              <a:rPr lang="en-US" smtClean="0">
                <a:solidFill>
                  <a:srgbClr val="002776"/>
                </a:solidFill>
              </a:rPr>
              <a:pPr/>
              <a:t>‹#›</a:t>
            </a:fld>
            <a:endParaRPr lang="en-US">
              <a:solidFill>
                <a:srgbClr val="002776"/>
              </a:solidFill>
            </a:endParaRPr>
          </a:p>
        </p:txBody>
      </p:sp>
      <p:pic>
        <p:nvPicPr>
          <p:cNvPr id="120841" name="Picture 5" descr="DEL_PRI_RGB"/>
          <p:cNvPicPr>
            <a:picLocks noChangeArrowheads="1"/>
          </p:cNvPicPr>
          <p:nvPr/>
        </p:nvPicPr>
        <p:blipFill>
          <a:blip r:embed="rId2" cstate="print"/>
          <a:srcRect l="7785" t="27351" r="9871" b="25598"/>
          <a:stretch>
            <a:fillRect/>
          </a:stretch>
        </p:blipFill>
        <p:spPr bwMode="auto">
          <a:xfrm>
            <a:off x="287151" y="353988"/>
            <a:ext cx="2132686" cy="470551"/>
          </a:xfrm>
          <a:prstGeom prst="rect">
            <a:avLst/>
          </a:prstGeom>
          <a:noFill/>
          <a:ln w="9525">
            <a:noFill/>
            <a:miter lim="800000"/>
            <a:headEnd/>
            <a:tailEnd/>
          </a:ln>
        </p:spPr>
      </p:pic>
    </p:spTree>
  </p:cSld>
  <p:clrMapOvr>
    <a:masterClrMapping/>
  </p:clrMapOvr>
  <p:transition/>
  <p:hf hdr="0" dt="0"/>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4490" y="317582"/>
            <a:ext cx="8295054" cy="555769"/>
          </a:xfrm>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4490" y="1032144"/>
            <a:ext cx="4076629" cy="4604942"/>
          </a:xfrm>
        </p:spPr>
        <p:txBody>
          <a:bodyPr rtlCol="0">
            <a:noAutofit/>
          </a:bodyPr>
          <a:lstStyle>
            <a:lvl1pPr algn="l" defTabSz="820138" rtl="0" eaLnBrk="1" latinLnBrk="0" hangingPunct="1">
              <a:spcBef>
                <a:spcPts val="0"/>
              </a:spcBef>
              <a:spcAft>
                <a:spcPts val="269"/>
              </a:spcAft>
              <a:buFont typeface="Arial" pitchFamily="34" charset="0"/>
              <a:defRPr lang="en-US" sz="1000" kern="1200" dirty="0" smtClean="0">
                <a:solidFill>
                  <a:schemeClr val="tx1"/>
                </a:solidFill>
                <a:latin typeface="+mn-lt"/>
                <a:ea typeface="+mj-ea"/>
                <a:cs typeface="+mj-cs"/>
              </a:defRPr>
            </a:lvl1pPr>
            <a:lvl2pPr algn="l" defTabSz="820138" rtl="0" eaLnBrk="1" latinLnBrk="0" hangingPunct="1">
              <a:spcBef>
                <a:spcPts val="0"/>
              </a:spcBef>
              <a:spcAft>
                <a:spcPts val="269"/>
              </a:spcAft>
              <a:buFont typeface="Arial" pitchFamily="34" charset="0"/>
              <a:defRPr lang="en-US" sz="1000" kern="1200" dirty="0" smtClean="0">
                <a:solidFill>
                  <a:schemeClr val="tx1"/>
                </a:solidFill>
                <a:latin typeface="+mn-lt"/>
                <a:ea typeface="+mj-ea"/>
                <a:cs typeface="+mj-cs"/>
              </a:defRPr>
            </a:lvl2pPr>
            <a:lvl3pPr algn="l" defTabSz="820138" rtl="0" eaLnBrk="1" latinLnBrk="0" hangingPunct="1">
              <a:spcBef>
                <a:spcPts val="0"/>
              </a:spcBef>
              <a:spcAft>
                <a:spcPts val="269"/>
              </a:spcAft>
              <a:buFont typeface="Arial" pitchFamily="34" charset="0"/>
              <a:defRPr lang="en-US" sz="1000" kern="1200" dirty="0" smtClean="0">
                <a:solidFill>
                  <a:schemeClr val="tx1"/>
                </a:solidFill>
                <a:latin typeface="+mn-lt"/>
                <a:ea typeface="+mj-ea"/>
                <a:cs typeface="+mj-cs"/>
              </a:defRPr>
            </a:lvl3pPr>
            <a:lvl4pPr algn="l" defTabSz="820138" rtl="0" eaLnBrk="1" latinLnBrk="0" hangingPunct="1">
              <a:spcBef>
                <a:spcPts val="0"/>
              </a:spcBef>
              <a:spcAft>
                <a:spcPts val="269"/>
              </a:spcAft>
              <a:buFont typeface="Arial" pitchFamily="34" charset="0"/>
              <a:defRPr lang="en-US" sz="900" kern="1200" dirty="0" smtClean="0">
                <a:solidFill>
                  <a:schemeClr val="tx1"/>
                </a:solidFill>
                <a:latin typeface="+mn-lt"/>
                <a:ea typeface="+mj-ea"/>
                <a:cs typeface="+mj-cs"/>
              </a:defRPr>
            </a:lvl4pPr>
            <a:lvl5pPr algn="l" defTabSz="820138" rtl="0" eaLnBrk="1" latinLnBrk="0" hangingPunct="1">
              <a:spcBef>
                <a:spcPts val="0"/>
              </a:spcBef>
              <a:spcAft>
                <a:spcPts val="269"/>
              </a:spcAft>
              <a:buFont typeface="Arial" pitchFamily="34" charset="0"/>
              <a:defRPr lang="en-GB" sz="900" kern="1200" dirty="0" smtClean="0">
                <a:solidFill>
                  <a:schemeClr val="tx1"/>
                </a:solidFill>
                <a:latin typeface="+mn-lt"/>
                <a:ea typeface="+mj-ea"/>
                <a:cs typeface="+mj-cs"/>
              </a:defRPr>
            </a:lvl5pPr>
            <a:lvl6pPr>
              <a:defRPr sz="14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572914" y="1032144"/>
            <a:ext cx="4076629" cy="4604942"/>
          </a:xfrm>
        </p:spPr>
        <p:txBody>
          <a:bodyPr rtlCol="0">
            <a:noAutofit/>
          </a:bodyPr>
          <a:lstStyle>
            <a:lvl1pPr algn="l" defTabSz="820138" rtl="0" eaLnBrk="1" latinLnBrk="0" hangingPunct="1">
              <a:spcBef>
                <a:spcPts val="0"/>
              </a:spcBef>
              <a:spcAft>
                <a:spcPts val="269"/>
              </a:spcAft>
              <a:buFont typeface="Arial" pitchFamily="34" charset="0"/>
              <a:defRPr lang="en-US" sz="1000" kern="1200" smtClean="0">
                <a:solidFill>
                  <a:schemeClr val="tx1"/>
                </a:solidFill>
                <a:latin typeface="+mn-lt"/>
                <a:ea typeface="+mj-ea"/>
                <a:cs typeface="+mj-cs"/>
              </a:defRPr>
            </a:lvl1pPr>
            <a:lvl2pPr algn="l" defTabSz="820138" rtl="0" eaLnBrk="1" latinLnBrk="0" hangingPunct="1">
              <a:spcBef>
                <a:spcPts val="0"/>
              </a:spcBef>
              <a:spcAft>
                <a:spcPts val="269"/>
              </a:spcAft>
              <a:buFont typeface="Arial" pitchFamily="34" charset="0"/>
              <a:defRPr lang="en-US" sz="1000" kern="1200" smtClean="0">
                <a:solidFill>
                  <a:schemeClr val="tx1"/>
                </a:solidFill>
                <a:latin typeface="+mn-lt"/>
                <a:ea typeface="+mj-ea"/>
                <a:cs typeface="+mj-cs"/>
              </a:defRPr>
            </a:lvl2pPr>
            <a:lvl3pPr algn="l" defTabSz="820138" rtl="0" eaLnBrk="1" latinLnBrk="0" hangingPunct="1">
              <a:spcBef>
                <a:spcPts val="0"/>
              </a:spcBef>
              <a:spcAft>
                <a:spcPts val="269"/>
              </a:spcAft>
              <a:buFont typeface="Arial" pitchFamily="34" charset="0"/>
              <a:defRPr lang="en-US" sz="1000" kern="1200" smtClean="0">
                <a:solidFill>
                  <a:schemeClr val="tx1"/>
                </a:solidFill>
                <a:latin typeface="+mn-lt"/>
                <a:ea typeface="+mj-ea"/>
                <a:cs typeface="+mj-cs"/>
              </a:defRPr>
            </a:lvl3pPr>
            <a:lvl4pPr algn="l" defTabSz="820138" rtl="0" eaLnBrk="1" latinLnBrk="0" hangingPunct="1">
              <a:spcBef>
                <a:spcPts val="0"/>
              </a:spcBef>
              <a:spcAft>
                <a:spcPts val="269"/>
              </a:spcAft>
              <a:buFont typeface="Arial" pitchFamily="34" charset="0"/>
              <a:defRPr lang="en-US" sz="900" kern="1200" smtClean="0">
                <a:solidFill>
                  <a:schemeClr val="tx1"/>
                </a:solidFill>
                <a:latin typeface="+mn-lt"/>
                <a:ea typeface="+mj-ea"/>
                <a:cs typeface="+mj-cs"/>
              </a:defRPr>
            </a:lvl4pPr>
            <a:lvl5pPr algn="l" defTabSz="820138" rtl="0" eaLnBrk="1" latinLnBrk="0" hangingPunct="1">
              <a:spcBef>
                <a:spcPts val="0"/>
              </a:spcBef>
              <a:spcAft>
                <a:spcPts val="269"/>
              </a:spcAft>
              <a:buFont typeface="Arial" pitchFamily="34" charset="0"/>
              <a:defRPr lang="en-GB" sz="900" kern="1200" dirty="0" smtClean="0">
                <a:solidFill>
                  <a:schemeClr val="tx1"/>
                </a:solidFill>
                <a:latin typeface="+mn-lt"/>
                <a:ea typeface="+mj-ea"/>
                <a:cs typeface="+mj-cs"/>
              </a:defRPr>
            </a:lvl5pPr>
            <a:lvl6pPr>
              <a:defRPr sz="14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9"/>
          <p:cNvSpPr>
            <a:spLocks noGrp="1"/>
          </p:cNvSpPr>
          <p:nvPr>
            <p:ph type="sldNum" sz="quarter" idx="10"/>
          </p:nvPr>
        </p:nvSpPr>
        <p:spPr/>
        <p:txBody>
          <a:bodyPr/>
          <a:lstStyle>
            <a:lvl1pPr algn="l" defTabSz="914111" rtl="0" fontAlgn="base">
              <a:lnSpc>
                <a:spcPts val="1077"/>
              </a:lnSpc>
              <a:spcBef>
                <a:spcPct val="0"/>
              </a:spcBef>
              <a:spcAft>
                <a:spcPct val="0"/>
              </a:spcAft>
              <a:defRPr/>
            </a:lvl1pPr>
          </a:lstStyle>
          <a:p>
            <a:fld id="{F6E17280-2439-4A18-B0A9-614B82BF50FF}" type="slidenum">
              <a:rPr lang="en-US" smtClean="0">
                <a:solidFill>
                  <a:srgbClr val="002776"/>
                </a:solidFill>
              </a:rPr>
              <a:pPr/>
              <a:t>‹#›</a:t>
            </a:fld>
            <a:endParaRPr lang="en-US">
              <a:solidFill>
                <a:srgbClr val="002776"/>
              </a:solidFill>
            </a:endParaRPr>
          </a:p>
        </p:txBody>
      </p:sp>
      <p:sp>
        <p:nvSpPr>
          <p:cNvPr id="7" name="Rectangle 6"/>
          <p:cNvSpPr>
            <a:spLocks noChangeArrowheads="1"/>
          </p:cNvSpPr>
          <p:nvPr userDrawn="1">
            <p:custDataLst>
              <p:tags r:id="rId1"/>
            </p:custDataLst>
          </p:nvPr>
        </p:nvSpPr>
        <p:spPr bwMode="auto">
          <a:xfrm>
            <a:off x="7660656"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defRPr/>
            </a:pPr>
            <a:r>
              <a:rPr lang="en-US" sz="800" dirty="0">
                <a:solidFill>
                  <a:srgbClr val="002776"/>
                </a:solidFill>
              </a:rPr>
              <a:t>©</a:t>
            </a:r>
            <a:r>
              <a:rPr lang="en-US" sz="800" dirty="0" smtClean="0">
                <a:solidFill>
                  <a:srgbClr val="002776"/>
                </a:solidFill>
              </a:rPr>
              <a:t>201</a:t>
            </a:r>
            <a:r>
              <a:rPr lang="tr-TR" sz="800" dirty="0" smtClean="0">
                <a:solidFill>
                  <a:srgbClr val="002776"/>
                </a:solidFill>
              </a:rPr>
              <a:t>2</a:t>
            </a:r>
            <a:r>
              <a:rPr lang="en-US" sz="800" dirty="0" smtClean="0">
                <a:solidFill>
                  <a:srgbClr val="002776"/>
                </a:solidFill>
              </a:rPr>
              <a:t> </a:t>
            </a:r>
            <a:r>
              <a:rPr lang="en-US" sz="800" dirty="0">
                <a:solidFill>
                  <a:srgbClr val="002776"/>
                </a:solidFill>
              </a:rPr>
              <a:t>Deloitte</a:t>
            </a:r>
            <a:r>
              <a:rPr lang="tr-TR" sz="800" dirty="0">
                <a:solidFill>
                  <a:srgbClr val="002776"/>
                </a:solidFill>
              </a:rPr>
              <a:t> Türkiye</a:t>
            </a: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1863" y="317582"/>
            <a:ext cx="7817680" cy="555769"/>
          </a:xfr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831876" y="1032144"/>
            <a:ext cx="7826583" cy="4604942"/>
          </a:xfrm>
        </p:spPr>
        <p:txBody>
          <a:bodyPr rtlCol="0">
            <a:noAutofit/>
          </a:bodyPr>
          <a:lstStyle>
            <a:lvl1pPr algn="l" defTabSz="818959" rtl="0" eaLnBrk="1" latinLnBrk="0" hangingPunct="1">
              <a:spcBef>
                <a:spcPts val="0"/>
              </a:spcBef>
              <a:spcAft>
                <a:spcPts val="269"/>
              </a:spcAft>
              <a:buFont typeface="Arial" pitchFamily="34" charset="0"/>
              <a:defRPr lang="en-US" sz="1000" kern="1200" dirty="0" smtClean="0">
                <a:solidFill>
                  <a:schemeClr val="tx1"/>
                </a:solidFill>
                <a:latin typeface="+mn-lt"/>
                <a:ea typeface="+mj-ea"/>
                <a:cs typeface="+mj-cs"/>
              </a:defRPr>
            </a:lvl1pPr>
            <a:lvl2pPr algn="l" defTabSz="818959" rtl="0" eaLnBrk="1" latinLnBrk="0" hangingPunct="1">
              <a:spcBef>
                <a:spcPts val="0"/>
              </a:spcBef>
              <a:spcAft>
                <a:spcPts val="269"/>
              </a:spcAft>
              <a:buFont typeface="Arial" pitchFamily="34" charset="0"/>
              <a:defRPr lang="en-US" sz="1000" kern="1200" dirty="0" smtClean="0">
                <a:solidFill>
                  <a:schemeClr val="tx1"/>
                </a:solidFill>
                <a:latin typeface="+mn-lt"/>
                <a:ea typeface="+mj-ea"/>
                <a:cs typeface="+mj-cs"/>
              </a:defRPr>
            </a:lvl2pPr>
            <a:lvl3pPr algn="l" defTabSz="818959" rtl="0" eaLnBrk="1" latinLnBrk="0" hangingPunct="1">
              <a:spcBef>
                <a:spcPts val="0"/>
              </a:spcBef>
              <a:spcAft>
                <a:spcPts val="269"/>
              </a:spcAft>
              <a:buFont typeface="Arial" pitchFamily="34" charset="0"/>
              <a:defRPr lang="en-US" sz="1000" kern="1200" dirty="0" smtClean="0">
                <a:solidFill>
                  <a:schemeClr val="tx1"/>
                </a:solidFill>
                <a:latin typeface="+mn-lt"/>
                <a:ea typeface="+mj-ea"/>
                <a:cs typeface="+mj-cs"/>
              </a:defRPr>
            </a:lvl3pPr>
            <a:lvl4pPr algn="l" defTabSz="818959" rtl="0" eaLnBrk="1" latinLnBrk="0" hangingPunct="1">
              <a:spcBef>
                <a:spcPts val="0"/>
              </a:spcBef>
              <a:spcAft>
                <a:spcPts val="269"/>
              </a:spcAft>
              <a:buFont typeface="Arial" pitchFamily="34" charset="0"/>
              <a:defRPr lang="en-US" sz="900" kern="1200" dirty="0" smtClean="0">
                <a:solidFill>
                  <a:schemeClr val="tx1"/>
                </a:solidFill>
                <a:latin typeface="+mn-lt"/>
                <a:ea typeface="+mj-ea"/>
                <a:cs typeface="+mj-cs"/>
              </a:defRPr>
            </a:lvl4pPr>
            <a:lvl5pPr algn="l" defTabSz="818959" rtl="0" eaLnBrk="1" latinLnBrk="0" hangingPunct="1">
              <a:spcBef>
                <a:spcPts val="0"/>
              </a:spcBef>
              <a:spcAft>
                <a:spcPts val="269"/>
              </a:spcAft>
              <a:buFont typeface="Arial" pitchFamily="34" charset="0"/>
              <a:defRPr lang="en-GB" sz="900" kern="1200" dirty="0" smtClean="0">
                <a:solidFill>
                  <a:schemeClr val="tx1"/>
                </a:solidFill>
                <a:latin typeface="+mn-lt"/>
                <a:ea typeface="+mj-ea"/>
                <a:cs typeface="+mj-cs"/>
              </a:defRPr>
            </a:lvl5pPr>
            <a:lvl6pPr>
              <a:defRPr sz="14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9"/>
          <p:cNvSpPr txBox="1">
            <a:spLocks/>
          </p:cNvSpPr>
          <p:nvPr userDrawn="1"/>
        </p:nvSpPr>
        <p:spPr>
          <a:xfrm>
            <a:off x="415574" y="6554114"/>
            <a:ext cx="282819" cy="144247"/>
          </a:xfrm>
          <a:prstGeom prst="rect">
            <a:avLst/>
          </a:prstGeom>
        </p:spPr>
        <p:txBody>
          <a:bodyPr vert="horz" wrap="square" lIns="0" tIns="0" rIns="0" bIns="0" numCol="1" anchor="t" anchorCtr="0" compatLnSpc="1">
            <a:prstTxWarp prst="textNoShape">
              <a:avLst/>
            </a:prstTxWarp>
            <a:noAutofit/>
          </a:bodyPr>
          <a:lstStyle>
            <a:lvl1pPr>
              <a:defRPr/>
            </a:lvl1pPr>
          </a:lstStyle>
          <a:p>
            <a:pPr defTabSz="818959">
              <a:lnSpc>
                <a:spcPts val="1077"/>
              </a:lnSpc>
              <a:defRPr/>
            </a:pPr>
            <a:fld id="{C2CB6144-2018-4DC7-8932-CF089AB5D68A}" type="slidenum">
              <a:rPr lang="en-US" sz="900" b="1" smtClean="0">
                <a:solidFill>
                  <a:srgbClr val="002776"/>
                </a:solidFill>
              </a:rPr>
              <a:pPr defTabSz="818959">
                <a:lnSpc>
                  <a:spcPts val="1077"/>
                </a:lnSpc>
                <a:defRPr/>
              </a:pPr>
              <a:t>‹#›</a:t>
            </a:fld>
            <a:endParaRPr lang="en-US" sz="900" b="1" dirty="0">
              <a:solidFill>
                <a:srgbClr val="002776"/>
              </a:solidFill>
            </a:endParaRPr>
          </a:p>
        </p:txBody>
      </p:sp>
      <p:sp>
        <p:nvSpPr>
          <p:cNvPr id="5" name="Rectangle 4"/>
          <p:cNvSpPr>
            <a:spLocks noChangeArrowheads="1"/>
          </p:cNvSpPr>
          <p:nvPr userDrawn="1">
            <p:custDataLst>
              <p:tags r:id="rId1"/>
            </p:custDataLst>
          </p:nvPr>
        </p:nvSpPr>
        <p:spPr bwMode="auto">
          <a:xfrm>
            <a:off x="7660656"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defRPr/>
            </a:pPr>
            <a:r>
              <a:rPr lang="en-US" sz="800" dirty="0">
                <a:solidFill>
                  <a:srgbClr val="002776"/>
                </a:solidFill>
              </a:rPr>
              <a:t>©</a:t>
            </a:r>
            <a:r>
              <a:rPr lang="en-US" sz="800" dirty="0" smtClean="0">
                <a:solidFill>
                  <a:srgbClr val="002776"/>
                </a:solidFill>
              </a:rPr>
              <a:t>201</a:t>
            </a:r>
            <a:r>
              <a:rPr lang="tr-TR" sz="800" dirty="0" smtClean="0">
                <a:solidFill>
                  <a:srgbClr val="002776"/>
                </a:solidFill>
              </a:rPr>
              <a:t>2</a:t>
            </a:r>
            <a:r>
              <a:rPr lang="en-US" sz="800" dirty="0" smtClean="0">
                <a:solidFill>
                  <a:srgbClr val="002776"/>
                </a:solidFill>
              </a:rPr>
              <a:t> </a:t>
            </a:r>
            <a:r>
              <a:rPr lang="en-US" sz="800" dirty="0">
                <a:solidFill>
                  <a:srgbClr val="002776"/>
                </a:solidFill>
              </a:rPr>
              <a:t>Deloitte</a:t>
            </a:r>
            <a:r>
              <a:rPr lang="tr-TR" sz="800" dirty="0">
                <a:solidFill>
                  <a:srgbClr val="002776"/>
                </a:solidFill>
              </a:rPr>
              <a:t> Türkiye</a:t>
            </a: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3575304" y="1692002"/>
            <a:ext cx="5238000" cy="4392000"/>
          </a:xfrm>
          <a:prstGeom prst="rect">
            <a:avLst/>
          </a:prstGeom>
          <a:solidFill>
            <a:schemeClr val="bg1">
              <a:lumMod val="95000"/>
            </a:schemeClr>
          </a:solidFill>
        </p:spPr>
        <p:txBody>
          <a:bodyPr vert="horz" lIns="0" tIns="1295377" rIns="0" bIns="0" rtlCol="0" anchor="t" anchorCtr="0">
            <a:noAutofit/>
          </a:bodyPr>
          <a:lstStyle>
            <a:lvl1pPr marL="0" indent="0" algn="ctr" defTabSz="913961" rtl="0" eaLnBrk="1" latinLnBrk="0" hangingPunct="1">
              <a:spcBef>
                <a:spcPts val="1619"/>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2"/>
            <a:ext cx="3078000" cy="4392000"/>
          </a:xfrm>
          <a:prstGeom prst="rect">
            <a:avLst/>
          </a:prstGeo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6" name="Rectangle 5"/>
          <p:cNvSpPr>
            <a:spLocks noChangeArrowheads="1"/>
          </p:cNvSpPr>
          <p:nvPr userDrawn="1">
            <p:custDataLst>
              <p:tags r:id="rId1"/>
            </p:custDataLst>
          </p:nvPr>
        </p:nvSpPr>
        <p:spPr bwMode="auto">
          <a:xfrm>
            <a:off x="7660656"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defRPr/>
            </a:pPr>
            <a:r>
              <a:rPr lang="en-US" sz="800" dirty="0">
                <a:solidFill>
                  <a:srgbClr val="002776"/>
                </a:solidFill>
              </a:rPr>
              <a:t>©</a:t>
            </a:r>
            <a:r>
              <a:rPr lang="en-US" sz="800" dirty="0" smtClean="0">
                <a:solidFill>
                  <a:srgbClr val="002776"/>
                </a:solidFill>
              </a:rPr>
              <a:t>201</a:t>
            </a:r>
            <a:r>
              <a:rPr lang="tr-TR" sz="800" dirty="0" smtClean="0">
                <a:solidFill>
                  <a:srgbClr val="002776"/>
                </a:solidFill>
              </a:rPr>
              <a:t>2</a:t>
            </a:r>
            <a:r>
              <a:rPr lang="en-US" sz="800" dirty="0" smtClean="0">
                <a:solidFill>
                  <a:srgbClr val="002776"/>
                </a:solidFill>
              </a:rPr>
              <a:t> </a:t>
            </a:r>
            <a:r>
              <a:rPr lang="en-US" sz="800" dirty="0">
                <a:solidFill>
                  <a:srgbClr val="002776"/>
                </a:solidFill>
              </a:rPr>
              <a:t>Deloitte</a:t>
            </a:r>
            <a:r>
              <a:rPr lang="tr-TR" sz="800" dirty="0">
                <a:solidFill>
                  <a:srgbClr val="002776"/>
                </a:solidFill>
              </a:rPr>
              <a:t> Türkiye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02134"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3"/>
            <p:custDataLst>
              <p:tags r:id="rId4"/>
            </p:custDataLst>
          </p:nvPr>
        </p:nvSpPr>
        <p:spPr/>
        <p:txBody>
          <a:bodyPr/>
          <a:lstStyle>
            <a:lvl1pPr>
              <a:defRPr/>
            </a:lvl1pPr>
          </a:lstStyle>
          <a:p>
            <a:fld id="{544D6646-37EC-4DA5-B867-FBF3147DFCAA}" type="slidenum">
              <a:rPr lang="en-US"/>
              <a:pPr/>
              <a:t>‹#›</a:t>
            </a:fld>
            <a:endParaRPr lang="en-US"/>
          </a:p>
        </p:txBody>
      </p:sp>
      <p:sp>
        <p:nvSpPr>
          <p:cNvPr id="8" name="Footer Placeholder 10"/>
          <p:cNvSpPr>
            <a:spLocks noGrp="1"/>
          </p:cNvSpPr>
          <p:nvPr>
            <p:ph type="ftr" sz="quarter" idx="14"/>
            <p:custDataLst>
              <p:tags r:id="rId5"/>
            </p:custDataLst>
          </p:nvPr>
        </p:nvSpPr>
        <p:spPr/>
        <p:txBody>
          <a:bodyPr/>
          <a:lstStyle>
            <a:lvl1pPr>
              <a:defRPr/>
            </a:lvl1pPr>
          </a:lstStyle>
          <a:p>
            <a:endParaRPr lang="tr-T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userDrawn="1">
  <p:cSld name="Title and one content">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3"/>
            <p:custDataLst>
              <p:tags r:id="rId1"/>
            </p:custDataLst>
          </p:nvPr>
        </p:nvSpPr>
        <p:spPr/>
        <p:txBody>
          <a:bodyPr/>
          <a:lstStyle>
            <a:lvl1pPr>
              <a:lnSpc>
                <a:spcPts val="1125"/>
              </a:lnSpc>
              <a:defRPr sz="900" b="1">
                <a:solidFill>
                  <a:schemeClr val="tx2"/>
                </a:solidFill>
                <a:latin typeface="Arial" charset="0"/>
                <a:cs typeface="Arial" charset="0"/>
              </a:defRPr>
            </a:lvl1pPr>
          </a:lstStyle>
          <a:p>
            <a:pPr>
              <a:defRPr/>
            </a:pPr>
            <a:fld id="{39DC10EB-698D-473A-98E0-5C6ACE9B03F6}" type="slidenum">
              <a:rPr lang="en-US">
                <a:solidFill>
                  <a:srgbClr val="002776"/>
                </a:solidFill>
              </a:rPr>
              <a:pPr>
                <a:defRPr/>
              </a:pPr>
              <a:t>‹#›</a:t>
            </a:fld>
            <a:endParaRPr lang="en-US" dirty="0">
              <a:solidFill>
                <a:srgbClr val="002776"/>
              </a:solidFill>
            </a:endParaRPr>
          </a:p>
        </p:txBody>
      </p:sp>
      <p:sp>
        <p:nvSpPr>
          <p:cNvPr id="9" name="Rectangle 8"/>
          <p:cNvSpPr>
            <a:spLocks noChangeArrowheads="1"/>
          </p:cNvSpPr>
          <p:nvPr userDrawn="1">
            <p:custDataLst>
              <p:tags r:id="rId2"/>
            </p:custDataLst>
          </p:nvPr>
        </p:nvSpPr>
        <p:spPr bwMode="auto">
          <a:xfrm>
            <a:off x="7660656"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defRPr/>
            </a:pPr>
            <a:r>
              <a:rPr lang="en-US" sz="800" dirty="0">
                <a:solidFill>
                  <a:srgbClr val="002776"/>
                </a:solidFill>
              </a:rPr>
              <a:t>©</a:t>
            </a:r>
            <a:r>
              <a:rPr lang="en-US" sz="800" dirty="0" smtClean="0">
                <a:solidFill>
                  <a:srgbClr val="002776"/>
                </a:solidFill>
              </a:rPr>
              <a:t>201</a:t>
            </a:r>
            <a:r>
              <a:rPr lang="tr-TR" sz="800" dirty="0" smtClean="0">
                <a:solidFill>
                  <a:srgbClr val="002776"/>
                </a:solidFill>
              </a:rPr>
              <a:t>2</a:t>
            </a:r>
            <a:r>
              <a:rPr lang="en-US" sz="800" dirty="0" smtClean="0">
                <a:solidFill>
                  <a:srgbClr val="002776"/>
                </a:solidFill>
              </a:rPr>
              <a:t> </a:t>
            </a:r>
            <a:r>
              <a:rPr lang="en-US" sz="800" dirty="0">
                <a:solidFill>
                  <a:srgbClr val="002776"/>
                </a:solidFill>
              </a:rPr>
              <a:t>Deloitte</a:t>
            </a:r>
            <a:r>
              <a:rPr lang="tr-TR" sz="800" dirty="0">
                <a:solidFill>
                  <a:srgbClr val="002776"/>
                </a:solidFill>
              </a:rPr>
              <a:t> Türkiye</a:t>
            </a:r>
          </a:p>
        </p:txBody>
      </p:sp>
    </p:spTree>
    <p:extLst>
      <p:ext uri="{BB962C8B-B14F-4D97-AF65-F5344CB8AC3E}">
        <p14:creationId xmlns:p14="http://schemas.microsoft.com/office/powerpoint/2010/main" val="146555197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142821" y="2670657"/>
            <a:ext cx="6112353" cy="1128762"/>
          </a:xfrm>
        </p:spPr>
        <p:txBody>
          <a:bodyPr/>
          <a:lstStyle>
            <a:lvl1pPr>
              <a:lnSpc>
                <a:spcPts val="4665"/>
              </a:lnSpc>
              <a:defRPr sz="4700" b="0">
                <a:solidFill>
                  <a:schemeClr val="bg2"/>
                </a:solidFill>
                <a:latin typeface="Times New Roman" pitchFamily="18" charset="0"/>
              </a:defRPr>
            </a:lvl1pPr>
          </a:lstStyle>
          <a:p>
            <a:r>
              <a:rPr lang="en-US" smtClean="0"/>
              <a:t>Click to edit Master title style</a:t>
            </a:r>
            <a:endParaRPr lang="en-US"/>
          </a:p>
        </p:txBody>
      </p:sp>
      <p:sp>
        <p:nvSpPr>
          <p:cNvPr id="7" name="Slide Number Placeholder 9"/>
          <p:cNvSpPr>
            <a:spLocks noGrp="1"/>
          </p:cNvSpPr>
          <p:nvPr>
            <p:ph type="sldNum" sz="quarter" idx="4"/>
          </p:nvPr>
        </p:nvSpPr>
        <p:spPr>
          <a:xfrm>
            <a:off x="415573" y="6533096"/>
            <a:ext cx="282819" cy="158250"/>
          </a:xfrm>
        </p:spPr>
        <p:txBody>
          <a:bodyPr/>
          <a:lstStyle>
            <a:lvl1pPr algn="l" defTabSz="913964" rtl="0" fontAlgn="base">
              <a:lnSpc>
                <a:spcPts val="1200"/>
              </a:lnSpc>
              <a:spcBef>
                <a:spcPct val="0"/>
              </a:spcBef>
              <a:spcAft>
                <a:spcPct val="0"/>
              </a:spcAft>
              <a:defRPr>
                <a:solidFill>
                  <a:schemeClr val="bg2"/>
                </a:solidFill>
              </a:defRPr>
            </a:lvl1pPr>
          </a:lstStyle>
          <a:p>
            <a:fld id="{8696DB91-CBCB-4409-9F39-326E96C217BE}" type="slidenum">
              <a:rPr lang="en-US" smtClean="0">
                <a:solidFill>
                  <a:srgbClr val="FFFFFF"/>
                </a:solidFill>
              </a:rPr>
              <a:pPr/>
              <a:t>‹#›</a:t>
            </a:fld>
            <a:endParaRPr lang="en-US" dirty="0">
              <a:solidFill>
                <a:srgbClr val="FFFFFF"/>
              </a:solidFill>
            </a:endParaRPr>
          </a:p>
        </p:txBody>
      </p:sp>
    </p:spTree>
  </p:cSld>
  <p:clrMapOvr>
    <a:masterClrMapping/>
  </p:clrMapOvr>
  <p:hf hdr="0" dt="0"/>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Slide Number Placeholder 3"/>
          <p:cNvSpPr>
            <a:spLocks noGrp="1"/>
          </p:cNvSpPr>
          <p:nvPr>
            <p:ph type="sldNum" sz="quarter" idx="10"/>
          </p:nvPr>
        </p:nvSpPr>
        <p:spPr/>
        <p:txBody>
          <a:bodyPr/>
          <a:lstStyle>
            <a:lvl1pPr algn="l" defTabSz="913964" rtl="0" fontAlgn="base">
              <a:lnSpc>
                <a:spcPts val="1077"/>
              </a:lnSpc>
              <a:spcBef>
                <a:spcPct val="0"/>
              </a:spcBef>
              <a:spcAft>
                <a:spcPct val="0"/>
              </a:spcAft>
              <a:defRPr/>
            </a:lvl1pPr>
          </a:lstStyle>
          <a:p>
            <a:fld id="{2F77A08F-5930-4E6D-A577-33B6385DC0D3}" type="slidenum">
              <a:rPr lang="en-US" smtClean="0">
                <a:solidFill>
                  <a:srgbClr val="002776"/>
                </a:solidFill>
              </a:rPr>
              <a:pPr/>
              <a:t>‹#›</a:t>
            </a:fld>
            <a:endParaRPr lang="en-US" dirty="0">
              <a:solidFill>
                <a:srgbClr val="002776"/>
              </a:solidFill>
            </a:endParaRP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21" y="4407216"/>
            <a:ext cx="7771750" cy="1361237"/>
          </a:xfrm>
        </p:spPr>
        <p:txBody>
          <a:bodyPr/>
          <a:lstStyle>
            <a:lvl1pPr algn="l">
              <a:defRPr sz="3600" b="1" cap="all"/>
            </a:lvl1pPr>
          </a:lstStyle>
          <a:p>
            <a:r>
              <a:rPr lang="en-US" smtClean="0"/>
              <a:t>Click to edit Master title style</a:t>
            </a:r>
            <a:endParaRPr lang="tr-TR"/>
          </a:p>
        </p:txBody>
      </p:sp>
      <p:sp>
        <p:nvSpPr>
          <p:cNvPr id="3" name="Text Placeholder 2"/>
          <p:cNvSpPr>
            <a:spLocks noGrp="1"/>
          </p:cNvSpPr>
          <p:nvPr>
            <p:ph type="body" idx="1"/>
          </p:nvPr>
        </p:nvSpPr>
        <p:spPr>
          <a:xfrm>
            <a:off x="722921" y="2907333"/>
            <a:ext cx="7771750" cy="1499881"/>
          </a:xfrm>
        </p:spPr>
        <p:txBody>
          <a:bodyPr anchor="b"/>
          <a:lstStyle>
            <a:lvl1pPr marL="0" indent="0">
              <a:buNone/>
              <a:defRPr sz="1800"/>
            </a:lvl1pPr>
            <a:lvl2pPr marL="410002" indent="0">
              <a:buNone/>
              <a:defRPr sz="1600"/>
            </a:lvl2pPr>
            <a:lvl3pPr marL="820007" indent="0">
              <a:buNone/>
              <a:defRPr sz="1400"/>
            </a:lvl3pPr>
            <a:lvl4pPr marL="1230009" indent="0">
              <a:buNone/>
              <a:defRPr sz="1300"/>
            </a:lvl4pPr>
            <a:lvl5pPr marL="1640010" indent="0">
              <a:buNone/>
              <a:defRPr sz="1300"/>
            </a:lvl5pPr>
            <a:lvl6pPr marL="2050013" indent="0">
              <a:buNone/>
              <a:defRPr sz="1300"/>
            </a:lvl6pPr>
            <a:lvl7pPr marL="2460016" indent="0">
              <a:buNone/>
              <a:defRPr sz="1300"/>
            </a:lvl7pPr>
            <a:lvl8pPr marL="2870018" indent="0">
              <a:buNone/>
              <a:defRPr sz="1300"/>
            </a:lvl8pPr>
            <a:lvl9pPr marL="3280021" indent="0">
              <a:buNone/>
              <a:defRPr sz="13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lgn="l" defTabSz="913964" rtl="0" fontAlgn="base">
              <a:lnSpc>
                <a:spcPts val="1077"/>
              </a:lnSpc>
              <a:spcBef>
                <a:spcPct val="0"/>
              </a:spcBef>
              <a:spcAft>
                <a:spcPct val="0"/>
              </a:spcAft>
              <a:defRPr/>
            </a:lvl1pPr>
          </a:lstStyle>
          <a:p>
            <a:fld id="{22F96BDA-8289-45F0-8278-90E5B5FD20AE}" type="slidenum">
              <a:rPr lang="en-US" smtClean="0">
                <a:solidFill>
                  <a:srgbClr val="002776"/>
                </a:solidFill>
              </a:rPr>
              <a:pPr/>
              <a:t>‹#›</a:t>
            </a:fld>
            <a:endParaRPr lang="en-US" dirty="0">
              <a:solidFill>
                <a:srgbClr val="002776"/>
              </a:solidFill>
            </a:endParaRP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05474" y="1190382"/>
            <a:ext cx="4141278" cy="521947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85275" y="1190382"/>
            <a:ext cx="4142721" cy="521947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Slide Number Placeholder 4"/>
          <p:cNvSpPr>
            <a:spLocks noGrp="1"/>
          </p:cNvSpPr>
          <p:nvPr>
            <p:ph type="sldNum" sz="quarter" idx="10"/>
          </p:nvPr>
        </p:nvSpPr>
        <p:spPr/>
        <p:txBody>
          <a:bodyPr/>
          <a:lstStyle>
            <a:lvl1pPr algn="l" defTabSz="913964" rtl="0" fontAlgn="base">
              <a:lnSpc>
                <a:spcPts val="1077"/>
              </a:lnSpc>
              <a:spcBef>
                <a:spcPct val="0"/>
              </a:spcBef>
              <a:spcAft>
                <a:spcPct val="0"/>
              </a:spcAft>
              <a:defRPr/>
            </a:lvl1pPr>
          </a:lstStyle>
          <a:p>
            <a:fld id="{463C3681-A2B4-414E-9C8F-C3559EBE957D}" type="slidenum">
              <a:rPr lang="en-US" smtClean="0">
                <a:solidFill>
                  <a:srgbClr val="002776"/>
                </a:solidFill>
              </a:rPr>
              <a:pPr/>
              <a:t>‹#›</a:t>
            </a:fld>
            <a:endParaRPr lang="en-US" dirty="0">
              <a:solidFill>
                <a:srgbClr val="002776"/>
              </a:solidFill>
            </a:endParaRPr>
          </a:p>
        </p:txBody>
      </p:sp>
      <p:sp>
        <p:nvSpPr>
          <p:cNvPr id="6" name="Rectangle 5"/>
          <p:cNvSpPr>
            <a:spLocks noChangeArrowheads="1"/>
          </p:cNvSpPr>
          <p:nvPr userDrawn="1">
            <p:custDataLst>
              <p:tags r:id="rId1"/>
            </p:custDataLst>
          </p:nvPr>
        </p:nvSpPr>
        <p:spPr bwMode="auto">
          <a:xfrm>
            <a:off x="7660656" y="6554788"/>
            <a:ext cx="1049966" cy="141064"/>
          </a:xfrm>
          <a:prstGeom prst="rect">
            <a:avLst/>
          </a:prstGeom>
          <a:noFill/>
          <a:ln w="25400" algn="ctr">
            <a:noFill/>
            <a:miter lim="800000"/>
            <a:headEnd/>
            <a:tailEnd/>
          </a:ln>
        </p:spPr>
        <p:txBody>
          <a:bodyPr wrap="none" lIns="0" tIns="0" rIns="0" bIns="0">
            <a:spAutoFit/>
          </a:bodyPr>
          <a:lstStyle/>
          <a:p>
            <a:pPr algn="r" defTabSz="956649">
              <a:lnSpc>
                <a:spcPts val="1125"/>
              </a:lnSpc>
              <a:defRPr/>
            </a:pPr>
            <a:r>
              <a:rPr lang="en-US" sz="800" dirty="0">
                <a:solidFill>
                  <a:srgbClr val="002776"/>
                </a:solidFill>
              </a:rPr>
              <a:t>©</a:t>
            </a:r>
            <a:r>
              <a:rPr lang="en-US" sz="800" dirty="0" smtClean="0">
                <a:solidFill>
                  <a:srgbClr val="002776"/>
                </a:solidFill>
              </a:rPr>
              <a:t>201</a:t>
            </a:r>
            <a:r>
              <a:rPr lang="tr-TR" sz="800" dirty="0" smtClean="0">
                <a:solidFill>
                  <a:srgbClr val="002776"/>
                </a:solidFill>
              </a:rPr>
              <a:t>2</a:t>
            </a:r>
            <a:r>
              <a:rPr lang="en-US" sz="800" dirty="0" smtClean="0">
                <a:solidFill>
                  <a:srgbClr val="002776"/>
                </a:solidFill>
              </a:rPr>
              <a:t> Deloitte</a:t>
            </a:r>
            <a:r>
              <a:rPr lang="tr-TR" sz="800" dirty="0" smtClean="0">
                <a:solidFill>
                  <a:srgbClr val="002776"/>
                </a:solidFill>
              </a:rPr>
              <a:t> Türkiye</a:t>
            </a:r>
            <a:endParaRPr lang="tr-TR" sz="800" dirty="0">
              <a:solidFill>
                <a:srgbClr val="002776"/>
              </a:solidFill>
            </a:endParaRPr>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17" y="274491"/>
            <a:ext cx="8229166" cy="1142767"/>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420" y="1534892"/>
            <a:ext cx="4040271" cy="640006"/>
          </a:xfrm>
        </p:spPr>
        <p:txBody>
          <a:bodyPr anchor="b"/>
          <a:lstStyle>
            <a:lvl1pPr marL="0" indent="0">
              <a:buNone/>
              <a:defRPr sz="2200" b="1"/>
            </a:lvl1pPr>
            <a:lvl2pPr marL="410002" indent="0">
              <a:buNone/>
              <a:defRPr sz="1800" b="1"/>
            </a:lvl2pPr>
            <a:lvl3pPr marL="820007" indent="0">
              <a:buNone/>
              <a:defRPr sz="1600" b="1"/>
            </a:lvl3pPr>
            <a:lvl4pPr marL="1230009" indent="0">
              <a:buNone/>
              <a:defRPr sz="1400" b="1"/>
            </a:lvl4pPr>
            <a:lvl5pPr marL="1640010" indent="0">
              <a:buNone/>
              <a:defRPr sz="1400" b="1"/>
            </a:lvl5pPr>
            <a:lvl6pPr marL="2050013" indent="0">
              <a:buNone/>
              <a:defRPr sz="1400" b="1"/>
            </a:lvl6pPr>
            <a:lvl7pPr marL="2460016" indent="0">
              <a:buNone/>
              <a:defRPr sz="1400" b="1"/>
            </a:lvl7pPr>
            <a:lvl8pPr marL="2870018" indent="0">
              <a:buNone/>
              <a:defRPr sz="1400" b="1"/>
            </a:lvl8pPr>
            <a:lvl9pPr marL="3280021"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20" y="2174901"/>
            <a:ext cx="4040271" cy="3950667"/>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4872" y="1534892"/>
            <a:ext cx="4041714" cy="640006"/>
          </a:xfrm>
        </p:spPr>
        <p:txBody>
          <a:bodyPr anchor="b"/>
          <a:lstStyle>
            <a:lvl1pPr marL="0" indent="0">
              <a:buNone/>
              <a:defRPr sz="2200" b="1"/>
            </a:lvl1pPr>
            <a:lvl2pPr marL="410002" indent="0">
              <a:buNone/>
              <a:defRPr sz="1800" b="1"/>
            </a:lvl2pPr>
            <a:lvl3pPr marL="820007" indent="0">
              <a:buNone/>
              <a:defRPr sz="1600" b="1"/>
            </a:lvl3pPr>
            <a:lvl4pPr marL="1230009" indent="0">
              <a:buNone/>
              <a:defRPr sz="1400" b="1"/>
            </a:lvl4pPr>
            <a:lvl5pPr marL="1640010" indent="0">
              <a:buNone/>
              <a:defRPr sz="1400" b="1"/>
            </a:lvl5pPr>
            <a:lvl6pPr marL="2050013" indent="0">
              <a:buNone/>
              <a:defRPr sz="1400" b="1"/>
            </a:lvl6pPr>
            <a:lvl7pPr marL="2460016" indent="0">
              <a:buNone/>
              <a:defRPr sz="1400" b="1"/>
            </a:lvl7pPr>
            <a:lvl8pPr marL="2870018" indent="0">
              <a:buNone/>
              <a:defRPr sz="1400" b="1"/>
            </a:lvl8pPr>
            <a:lvl9pPr marL="3280021"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72" y="2174901"/>
            <a:ext cx="4041714" cy="3950667"/>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Slide Number Placeholder 6"/>
          <p:cNvSpPr>
            <a:spLocks noGrp="1"/>
          </p:cNvSpPr>
          <p:nvPr>
            <p:ph type="sldNum" sz="quarter" idx="10"/>
          </p:nvPr>
        </p:nvSpPr>
        <p:spPr/>
        <p:txBody>
          <a:bodyPr/>
          <a:lstStyle>
            <a:lvl1pPr algn="l" defTabSz="913964" rtl="0" fontAlgn="base">
              <a:lnSpc>
                <a:spcPts val="1077"/>
              </a:lnSpc>
              <a:spcBef>
                <a:spcPct val="0"/>
              </a:spcBef>
              <a:spcAft>
                <a:spcPct val="0"/>
              </a:spcAft>
              <a:defRPr/>
            </a:lvl1pPr>
          </a:lstStyle>
          <a:p>
            <a:fld id="{5BE2A560-4122-4BA2-A6AA-C8D929455656}" type="slidenum">
              <a:rPr lang="en-US" smtClean="0">
                <a:solidFill>
                  <a:srgbClr val="002776"/>
                </a:solidFill>
              </a:rPr>
              <a:pPr/>
              <a:t>‹#›</a:t>
            </a:fld>
            <a:endParaRPr lang="en-US" dirty="0">
              <a:solidFill>
                <a:srgbClr val="002776"/>
              </a:solidFill>
            </a:endParaRPr>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Slide Number Placeholder 2"/>
          <p:cNvSpPr>
            <a:spLocks noGrp="1"/>
          </p:cNvSpPr>
          <p:nvPr>
            <p:ph type="sldNum" sz="quarter" idx="10"/>
          </p:nvPr>
        </p:nvSpPr>
        <p:spPr/>
        <p:txBody>
          <a:bodyPr/>
          <a:lstStyle>
            <a:lvl1pPr algn="l" defTabSz="913964" rtl="0" fontAlgn="base">
              <a:lnSpc>
                <a:spcPts val="1077"/>
              </a:lnSpc>
              <a:spcBef>
                <a:spcPct val="0"/>
              </a:spcBef>
              <a:spcAft>
                <a:spcPct val="0"/>
              </a:spcAft>
              <a:defRPr/>
            </a:lvl1pPr>
          </a:lstStyle>
          <a:p>
            <a:fld id="{015D3007-6E69-4227-A3B3-735D01C25273}" type="slidenum">
              <a:rPr lang="en-US" smtClean="0">
                <a:solidFill>
                  <a:srgbClr val="002776"/>
                </a:solidFill>
              </a:rPr>
              <a:pPr/>
              <a:t>‹#›</a:t>
            </a:fld>
            <a:endParaRPr lang="en-US" dirty="0">
              <a:solidFill>
                <a:srgbClr val="002776"/>
              </a:solidFill>
            </a:endParaRP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lgn="l" defTabSz="913964" rtl="0" fontAlgn="base">
              <a:lnSpc>
                <a:spcPts val="1077"/>
              </a:lnSpc>
              <a:spcBef>
                <a:spcPct val="0"/>
              </a:spcBef>
              <a:spcAft>
                <a:spcPct val="0"/>
              </a:spcAft>
              <a:defRPr/>
            </a:lvl1pPr>
          </a:lstStyle>
          <a:p>
            <a:fld id="{647A3BBD-F963-4E26-B14B-85496AFA4420}" type="slidenum">
              <a:rPr lang="en-US" smtClean="0">
                <a:solidFill>
                  <a:srgbClr val="002776"/>
                </a:solidFill>
              </a:rPr>
              <a:pPr/>
              <a:t>‹#›</a:t>
            </a:fld>
            <a:endParaRPr lang="en-US" dirty="0">
              <a:solidFill>
                <a:srgbClr val="002776"/>
              </a:solidFill>
            </a:endParaRPr>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0" y="273091"/>
            <a:ext cx="3008559" cy="1162373"/>
          </a:xfrm>
        </p:spPr>
        <p:txBody>
          <a:bodyPr anchor="b"/>
          <a:lstStyle>
            <a:lvl1pPr algn="l">
              <a:defRPr sz="1800" b="1"/>
            </a:lvl1pPr>
          </a:lstStyle>
          <a:p>
            <a:r>
              <a:rPr lang="en-US" smtClean="0"/>
              <a:t>Click to edit Master title style</a:t>
            </a:r>
            <a:endParaRPr lang="tr-TR"/>
          </a:p>
        </p:txBody>
      </p:sp>
      <p:sp>
        <p:nvSpPr>
          <p:cNvPr id="3" name="Content Placeholder 2"/>
          <p:cNvSpPr>
            <a:spLocks noGrp="1"/>
          </p:cNvSpPr>
          <p:nvPr>
            <p:ph idx="1"/>
          </p:nvPr>
        </p:nvSpPr>
        <p:spPr>
          <a:xfrm>
            <a:off x="3575644" y="273090"/>
            <a:ext cx="5110943" cy="5852477"/>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420" y="1435461"/>
            <a:ext cx="3008559" cy="4690104"/>
          </a:xfrm>
        </p:spPr>
        <p:txBody>
          <a:bodyPr/>
          <a:lstStyle>
            <a:lvl1pPr marL="0" indent="0">
              <a:buNone/>
              <a:defRPr sz="1300"/>
            </a:lvl1pPr>
            <a:lvl2pPr marL="410002" indent="0">
              <a:buNone/>
              <a:defRPr sz="1100"/>
            </a:lvl2pPr>
            <a:lvl3pPr marL="820007" indent="0">
              <a:buNone/>
              <a:defRPr sz="900"/>
            </a:lvl3pPr>
            <a:lvl4pPr marL="1230009" indent="0">
              <a:buNone/>
              <a:defRPr sz="800"/>
            </a:lvl4pPr>
            <a:lvl5pPr marL="1640010" indent="0">
              <a:buNone/>
              <a:defRPr sz="800"/>
            </a:lvl5pPr>
            <a:lvl6pPr marL="2050013" indent="0">
              <a:buNone/>
              <a:defRPr sz="800"/>
            </a:lvl6pPr>
            <a:lvl7pPr marL="2460016" indent="0">
              <a:buNone/>
              <a:defRPr sz="800"/>
            </a:lvl7pPr>
            <a:lvl8pPr marL="2870018" indent="0">
              <a:buNone/>
              <a:defRPr sz="800"/>
            </a:lvl8pPr>
            <a:lvl9pPr marL="3280021" indent="0">
              <a:buNone/>
              <a:defRPr sz="8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lgn="l" defTabSz="913964" rtl="0" fontAlgn="base">
              <a:lnSpc>
                <a:spcPts val="1077"/>
              </a:lnSpc>
              <a:spcBef>
                <a:spcPct val="0"/>
              </a:spcBef>
              <a:spcAft>
                <a:spcPct val="0"/>
              </a:spcAft>
              <a:defRPr/>
            </a:lvl1pPr>
          </a:lstStyle>
          <a:p>
            <a:fld id="{850065A8-5422-4FBD-85C1-CE86EEFCFA7B}" type="slidenum">
              <a:rPr lang="en-US" smtClean="0">
                <a:solidFill>
                  <a:srgbClr val="002776"/>
                </a:solidFill>
              </a:rPr>
              <a:pPr/>
              <a:t>‹#›</a:t>
            </a:fld>
            <a:endParaRPr lang="en-US" dirty="0">
              <a:solidFill>
                <a:srgbClr val="002776"/>
              </a:solidFill>
            </a:endParaRPr>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52" y="4800740"/>
            <a:ext cx="5486111" cy="567182"/>
          </a:xfrm>
        </p:spPr>
        <p:txBody>
          <a:bodyPr anchor="b"/>
          <a:lstStyle>
            <a:lvl1pPr algn="l">
              <a:defRPr sz="1800" b="1"/>
            </a:lvl1pPr>
          </a:lstStyle>
          <a:p>
            <a:r>
              <a:rPr lang="en-US" smtClean="0"/>
              <a:t>Click to edit Master title style</a:t>
            </a:r>
            <a:endParaRPr lang="tr-TR"/>
          </a:p>
        </p:txBody>
      </p:sp>
      <p:sp>
        <p:nvSpPr>
          <p:cNvPr id="3" name="Picture Placeholder 2"/>
          <p:cNvSpPr>
            <a:spLocks noGrp="1"/>
          </p:cNvSpPr>
          <p:nvPr>
            <p:ph type="pic" idx="1"/>
          </p:nvPr>
        </p:nvSpPr>
        <p:spPr>
          <a:xfrm>
            <a:off x="1792152" y="613400"/>
            <a:ext cx="5486111" cy="4114520"/>
          </a:xfrm>
        </p:spPr>
        <p:txBody>
          <a:bodyPr/>
          <a:lstStyle>
            <a:lvl1pPr marL="0" indent="0">
              <a:buNone/>
              <a:defRPr sz="2900"/>
            </a:lvl1pPr>
            <a:lvl2pPr marL="410002" indent="0">
              <a:buNone/>
              <a:defRPr sz="2500"/>
            </a:lvl2pPr>
            <a:lvl3pPr marL="820007" indent="0">
              <a:buNone/>
              <a:defRPr sz="2200"/>
            </a:lvl3pPr>
            <a:lvl4pPr marL="1230009" indent="0">
              <a:buNone/>
              <a:defRPr sz="1800"/>
            </a:lvl4pPr>
            <a:lvl5pPr marL="1640010" indent="0">
              <a:buNone/>
              <a:defRPr sz="1800"/>
            </a:lvl5pPr>
            <a:lvl6pPr marL="2050013" indent="0">
              <a:buNone/>
              <a:defRPr sz="1800"/>
            </a:lvl6pPr>
            <a:lvl7pPr marL="2460016" indent="0">
              <a:buNone/>
              <a:defRPr sz="1800"/>
            </a:lvl7pPr>
            <a:lvl8pPr marL="2870018" indent="0">
              <a:buNone/>
              <a:defRPr sz="1800"/>
            </a:lvl8pPr>
            <a:lvl9pPr marL="3280021" indent="0">
              <a:buNone/>
              <a:defRPr sz="1800"/>
            </a:lvl9pPr>
          </a:lstStyle>
          <a:p>
            <a:r>
              <a:rPr lang="en-US" dirty="0" smtClean="0"/>
              <a:t>Click icon to add picture</a:t>
            </a:r>
            <a:endParaRPr lang="tr-TR" dirty="0"/>
          </a:p>
        </p:txBody>
      </p:sp>
      <p:sp>
        <p:nvSpPr>
          <p:cNvPr id="4" name="Text Placeholder 3"/>
          <p:cNvSpPr>
            <a:spLocks noGrp="1"/>
          </p:cNvSpPr>
          <p:nvPr>
            <p:ph type="body" sz="half" idx="2"/>
          </p:nvPr>
        </p:nvSpPr>
        <p:spPr>
          <a:xfrm>
            <a:off x="1792152" y="5367922"/>
            <a:ext cx="5486111" cy="803858"/>
          </a:xfrm>
        </p:spPr>
        <p:txBody>
          <a:bodyPr/>
          <a:lstStyle>
            <a:lvl1pPr marL="0" indent="0">
              <a:buNone/>
              <a:defRPr sz="1300"/>
            </a:lvl1pPr>
            <a:lvl2pPr marL="410002" indent="0">
              <a:buNone/>
              <a:defRPr sz="1100"/>
            </a:lvl2pPr>
            <a:lvl3pPr marL="820007" indent="0">
              <a:buNone/>
              <a:defRPr sz="900"/>
            </a:lvl3pPr>
            <a:lvl4pPr marL="1230009" indent="0">
              <a:buNone/>
              <a:defRPr sz="800"/>
            </a:lvl4pPr>
            <a:lvl5pPr marL="1640010" indent="0">
              <a:buNone/>
              <a:defRPr sz="800"/>
            </a:lvl5pPr>
            <a:lvl6pPr marL="2050013" indent="0">
              <a:buNone/>
              <a:defRPr sz="800"/>
            </a:lvl6pPr>
            <a:lvl7pPr marL="2460016" indent="0">
              <a:buNone/>
              <a:defRPr sz="800"/>
            </a:lvl7pPr>
            <a:lvl8pPr marL="2870018" indent="0">
              <a:buNone/>
              <a:defRPr sz="800"/>
            </a:lvl8pPr>
            <a:lvl9pPr marL="3280021" indent="0">
              <a:buNone/>
              <a:defRPr sz="8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lgn="l" defTabSz="913964" rtl="0" fontAlgn="base">
              <a:lnSpc>
                <a:spcPts val="1077"/>
              </a:lnSpc>
              <a:spcBef>
                <a:spcPct val="0"/>
              </a:spcBef>
              <a:spcAft>
                <a:spcPct val="0"/>
              </a:spcAft>
              <a:defRPr/>
            </a:lvl1pPr>
          </a:lstStyle>
          <a:p>
            <a:fld id="{162B497F-5722-4560-8F73-0A39DF1ED68B}" type="slidenum">
              <a:rPr lang="en-US" smtClean="0">
                <a:solidFill>
                  <a:srgbClr val="002776"/>
                </a:solidFill>
              </a:rPr>
              <a:pPr/>
              <a:t>‹#›</a:t>
            </a:fld>
            <a:endParaRPr lang="en-US" dirty="0">
              <a:solidFill>
                <a:srgbClr val="002776"/>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03158"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a:t>
            </a:r>
            <a:r>
              <a:rPr lang="tr-TR" sz="800" dirty="0">
                <a:solidFill>
                  <a:srgbClr val="002776"/>
                </a:solidFill>
              </a:rPr>
              <a:t>Türkiye</a:t>
            </a:r>
            <a:endParaRPr lang="en-US" sz="800" dirty="0">
              <a:solidFill>
                <a:srgbClr val="002776"/>
              </a:solidFill>
            </a:endParaRPr>
          </a:p>
        </p:txBody>
      </p:sp>
      <p:sp>
        <p:nvSpPr>
          <p:cNvPr id="8"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9" y="1123955"/>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91" y="1122367"/>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36CDB4A1-F71F-417C-8F2F-D6483A84295E}"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endParaRPr lang="tr-T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Slide Number Placeholder 3"/>
          <p:cNvSpPr>
            <a:spLocks noGrp="1"/>
          </p:cNvSpPr>
          <p:nvPr>
            <p:ph type="sldNum" sz="quarter" idx="10"/>
          </p:nvPr>
        </p:nvSpPr>
        <p:spPr/>
        <p:txBody>
          <a:bodyPr/>
          <a:lstStyle>
            <a:lvl1pPr algn="l" defTabSz="913964" rtl="0" fontAlgn="base">
              <a:lnSpc>
                <a:spcPts val="1077"/>
              </a:lnSpc>
              <a:spcBef>
                <a:spcPct val="0"/>
              </a:spcBef>
              <a:spcAft>
                <a:spcPct val="0"/>
              </a:spcAft>
              <a:defRPr/>
            </a:lvl1pPr>
          </a:lstStyle>
          <a:p>
            <a:fld id="{92AA394F-C747-4925-9E84-4C2BD12DA41D}" type="slidenum">
              <a:rPr lang="en-US" smtClean="0">
                <a:solidFill>
                  <a:srgbClr val="002776"/>
                </a:solidFill>
              </a:rPr>
              <a:pPr/>
              <a:t>‹#›</a:t>
            </a:fld>
            <a:endParaRPr lang="en-US" dirty="0">
              <a:solidFill>
                <a:srgbClr val="002776"/>
              </a:solidFill>
            </a:endParaRPr>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5609" y="350114"/>
            <a:ext cx="2105269" cy="6059744"/>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05471" y="350114"/>
            <a:ext cx="6181615" cy="60597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Slide Number Placeholder 3"/>
          <p:cNvSpPr>
            <a:spLocks noGrp="1"/>
          </p:cNvSpPr>
          <p:nvPr>
            <p:ph type="sldNum" sz="quarter" idx="10"/>
          </p:nvPr>
        </p:nvSpPr>
        <p:spPr/>
        <p:txBody>
          <a:bodyPr/>
          <a:lstStyle>
            <a:lvl1pPr algn="l" defTabSz="913964" rtl="0" fontAlgn="base">
              <a:lnSpc>
                <a:spcPts val="1077"/>
              </a:lnSpc>
              <a:spcBef>
                <a:spcPct val="0"/>
              </a:spcBef>
              <a:spcAft>
                <a:spcPct val="0"/>
              </a:spcAft>
              <a:defRPr/>
            </a:lvl1pPr>
          </a:lstStyle>
          <a:p>
            <a:fld id="{8F53EC46-88DB-4052-BE7A-0A075C052245}" type="slidenum">
              <a:rPr lang="en-US" smtClean="0">
                <a:solidFill>
                  <a:srgbClr val="002776"/>
                </a:solidFill>
              </a:rPr>
              <a:pPr/>
              <a:t>‹#›</a:t>
            </a:fld>
            <a:endParaRPr lang="en-US" dirty="0">
              <a:solidFill>
                <a:srgbClr val="002776"/>
              </a:solidFill>
            </a:endParaRPr>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142821" y="2670657"/>
            <a:ext cx="6112353" cy="1128762"/>
          </a:xfrm>
        </p:spPr>
        <p:txBody>
          <a:bodyPr/>
          <a:lstStyle>
            <a:lvl1pPr>
              <a:lnSpc>
                <a:spcPts val="4665"/>
              </a:lnSpc>
              <a:defRPr sz="4700" b="0">
                <a:solidFill>
                  <a:schemeClr val="bg2"/>
                </a:solidFill>
                <a:latin typeface="Times New Roman" pitchFamily="18" charset="0"/>
              </a:defRPr>
            </a:lvl1pPr>
          </a:lstStyle>
          <a:p>
            <a:r>
              <a:rPr lang="en-US" smtClean="0"/>
              <a:t>Click to edit Master title style</a:t>
            </a:r>
            <a:endParaRPr lang="en-US"/>
          </a:p>
        </p:txBody>
      </p:sp>
      <p:sp>
        <p:nvSpPr>
          <p:cNvPr id="7" name="Slide Number Placeholder 9"/>
          <p:cNvSpPr>
            <a:spLocks noGrp="1"/>
          </p:cNvSpPr>
          <p:nvPr>
            <p:ph type="sldNum" sz="quarter" idx="4"/>
          </p:nvPr>
        </p:nvSpPr>
        <p:spPr>
          <a:xfrm>
            <a:off x="415582" y="6533096"/>
            <a:ext cx="282819" cy="158250"/>
          </a:xfrm>
        </p:spPr>
        <p:txBody>
          <a:bodyPr/>
          <a:lstStyle>
            <a:lvl1pPr>
              <a:lnSpc>
                <a:spcPts val="1200"/>
              </a:lnSpc>
              <a:defRPr>
                <a:solidFill>
                  <a:schemeClr val="bg2"/>
                </a:solidFill>
              </a:defRPr>
            </a:lvl1pPr>
          </a:lstStyle>
          <a:p>
            <a:fld id="{8696DB91-CBCB-4409-9F39-326E96C217BE}"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Slide Number Placeholder 3"/>
          <p:cNvSpPr>
            <a:spLocks noGrp="1"/>
          </p:cNvSpPr>
          <p:nvPr>
            <p:ph type="sldNum" sz="quarter" idx="10"/>
          </p:nvPr>
        </p:nvSpPr>
        <p:spPr/>
        <p:txBody>
          <a:bodyPr/>
          <a:lstStyle>
            <a:lvl1pPr>
              <a:defRPr/>
            </a:lvl1pPr>
          </a:lstStyle>
          <a:p>
            <a:fld id="{2F77A08F-5930-4E6D-A577-33B6385DC0D3}" type="slidenum">
              <a:rPr lang="en-US">
                <a:solidFill>
                  <a:srgbClr val="002776"/>
                </a:solidFill>
              </a:rPr>
              <a:pPr/>
              <a:t>‹#›</a:t>
            </a:fld>
            <a:endParaRPr lang="en-US" dirty="0">
              <a:solidFill>
                <a:srgbClr val="002776"/>
              </a:solidFill>
            </a:endParaRPr>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21" y="4407216"/>
            <a:ext cx="7771750" cy="1361237"/>
          </a:xfrm>
        </p:spPr>
        <p:txBody>
          <a:bodyPr/>
          <a:lstStyle>
            <a:lvl1pPr algn="l">
              <a:defRPr sz="3600" b="1" cap="all"/>
            </a:lvl1pPr>
          </a:lstStyle>
          <a:p>
            <a:r>
              <a:rPr lang="en-US" smtClean="0"/>
              <a:t>Click to edit Master title style</a:t>
            </a:r>
            <a:endParaRPr lang="tr-TR"/>
          </a:p>
        </p:txBody>
      </p:sp>
      <p:sp>
        <p:nvSpPr>
          <p:cNvPr id="3" name="Text Placeholder 2"/>
          <p:cNvSpPr>
            <a:spLocks noGrp="1"/>
          </p:cNvSpPr>
          <p:nvPr>
            <p:ph type="body" idx="1"/>
          </p:nvPr>
        </p:nvSpPr>
        <p:spPr>
          <a:xfrm>
            <a:off x="722921" y="2907333"/>
            <a:ext cx="7771750" cy="1499881"/>
          </a:xfrm>
        </p:spPr>
        <p:txBody>
          <a:bodyPr anchor="b"/>
          <a:lstStyle>
            <a:lvl1pPr marL="0" indent="0">
              <a:buNone/>
              <a:defRPr sz="1800"/>
            </a:lvl1pPr>
            <a:lvl2pPr marL="409943" indent="0">
              <a:buNone/>
              <a:defRPr sz="1600"/>
            </a:lvl2pPr>
            <a:lvl3pPr marL="819885" indent="0">
              <a:buNone/>
              <a:defRPr sz="1400"/>
            </a:lvl3pPr>
            <a:lvl4pPr marL="1229827" indent="0">
              <a:buNone/>
              <a:defRPr sz="1300"/>
            </a:lvl4pPr>
            <a:lvl5pPr marL="1639767" indent="0">
              <a:buNone/>
              <a:defRPr sz="1300"/>
            </a:lvl5pPr>
            <a:lvl6pPr marL="2049712" indent="0">
              <a:buNone/>
              <a:defRPr sz="1300"/>
            </a:lvl6pPr>
            <a:lvl7pPr marL="2459652" indent="0">
              <a:buNone/>
              <a:defRPr sz="1300"/>
            </a:lvl7pPr>
            <a:lvl8pPr marL="2869595" indent="0">
              <a:buNone/>
              <a:defRPr sz="1300"/>
            </a:lvl8pPr>
            <a:lvl9pPr marL="3279535" indent="0">
              <a:buNone/>
              <a:defRPr sz="13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2F96BDA-8289-45F0-8278-90E5B5FD20AE}" type="slidenum">
              <a:rPr lang="en-US">
                <a:solidFill>
                  <a:srgbClr val="002776"/>
                </a:solidFill>
              </a:rPr>
              <a:pPr/>
              <a:t>‹#›</a:t>
            </a:fld>
            <a:endParaRPr lang="en-US" dirty="0">
              <a:solidFill>
                <a:srgbClr val="002776"/>
              </a:solidFill>
            </a:endParaRPr>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05481" y="1190382"/>
            <a:ext cx="4141279" cy="5219474"/>
          </a:xfrm>
        </p:spPr>
        <p:txBody>
          <a:bodyPr/>
          <a:lstStyle>
            <a:lvl1pPr>
              <a:defRPr sz="2500"/>
            </a:lvl1pPr>
            <a:lvl2pPr>
              <a:defRPr sz="23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85282" y="1190382"/>
            <a:ext cx="4142721" cy="5219474"/>
          </a:xfrm>
        </p:spPr>
        <p:txBody>
          <a:bodyPr/>
          <a:lstStyle>
            <a:lvl1pPr>
              <a:defRPr sz="2500"/>
            </a:lvl1pPr>
            <a:lvl2pPr>
              <a:defRPr sz="23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Slide Number Placeholder 4"/>
          <p:cNvSpPr>
            <a:spLocks noGrp="1"/>
          </p:cNvSpPr>
          <p:nvPr>
            <p:ph type="sldNum" sz="quarter" idx="10"/>
          </p:nvPr>
        </p:nvSpPr>
        <p:spPr/>
        <p:txBody>
          <a:bodyPr/>
          <a:lstStyle>
            <a:lvl1pPr>
              <a:defRPr/>
            </a:lvl1pPr>
          </a:lstStyle>
          <a:p>
            <a:fld id="{463C3681-A2B4-414E-9C8F-C3559EBE957D}" type="slidenum">
              <a:rPr lang="en-US">
                <a:solidFill>
                  <a:srgbClr val="002776"/>
                </a:solidFill>
              </a:rPr>
              <a:pPr/>
              <a:t>‹#›</a:t>
            </a:fld>
            <a:endParaRPr lang="en-US" dirty="0">
              <a:solidFill>
                <a:srgbClr val="002776"/>
              </a:solidFill>
            </a:endParaRPr>
          </a:p>
        </p:txBody>
      </p:sp>
    </p:spTree>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17" y="274501"/>
            <a:ext cx="8229166" cy="1142767"/>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419" y="1534892"/>
            <a:ext cx="4040271" cy="640006"/>
          </a:xfrm>
        </p:spPr>
        <p:txBody>
          <a:bodyPr anchor="b"/>
          <a:lstStyle>
            <a:lvl1pPr marL="0" indent="0">
              <a:buNone/>
              <a:defRPr sz="2300" b="1"/>
            </a:lvl1pPr>
            <a:lvl2pPr marL="409943" indent="0">
              <a:buNone/>
              <a:defRPr sz="1800" b="1"/>
            </a:lvl2pPr>
            <a:lvl3pPr marL="819885" indent="0">
              <a:buNone/>
              <a:defRPr sz="1600" b="1"/>
            </a:lvl3pPr>
            <a:lvl4pPr marL="1229827" indent="0">
              <a:buNone/>
              <a:defRPr sz="1400" b="1"/>
            </a:lvl4pPr>
            <a:lvl5pPr marL="1639767" indent="0">
              <a:buNone/>
              <a:defRPr sz="1400" b="1"/>
            </a:lvl5pPr>
            <a:lvl6pPr marL="2049712" indent="0">
              <a:buNone/>
              <a:defRPr sz="1400" b="1"/>
            </a:lvl6pPr>
            <a:lvl7pPr marL="2459652" indent="0">
              <a:buNone/>
              <a:defRPr sz="1400" b="1"/>
            </a:lvl7pPr>
            <a:lvl8pPr marL="2869595" indent="0">
              <a:buNone/>
              <a:defRPr sz="1400" b="1"/>
            </a:lvl8pPr>
            <a:lvl9pPr marL="327953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19" y="2174911"/>
            <a:ext cx="4040271" cy="3950667"/>
          </a:xfrm>
        </p:spPr>
        <p:txBody>
          <a:bodyPr/>
          <a:lstStyle>
            <a:lvl1pPr>
              <a:defRPr sz="23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4881" y="1534892"/>
            <a:ext cx="4041714" cy="640006"/>
          </a:xfrm>
        </p:spPr>
        <p:txBody>
          <a:bodyPr anchor="b"/>
          <a:lstStyle>
            <a:lvl1pPr marL="0" indent="0">
              <a:buNone/>
              <a:defRPr sz="2300" b="1"/>
            </a:lvl1pPr>
            <a:lvl2pPr marL="409943" indent="0">
              <a:buNone/>
              <a:defRPr sz="1800" b="1"/>
            </a:lvl2pPr>
            <a:lvl3pPr marL="819885" indent="0">
              <a:buNone/>
              <a:defRPr sz="1600" b="1"/>
            </a:lvl3pPr>
            <a:lvl4pPr marL="1229827" indent="0">
              <a:buNone/>
              <a:defRPr sz="1400" b="1"/>
            </a:lvl4pPr>
            <a:lvl5pPr marL="1639767" indent="0">
              <a:buNone/>
              <a:defRPr sz="1400" b="1"/>
            </a:lvl5pPr>
            <a:lvl6pPr marL="2049712" indent="0">
              <a:buNone/>
              <a:defRPr sz="1400" b="1"/>
            </a:lvl6pPr>
            <a:lvl7pPr marL="2459652" indent="0">
              <a:buNone/>
              <a:defRPr sz="1400" b="1"/>
            </a:lvl7pPr>
            <a:lvl8pPr marL="2869595" indent="0">
              <a:buNone/>
              <a:defRPr sz="1400" b="1"/>
            </a:lvl8pPr>
            <a:lvl9pPr marL="327953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81" y="2174911"/>
            <a:ext cx="4041714" cy="3950667"/>
          </a:xfrm>
        </p:spPr>
        <p:txBody>
          <a:bodyPr/>
          <a:lstStyle>
            <a:lvl1pPr>
              <a:defRPr sz="23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Slide Number Placeholder 6"/>
          <p:cNvSpPr>
            <a:spLocks noGrp="1"/>
          </p:cNvSpPr>
          <p:nvPr>
            <p:ph type="sldNum" sz="quarter" idx="10"/>
          </p:nvPr>
        </p:nvSpPr>
        <p:spPr/>
        <p:txBody>
          <a:bodyPr/>
          <a:lstStyle>
            <a:lvl1pPr>
              <a:defRPr/>
            </a:lvl1pPr>
          </a:lstStyle>
          <a:p>
            <a:fld id="{5BE2A560-4122-4BA2-A6AA-C8D929455656}" type="slidenum">
              <a:rPr lang="en-US">
                <a:solidFill>
                  <a:srgbClr val="002776"/>
                </a:solidFill>
              </a:rPr>
              <a:pPr/>
              <a:t>‹#›</a:t>
            </a:fld>
            <a:endParaRPr lang="en-US" dirty="0">
              <a:solidFill>
                <a:srgbClr val="002776"/>
              </a:solidFill>
            </a:endParaRPr>
          </a:p>
        </p:txBody>
      </p:sp>
    </p:spTree>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Slide Number Placeholder 2"/>
          <p:cNvSpPr>
            <a:spLocks noGrp="1"/>
          </p:cNvSpPr>
          <p:nvPr>
            <p:ph type="sldNum" sz="quarter" idx="10"/>
          </p:nvPr>
        </p:nvSpPr>
        <p:spPr/>
        <p:txBody>
          <a:bodyPr/>
          <a:lstStyle>
            <a:lvl1pPr>
              <a:defRPr/>
            </a:lvl1pPr>
          </a:lstStyle>
          <a:p>
            <a:fld id="{015D3007-6E69-4227-A3B3-735D01C25273}" type="slidenum">
              <a:rPr lang="en-US">
                <a:solidFill>
                  <a:srgbClr val="002776"/>
                </a:solidFill>
              </a:rPr>
              <a:pPr/>
              <a:t>‹#›</a:t>
            </a:fld>
            <a:endParaRPr lang="en-US" dirty="0">
              <a:solidFill>
                <a:srgbClr val="002776"/>
              </a:solidFill>
            </a:endParaRPr>
          </a:p>
        </p:txBody>
      </p:sp>
    </p:spTree>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47A3BBD-F963-4E26-B14B-85496AFA4420}" type="slidenum">
              <a:rPr lang="en-US">
                <a:solidFill>
                  <a:srgbClr val="002776"/>
                </a:solidFill>
              </a:rPr>
              <a:pPr/>
              <a:t>‹#›</a:t>
            </a:fld>
            <a:endParaRPr lang="en-US" dirty="0">
              <a:solidFill>
                <a:srgbClr val="002776"/>
              </a:solidFill>
            </a:endParaRPr>
          </a:p>
        </p:txBody>
      </p:sp>
    </p:spTree>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19" y="273101"/>
            <a:ext cx="3008559" cy="1162373"/>
          </a:xfrm>
        </p:spPr>
        <p:txBody>
          <a:bodyPr anchor="b"/>
          <a:lstStyle>
            <a:lvl1pPr algn="l">
              <a:defRPr sz="1800" b="1"/>
            </a:lvl1pPr>
          </a:lstStyle>
          <a:p>
            <a:r>
              <a:rPr lang="en-US" smtClean="0"/>
              <a:t>Click to edit Master title style</a:t>
            </a:r>
            <a:endParaRPr lang="tr-TR"/>
          </a:p>
        </p:txBody>
      </p:sp>
      <p:sp>
        <p:nvSpPr>
          <p:cNvPr id="3" name="Content Placeholder 2"/>
          <p:cNvSpPr>
            <a:spLocks noGrp="1"/>
          </p:cNvSpPr>
          <p:nvPr>
            <p:ph idx="1"/>
          </p:nvPr>
        </p:nvSpPr>
        <p:spPr>
          <a:xfrm>
            <a:off x="3575653" y="273090"/>
            <a:ext cx="5110943" cy="5852477"/>
          </a:xfrm>
        </p:spPr>
        <p:txBody>
          <a:bodyPr/>
          <a:lstStyle>
            <a:lvl1pPr>
              <a:defRPr sz="2900"/>
            </a:lvl1pPr>
            <a:lvl2pPr>
              <a:defRPr sz="2500"/>
            </a:lvl2pPr>
            <a:lvl3pPr>
              <a:defRPr sz="23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419" y="1435461"/>
            <a:ext cx="3008559" cy="4690104"/>
          </a:xfrm>
        </p:spPr>
        <p:txBody>
          <a:bodyPr/>
          <a:lstStyle>
            <a:lvl1pPr marL="0" indent="0">
              <a:buNone/>
              <a:defRPr sz="1300"/>
            </a:lvl1pPr>
            <a:lvl2pPr marL="409943" indent="0">
              <a:buNone/>
              <a:defRPr sz="1100"/>
            </a:lvl2pPr>
            <a:lvl3pPr marL="819885" indent="0">
              <a:buNone/>
              <a:defRPr sz="900"/>
            </a:lvl3pPr>
            <a:lvl4pPr marL="1229827" indent="0">
              <a:buNone/>
              <a:defRPr sz="800"/>
            </a:lvl4pPr>
            <a:lvl5pPr marL="1639767" indent="0">
              <a:buNone/>
              <a:defRPr sz="800"/>
            </a:lvl5pPr>
            <a:lvl6pPr marL="2049712" indent="0">
              <a:buNone/>
              <a:defRPr sz="800"/>
            </a:lvl6pPr>
            <a:lvl7pPr marL="2459652" indent="0">
              <a:buNone/>
              <a:defRPr sz="800"/>
            </a:lvl7pPr>
            <a:lvl8pPr marL="2869595" indent="0">
              <a:buNone/>
              <a:defRPr sz="800"/>
            </a:lvl8pPr>
            <a:lvl9pPr marL="3279535" indent="0">
              <a:buNone/>
              <a:defRPr sz="8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50065A8-5422-4FBD-85C1-CE86EEFCFA7B}" type="slidenum">
              <a:rPr lang="en-US">
                <a:solidFill>
                  <a:srgbClr val="002776"/>
                </a:solidFill>
              </a:rPr>
              <a:pPr/>
              <a:t>‹#›</a:t>
            </a:fld>
            <a:endParaRPr lang="en-US" dirty="0">
              <a:solidFill>
                <a:srgbClr val="002776"/>
              </a:solidFill>
            </a:endParaRP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04182"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71" tIns="35971" rIns="35971" bIns="35971"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3"/>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CD857AC0-81B9-4CBF-9398-8A170C6AD39D}"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1" y="4800740"/>
            <a:ext cx="5486111" cy="567182"/>
          </a:xfrm>
        </p:spPr>
        <p:txBody>
          <a:bodyPr anchor="b"/>
          <a:lstStyle>
            <a:lvl1pPr algn="l">
              <a:defRPr sz="1800" b="1"/>
            </a:lvl1pPr>
          </a:lstStyle>
          <a:p>
            <a:r>
              <a:rPr lang="en-US" smtClean="0"/>
              <a:t>Click to edit Master title style</a:t>
            </a:r>
            <a:endParaRPr lang="tr-TR"/>
          </a:p>
        </p:txBody>
      </p:sp>
      <p:sp>
        <p:nvSpPr>
          <p:cNvPr id="3" name="Picture Placeholder 2"/>
          <p:cNvSpPr>
            <a:spLocks noGrp="1"/>
          </p:cNvSpPr>
          <p:nvPr>
            <p:ph type="pic" idx="1"/>
          </p:nvPr>
        </p:nvSpPr>
        <p:spPr>
          <a:xfrm>
            <a:off x="1792161" y="613401"/>
            <a:ext cx="5486111" cy="4114520"/>
          </a:xfrm>
        </p:spPr>
        <p:txBody>
          <a:bodyPr/>
          <a:lstStyle>
            <a:lvl1pPr marL="0" indent="0">
              <a:buNone/>
              <a:defRPr sz="2900"/>
            </a:lvl1pPr>
            <a:lvl2pPr marL="409943" indent="0">
              <a:buNone/>
              <a:defRPr sz="2500"/>
            </a:lvl2pPr>
            <a:lvl3pPr marL="819885" indent="0">
              <a:buNone/>
              <a:defRPr sz="2300"/>
            </a:lvl3pPr>
            <a:lvl4pPr marL="1229827" indent="0">
              <a:buNone/>
              <a:defRPr sz="1800"/>
            </a:lvl4pPr>
            <a:lvl5pPr marL="1639767" indent="0">
              <a:buNone/>
              <a:defRPr sz="1800"/>
            </a:lvl5pPr>
            <a:lvl6pPr marL="2049712" indent="0">
              <a:buNone/>
              <a:defRPr sz="1800"/>
            </a:lvl6pPr>
            <a:lvl7pPr marL="2459652" indent="0">
              <a:buNone/>
              <a:defRPr sz="1800"/>
            </a:lvl7pPr>
            <a:lvl8pPr marL="2869595" indent="0">
              <a:buNone/>
              <a:defRPr sz="1800"/>
            </a:lvl8pPr>
            <a:lvl9pPr marL="3279535" indent="0">
              <a:buNone/>
              <a:defRPr sz="1800"/>
            </a:lvl9pPr>
          </a:lstStyle>
          <a:p>
            <a:r>
              <a:rPr lang="en-US" dirty="0" smtClean="0"/>
              <a:t>Click icon to add picture</a:t>
            </a:r>
            <a:endParaRPr lang="tr-TR" dirty="0"/>
          </a:p>
        </p:txBody>
      </p:sp>
      <p:sp>
        <p:nvSpPr>
          <p:cNvPr id="4" name="Text Placeholder 3"/>
          <p:cNvSpPr>
            <a:spLocks noGrp="1"/>
          </p:cNvSpPr>
          <p:nvPr>
            <p:ph type="body" sz="half" idx="2"/>
          </p:nvPr>
        </p:nvSpPr>
        <p:spPr>
          <a:xfrm>
            <a:off x="1792161" y="5367922"/>
            <a:ext cx="5486111" cy="803858"/>
          </a:xfrm>
        </p:spPr>
        <p:txBody>
          <a:bodyPr/>
          <a:lstStyle>
            <a:lvl1pPr marL="0" indent="0">
              <a:buNone/>
              <a:defRPr sz="1300"/>
            </a:lvl1pPr>
            <a:lvl2pPr marL="409943" indent="0">
              <a:buNone/>
              <a:defRPr sz="1100"/>
            </a:lvl2pPr>
            <a:lvl3pPr marL="819885" indent="0">
              <a:buNone/>
              <a:defRPr sz="900"/>
            </a:lvl3pPr>
            <a:lvl4pPr marL="1229827" indent="0">
              <a:buNone/>
              <a:defRPr sz="800"/>
            </a:lvl4pPr>
            <a:lvl5pPr marL="1639767" indent="0">
              <a:buNone/>
              <a:defRPr sz="800"/>
            </a:lvl5pPr>
            <a:lvl6pPr marL="2049712" indent="0">
              <a:buNone/>
              <a:defRPr sz="800"/>
            </a:lvl6pPr>
            <a:lvl7pPr marL="2459652" indent="0">
              <a:buNone/>
              <a:defRPr sz="800"/>
            </a:lvl7pPr>
            <a:lvl8pPr marL="2869595" indent="0">
              <a:buNone/>
              <a:defRPr sz="800"/>
            </a:lvl8pPr>
            <a:lvl9pPr marL="3279535" indent="0">
              <a:buNone/>
              <a:defRPr sz="8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62B497F-5722-4560-8F73-0A39DF1ED68B}" type="slidenum">
              <a:rPr lang="en-US">
                <a:solidFill>
                  <a:srgbClr val="002776"/>
                </a:solidFill>
              </a:rPr>
              <a:pPr/>
              <a:t>‹#›</a:t>
            </a:fld>
            <a:endParaRPr lang="en-US" dirty="0">
              <a:solidFill>
                <a:srgbClr val="002776"/>
              </a:solidFill>
            </a:endParaRPr>
          </a:p>
        </p:txBody>
      </p:sp>
    </p:spTree>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Slide Number Placeholder 3"/>
          <p:cNvSpPr>
            <a:spLocks noGrp="1"/>
          </p:cNvSpPr>
          <p:nvPr>
            <p:ph type="sldNum" sz="quarter" idx="10"/>
          </p:nvPr>
        </p:nvSpPr>
        <p:spPr/>
        <p:txBody>
          <a:bodyPr/>
          <a:lstStyle>
            <a:lvl1pPr>
              <a:defRPr/>
            </a:lvl1pPr>
          </a:lstStyle>
          <a:p>
            <a:fld id="{92AA394F-C747-4925-9E84-4C2BD12DA41D}" type="slidenum">
              <a:rPr lang="en-US">
                <a:solidFill>
                  <a:srgbClr val="002776"/>
                </a:solidFill>
              </a:rPr>
              <a:pPr/>
              <a:t>‹#›</a:t>
            </a:fld>
            <a:endParaRPr lang="en-US" dirty="0">
              <a:solidFill>
                <a:srgbClr val="002776"/>
              </a:solidFill>
            </a:endParaRPr>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5609" y="350114"/>
            <a:ext cx="2105269" cy="6059744"/>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05472" y="350114"/>
            <a:ext cx="6181615" cy="60597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Slide Number Placeholder 3"/>
          <p:cNvSpPr>
            <a:spLocks noGrp="1"/>
          </p:cNvSpPr>
          <p:nvPr>
            <p:ph type="sldNum" sz="quarter" idx="10"/>
          </p:nvPr>
        </p:nvSpPr>
        <p:spPr/>
        <p:txBody>
          <a:bodyPr/>
          <a:lstStyle>
            <a:lvl1pPr>
              <a:defRPr/>
            </a:lvl1pPr>
          </a:lstStyle>
          <a:p>
            <a:fld id="{8F53EC46-88DB-4052-BE7A-0A075C052245}" type="slidenum">
              <a:rPr lang="en-US">
                <a:solidFill>
                  <a:srgbClr val="002776"/>
                </a:solidFill>
              </a:rPr>
              <a:pPr/>
              <a:t>‹#›</a:t>
            </a:fld>
            <a:endParaRPr lang="en-US" dirty="0">
              <a:solidFill>
                <a:srgbClr val="002776"/>
              </a:solidFill>
            </a:endParaRPr>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5" name="Picture 5" descr="DEL_PRI_RGB"/>
          <p:cNvPicPr>
            <a:picLocks noChangeArrowheads="1"/>
          </p:cNvPicPr>
          <p:nvPr userDrawn="1">
            <p:custDataLst>
              <p:tags r:id="rId1"/>
            </p:custDataLst>
          </p:nvPr>
        </p:nvPicPr>
        <p:blipFill>
          <a:blip r:embed="rId3" cstate="print">
            <a:extLst>
              <a:ext uri="{28A0092B-C50C-407E-A947-70E740481C1C}">
                <a14:useLocalDpi xmlns:a14="http://schemas.microsoft.com/office/drawing/2010/main" val="0"/>
              </a:ext>
            </a:extLst>
          </a:blip>
          <a:srcRect l="7785" t="27351" r="9871" b="25598"/>
          <a:stretch>
            <a:fillRect/>
          </a:stretch>
        </p:blipFill>
        <p:spPr bwMode="auto">
          <a:xfrm>
            <a:off x="247653" y="236538"/>
            <a:ext cx="23463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6" name="Text Placeholder 2"/>
          <p:cNvSpPr>
            <a:spLocks noGrp="1"/>
          </p:cNvSpPr>
          <p:nvPr>
            <p:ph type="subTitle" idx="1"/>
          </p:nvPr>
        </p:nvSpPr>
        <p:spPr>
          <a:xfrm>
            <a:off x="382466" y="6016719"/>
            <a:ext cx="4740104" cy="293607"/>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33" y="2886328"/>
            <a:ext cx="3996981" cy="1128762"/>
          </a:xfrm>
          <a:prstGeom prst="rect">
            <a:avLst/>
          </a:prstGeom>
        </p:spPr>
        <p:txBody>
          <a:bodyPr/>
          <a:lstStyle>
            <a:lvl1pPr marL="0" marR="0" indent="0" defTabSz="957243"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extLst>
      <p:ext uri="{BB962C8B-B14F-4D97-AF65-F5344CB8AC3E}">
        <p14:creationId xmlns:p14="http://schemas.microsoft.com/office/powerpoint/2010/main" val="266302157"/>
      </p:ext>
    </p:extLst>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userDrawn="1">
  <p:cSld name="Title and one content">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396887"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64"/>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859" indent="-179859">
              <a:lnSpc>
                <a:spcPct val="100000"/>
              </a:lnSpc>
              <a:spcBef>
                <a:spcPts val="400"/>
              </a:spcBef>
              <a:spcAft>
                <a:spcPts val="0"/>
              </a:spcAft>
              <a:defRPr/>
            </a:lvl2pPr>
            <a:lvl3pPr marL="359715" indent="-179859">
              <a:lnSpc>
                <a:spcPct val="100000"/>
              </a:lnSpc>
              <a:spcBef>
                <a:spcPts val="400"/>
              </a:spcBef>
              <a:spcAft>
                <a:spcPts val="0"/>
              </a:spcAft>
              <a:defRPr sz="1200"/>
            </a:lvl3pPr>
            <a:lvl4pPr marL="539573" indent="-179859">
              <a:lnSpc>
                <a:spcPct val="100000"/>
              </a:lnSpc>
              <a:spcBef>
                <a:spcPts val="400"/>
              </a:spcBef>
              <a:spcAft>
                <a:spcPts val="0"/>
              </a:spcAft>
              <a:defRPr sz="1200"/>
            </a:lvl4pPr>
            <a:lvl5pPr marL="719435">
              <a:lnSpc>
                <a:spcPct val="100000"/>
              </a:lnSpc>
              <a:spcBef>
                <a:spcPts val="400"/>
              </a:spcBef>
              <a:spcAft>
                <a:spcPts val="0"/>
              </a:spcAft>
              <a:defRPr sz="1200"/>
            </a:lvl5pPr>
            <a:lvl6pPr marL="899290" indent="-179859">
              <a:lnSpc>
                <a:spcPct val="100000"/>
              </a:lnSpc>
              <a:spcBef>
                <a:spcPts val="400"/>
              </a:spcBef>
              <a:spcAft>
                <a:spcPts val="0"/>
              </a:spcAft>
              <a:defRPr sz="1200" baseline="0">
                <a:solidFill>
                  <a:schemeClr val="tx1">
                    <a:lumMod val="60000"/>
                    <a:lumOff val="40000"/>
                  </a:schemeClr>
                </a:solidFill>
              </a:defRPr>
            </a:lvl6pPr>
            <a:lvl7pPr marL="1079149" indent="-179859">
              <a:lnSpc>
                <a:spcPct val="100000"/>
              </a:lnSpc>
              <a:spcBef>
                <a:spcPts val="400"/>
              </a:spcBef>
              <a:spcAft>
                <a:spcPts val="0"/>
              </a:spcAft>
              <a:defRPr sz="1200">
                <a:solidFill>
                  <a:schemeClr val="tx1">
                    <a:lumMod val="60000"/>
                    <a:lumOff val="40000"/>
                  </a:schemeClr>
                </a:solidFill>
              </a:defRPr>
            </a:lvl7pPr>
            <a:lvl8pPr marL="1259006" indent="-179859">
              <a:lnSpc>
                <a:spcPct val="100000"/>
              </a:lnSpc>
              <a:spcBef>
                <a:spcPts val="400"/>
              </a:spcBef>
              <a:spcAft>
                <a:spcPts val="0"/>
              </a:spcAft>
              <a:defRPr sz="1200">
                <a:solidFill>
                  <a:schemeClr val="tx1">
                    <a:lumMod val="60000"/>
                    <a:lumOff val="40000"/>
                  </a:schemeClr>
                </a:solidFill>
              </a:defRPr>
            </a:lvl8pPr>
            <a:lvl9pPr marL="1438866" indent="-179859">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3"/>
            <p:custDataLst>
              <p:tags r:id="rId1"/>
            </p:custDataLst>
          </p:nvPr>
        </p:nvSpPr>
        <p:spPr>
          <a:xfrm>
            <a:off x="186751" y="6668711"/>
            <a:ext cx="282819" cy="144247"/>
          </a:xfrm>
        </p:spPr>
        <p:txBody>
          <a:bodyPr/>
          <a:lstStyle>
            <a:lvl1pPr>
              <a:lnSpc>
                <a:spcPts val="1125"/>
              </a:lnSpc>
              <a:defRPr sz="900" b="1">
                <a:solidFill>
                  <a:schemeClr val="tx2"/>
                </a:solidFill>
                <a:latin typeface="Arial" charset="0"/>
                <a:cs typeface="Arial" charset="0"/>
              </a:defRPr>
            </a:lvl1pPr>
          </a:lstStyle>
          <a:p>
            <a:pPr>
              <a:defRPr/>
            </a:pPr>
            <a:fld id="{39DC10EB-698D-473A-98E0-5C6ACE9B03F6}" type="slidenum">
              <a:rPr lang="en-US">
                <a:solidFill>
                  <a:srgbClr val="002776"/>
                </a:solidFill>
              </a:rPr>
              <a:pPr>
                <a:defRPr/>
              </a:pPr>
              <a:t>‹#›</a:t>
            </a:fld>
            <a:endParaRPr lang="en-US" dirty="0">
              <a:solidFill>
                <a:srgbClr val="002776"/>
              </a:solidFill>
            </a:endParaRPr>
          </a:p>
        </p:txBody>
      </p:sp>
      <p:sp>
        <p:nvSpPr>
          <p:cNvPr id="8" name="Footer Placeholder 10"/>
          <p:cNvSpPr>
            <a:spLocks noGrp="1"/>
          </p:cNvSpPr>
          <p:nvPr>
            <p:ph type="ftr" sz="quarter" idx="14"/>
            <p:custDataLst>
              <p:tags r:id="rId2"/>
            </p:custDataLst>
          </p:nvPr>
        </p:nvSpPr>
        <p:spPr>
          <a:xfrm>
            <a:off x="771525" y="6554789"/>
            <a:ext cx="4318000" cy="128587"/>
          </a:xfrm>
          <a:prstGeom prst="rect">
            <a:avLst/>
          </a:prstGeom>
        </p:spPr>
        <p:txBody>
          <a:bodyPr lIns="91368" tIns="45681" rIns="91368" bIns="45681"/>
          <a:lstStyle>
            <a:lvl1pPr>
              <a:lnSpc>
                <a:spcPts val="1125"/>
              </a:lnSpc>
              <a:defRPr sz="800">
                <a:solidFill>
                  <a:schemeClr val="tx2"/>
                </a:solidFill>
                <a:latin typeface="Arial" charset="0"/>
                <a:cs typeface="Arial" charset="0"/>
              </a:defRPr>
            </a:lvl1pPr>
          </a:lstStyle>
          <a:p>
            <a:pPr>
              <a:defRPr/>
            </a:pPr>
            <a:endParaRPr lang="en-US" dirty="0">
              <a:solidFill>
                <a:srgbClr val="002776"/>
              </a:solidFill>
            </a:endParaRPr>
          </a:p>
        </p:txBody>
      </p:sp>
      <p:sp>
        <p:nvSpPr>
          <p:cNvPr id="9" name="Rectangle 8"/>
          <p:cNvSpPr>
            <a:spLocks noChangeArrowheads="1"/>
          </p:cNvSpPr>
          <p:nvPr userDrawn="1">
            <p:custDataLst>
              <p:tags r:id="rId3"/>
            </p:custDataLst>
          </p:nvPr>
        </p:nvSpPr>
        <p:spPr bwMode="auto">
          <a:xfrm>
            <a:off x="7660659" y="6669384"/>
            <a:ext cx="1049966" cy="141064"/>
          </a:xfrm>
          <a:prstGeom prst="rect">
            <a:avLst/>
          </a:prstGeom>
          <a:noFill/>
          <a:ln w="25400" algn="ctr">
            <a:noFill/>
            <a:miter lim="800000"/>
            <a:headEnd/>
            <a:tailEnd/>
          </a:ln>
        </p:spPr>
        <p:txBody>
          <a:bodyPr wrap="none" lIns="0" tIns="0" rIns="0" bIns="0">
            <a:spAutoFit/>
          </a:bodyPr>
          <a:lstStyle/>
          <a:p>
            <a:pPr algn="r" defTabSz="956509">
              <a:lnSpc>
                <a:spcPts val="1125"/>
              </a:lnSpc>
              <a:defRPr/>
            </a:pPr>
            <a:r>
              <a:rPr lang="en-US" sz="800" dirty="0">
                <a:solidFill>
                  <a:srgbClr val="002776"/>
                </a:solidFill>
              </a:rPr>
              <a:t>©</a:t>
            </a:r>
            <a:r>
              <a:rPr lang="en-US" sz="800" dirty="0" smtClean="0">
                <a:solidFill>
                  <a:srgbClr val="002776"/>
                </a:solidFill>
              </a:rPr>
              <a:t>201</a:t>
            </a:r>
            <a:r>
              <a:rPr lang="tr-TR" sz="800" dirty="0" smtClean="0">
                <a:solidFill>
                  <a:srgbClr val="002776"/>
                </a:solidFill>
              </a:rPr>
              <a:t>2</a:t>
            </a:r>
            <a:r>
              <a:rPr lang="en-US" sz="800" dirty="0" smtClean="0">
                <a:solidFill>
                  <a:srgbClr val="002776"/>
                </a:solidFill>
              </a:rPr>
              <a:t> Deloitte</a:t>
            </a:r>
            <a:r>
              <a:rPr lang="tr-TR" sz="800" dirty="0" smtClean="0">
                <a:solidFill>
                  <a:srgbClr val="002776"/>
                </a:solidFill>
              </a:rPr>
              <a:t> Türkiye</a:t>
            </a:r>
            <a:endParaRPr lang="tr-TR" sz="800" dirty="0">
              <a:solidFill>
                <a:srgbClr val="002776"/>
              </a:solidFill>
            </a:endParaRPr>
          </a:p>
        </p:txBody>
      </p:sp>
    </p:spTree>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graphicFrame>
        <p:nvGraphicFramePr>
          <p:cNvPr id="4"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124369" name="think-cell Slide" r:id="rId5" imgW="0" imgH="0" progId="">
                  <p:embed/>
                </p:oleObj>
              </mc:Choice>
              <mc:Fallback>
                <p:oleObj name="think-cell Slide" r:id="rId5" imgW="0" imgH="0" progId="">
                  <p:embed/>
                  <p:pic>
                    <p:nvPicPr>
                      <p:cNvPr id="0" name="AutoShape 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5"/>
          <p:cNvSpPr>
            <a:spLocks noChangeArrowheads="1"/>
          </p:cNvSpPr>
          <p:nvPr>
            <p:custDataLst>
              <p:tags r:id="rId3"/>
            </p:custDataLst>
          </p:nvPr>
        </p:nvSpPr>
        <p:spPr bwMode="auto">
          <a:xfrm>
            <a:off x="7660648"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defRPr/>
            </a:pPr>
            <a:r>
              <a:rPr lang="en-US" sz="800" dirty="0">
                <a:solidFill>
                  <a:srgbClr val="002776"/>
                </a:solidFill>
              </a:rPr>
              <a:t>©</a:t>
            </a:r>
            <a:r>
              <a:rPr lang="en-US" sz="800" dirty="0" smtClean="0">
                <a:solidFill>
                  <a:srgbClr val="002776"/>
                </a:solidFill>
              </a:rPr>
              <a:t>201</a:t>
            </a:r>
            <a:r>
              <a:rPr lang="tr-TR" sz="800" dirty="0" smtClean="0">
                <a:solidFill>
                  <a:srgbClr val="002776"/>
                </a:solidFill>
              </a:rPr>
              <a:t>2</a:t>
            </a:r>
            <a:r>
              <a:rPr lang="en-US" sz="800" dirty="0" smtClean="0">
                <a:solidFill>
                  <a:srgbClr val="002776"/>
                </a:solidFill>
              </a:rPr>
              <a:t> </a:t>
            </a:r>
            <a:r>
              <a:rPr lang="en-US" sz="800" dirty="0">
                <a:solidFill>
                  <a:srgbClr val="002776"/>
                </a:solidFill>
              </a:rPr>
              <a:t>Deloitte T</a:t>
            </a:r>
            <a:r>
              <a:rPr lang="tr-TR" sz="800" dirty="0">
                <a:solidFill>
                  <a:srgbClr val="002776"/>
                </a:solidFill>
              </a:rPr>
              <a:t>ürkiye</a:t>
            </a:r>
            <a:endParaRPr lang="en-US" sz="800" dirty="0">
              <a:solidFill>
                <a:srgbClr val="002776"/>
              </a:solidFill>
            </a:endParaRPr>
          </a:p>
        </p:txBody>
      </p:sp>
      <p:sp>
        <p:nvSpPr>
          <p:cNvPr id="6" name="Slide Number Placeholder 9"/>
          <p:cNvSpPr txBox="1">
            <a:spLocks/>
          </p:cNvSpPr>
          <p:nvPr userDrawn="1"/>
        </p:nvSpPr>
        <p:spPr>
          <a:xfrm>
            <a:off x="415925" y="6554788"/>
            <a:ext cx="282575" cy="142875"/>
          </a:xfrm>
          <a:prstGeom prst="rect">
            <a:avLst/>
          </a:prstGeom>
        </p:spPr>
        <p:txBody>
          <a:bodyPr lIns="0" tIns="0" rIns="0" bIns="0"/>
          <a:lstStyle>
            <a:lvl1pPr>
              <a:defRPr/>
            </a:lvl1pPr>
          </a:lstStyle>
          <a:p>
            <a:pPr defTabSz="818566">
              <a:lnSpc>
                <a:spcPts val="1077"/>
              </a:lnSpc>
              <a:defRPr/>
            </a:pPr>
            <a:fld id="{F57EAA32-BDB9-4F10-8BEB-A99F39A8006A}" type="slidenum">
              <a:rPr lang="en-US" sz="900" b="1" smtClean="0">
                <a:solidFill>
                  <a:srgbClr val="002776"/>
                </a:solidFill>
              </a:rPr>
              <a:pPr defTabSz="818566">
                <a:lnSpc>
                  <a:spcPts val="1077"/>
                </a:lnSpc>
                <a:defRPr/>
              </a:pPr>
              <a:t>‹#›</a:t>
            </a:fld>
            <a:endParaRPr lang="en-US" sz="900" b="1" dirty="0">
              <a:solidFill>
                <a:srgbClr val="002776"/>
              </a:solidFill>
            </a:endParaRPr>
          </a:p>
        </p:txBody>
      </p:sp>
      <p:sp>
        <p:nvSpPr>
          <p:cNvPr id="2" name="Title 1"/>
          <p:cNvSpPr>
            <a:spLocks noGrp="1"/>
          </p:cNvSpPr>
          <p:nvPr>
            <p:ph type="title"/>
          </p:nvPr>
        </p:nvSpPr>
        <p:spPr>
          <a:xfrm>
            <a:off x="831863" y="317582"/>
            <a:ext cx="7817680" cy="555769"/>
          </a:xfr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831877" y="1032144"/>
            <a:ext cx="7826583" cy="4604942"/>
          </a:xfrm>
          <a:prstGeom prst="rect">
            <a:avLst/>
          </a:prstGeom>
        </p:spPr>
        <p:txBody>
          <a:bodyPr lIns="81974" tIns="40987" rIns="81974" bIns="40987" rtlCol="0">
            <a:noAutofit/>
          </a:bodyPr>
          <a:lstStyle>
            <a:lvl1pPr algn="l" defTabSz="818566" rtl="0" eaLnBrk="1" latinLnBrk="0" hangingPunct="1">
              <a:spcBef>
                <a:spcPts val="0"/>
              </a:spcBef>
              <a:spcAft>
                <a:spcPts val="269"/>
              </a:spcAft>
              <a:buFont typeface="Arial" pitchFamily="34" charset="0"/>
              <a:defRPr lang="en-US" sz="1000" kern="1200" dirty="0" smtClean="0">
                <a:solidFill>
                  <a:schemeClr val="tx1"/>
                </a:solidFill>
                <a:latin typeface="+mn-lt"/>
                <a:ea typeface="+mj-ea"/>
                <a:cs typeface="+mj-cs"/>
              </a:defRPr>
            </a:lvl1pPr>
            <a:lvl2pPr algn="l" defTabSz="818566" rtl="0" eaLnBrk="1" latinLnBrk="0" hangingPunct="1">
              <a:spcBef>
                <a:spcPts val="0"/>
              </a:spcBef>
              <a:spcAft>
                <a:spcPts val="269"/>
              </a:spcAft>
              <a:buFont typeface="Arial" pitchFamily="34" charset="0"/>
              <a:defRPr lang="en-US" sz="1000" kern="1200" dirty="0" smtClean="0">
                <a:solidFill>
                  <a:schemeClr val="tx1"/>
                </a:solidFill>
                <a:latin typeface="+mn-lt"/>
                <a:ea typeface="+mj-ea"/>
                <a:cs typeface="+mj-cs"/>
              </a:defRPr>
            </a:lvl2pPr>
            <a:lvl3pPr algn="l" defTabSz="818566" rtl="0" eaLnBrk="1" latinLnBrk="0" hangingPunct="1">
              <a:spcBef>
                <a:spcPts val="0"/>
              </a:spcBef>
              <a:spcAft>
                <a:spcPts val="269"/>
              </a:spcAft>
              <a:buFont typeface="Arial" pitchFamily="34" charset="0"/>
              <a:defRPr lang="en-US" sz="1000" kern="1200" dirty="0" smtClean="0">
                <a:solidFill>
                  <a:schemeClr val="tx1"/>
                </a:solidFill>
                <a:latin typeface="+mn-lt"/>
                <a:ea typeface="+mj-ea"/>
                <a:cs typeface="+mj-cs"/>
              </a:defRPr>
            </a:lvl3pPr>
            <a:lvl4pPr algn="l" defTabSz="818566" rtl="0" eaLnBrk="1" latinLnBrk="0" hangingPunct="1">
              <a:spcBef>
                <a:spcPts val="0"/>
              </a:spcBef>
              <a:spcAft>
                <a:spcPts val="269"/>
              </a:spcAft>
              <a:buFont typeface="Arial" pitchFamily="34" charset="0"/>
              <a:defRPr lang="en-US" sz="900" kern="1200" dirty="0" smtClean="0">
                <a:solidFill>
                  <a:schemeClr val="tx1"/>
                </a:solidFill>
                <a:latin typeface="+mn-lt"/>
                <a:ea typeface="+mj-ea"/>
                <a:cs typeface="+mj-cs"/>
              </a:defRPr>
            </a:lvl4pPr>
            <a:lvl5pPr algn="l" defTabSz="818566" rtl="0" eaLnBrk="1" latinLnBrk="0" hangingPunct="1">
              <a:spcBef>
                <a:spcPts val="0"/>
              </a:spcBef>
              <a:spcAft>
                <a:spcPts val="269"/>
              </a:spcAft>
              <a:buFont typeface="Arial" pitchFamily="34" charset="0"/>
              <a:defRPr lang="en-GB" sz="900" kern="1200" dirty="0" smtClean="0">
                <a:solidFill>
                  <a:schemeClr val="tx1"/>
                </a:solidFill>
                <a:latin typeface="+mn-lt"/>
                <a:ea typeface="+mj-ea"/>
                <a:cs typeface="+mj-cs"/>
              </a:defRPr>
            </a:lvl5pPr>
            <a:lvl6pPr>
              <a:defRPr sz="14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5" descr="DEL_PRI_RGB"/>
          <p:cNvPicPr>
            <a:picLocks noChangeArrowheads="1"/>
          </p:cNvPicPr>
          <p:nvPr/>
        </p:nvPicPr>
        <p:blipFill>
          <a:blip r:embed="rId2" cstate="print"/>
          <a:srcRect/>
          <a:stretch>
            <a:fillRect/>
          </a:stretch>
        </p:blipFill>
        <p:spPr bwMode="auto">
          <a:xfrm>
            <a:off x="287339" y="254000"/>
            <a:ext cx="2132012" cy="469900"/>
          </a:xfrm>
          <a:prstGeom prst="rect">
            <a:avLst/>
          </a:prstGeom>
          <a:noFill/>
          <a:ln w="9525">
            <a:noFill/>
            <a:miter lim="800000"/>
            <a:headEnd/>
            <a:tailEnd/>
          </a:ln>
        </p:spPr>
      </p:pic>
      <p:sp>
        <p:nvSpPr>
          <p:cNvPr id="120835" name="Title Placeholder 1"/>
          <p:cNvSpPr>
            <a:spLocks noGrp="1"/>
          </p:cNvSpPr>
          <p:nvPr>
            <p:ph type="ctrTitle"/>
          </p:nvPr>
        </p:nvSpPr>
        <p:spPr>
          <a:xfrm>
            <a:off x="1142832" y="2886339"/>
            <a:ext cx="3996983" cy="1177777"/>
          </a:xfrm>
        </p:spPr>
        <p:txBody>
          <a:bodyPr/>
          <a:lstStyle>
            <a:lvl1pPr>
              <a:lnSpc>
                <a:spcPts val="3230"/>
              </a:lnSpc>
              <a:defRPr sz="3500" b="0" smtClean="0">
                <a:latin typeface="Times New Roman" pitchFamily="18" charset="0"/>
              </a:defRPr>
            </a:lvl1pPr>
          </a:lstStyle>
          <a:p>
            <a:r>
              <a:rPr lang="en-US" smtClean="0"/>
              <a:t>Click to edit </a:t>
            </a:r>
            <a:br>
              <a:rPr lang="en-US" smtClean="0"/>
            </a:br>
            <a:r>
              <a:rPr lang="en-US" smtClean="0"/>
              <a:t>Master title style</a:t>
            </a:r>
          </a:p>
        </p:txBody>
      </p:sp>
      <p:sp>
        <p:nvSpPr>
          <p:cNvPr id="120836" name="Text Placeholder 2"/>
          <p:cNvSpPr>
            <a:spLocks noGrp="1"/>
          </p:cNvSpPr>
          <p:nvPr>
            <p:ph type="subTitle" idx="1"/>
          </p:nvPr>
        </p:nvSpPr>
        <p:spPr>
          <a:xfrm>
            <a:off x="406913" y="6028947"/>
            <a:ext cx="4740104" cy="303897"/>
          </a:xfrm>
        </p:spPr>
        <p:txBody>
          <a:bodyPr/>
          <a:lstStyle>
            <a:lvl1pPr marL="0" indent="0">
              <a:lnSpc>
                <a:spcPts val="1994"/>
              </a:lnSpc>
              <a:defRPr sz="1600" b="1" smtClean="0"/>
            </a:lvl1pPr>
          </a:lstStyle>
          <a:p>
            <a:r>
              <a:rPr smtClean="0"/>
              <a:t>Click to edit Master subtitle style</a:t>
            </a:r>
          </a:p>
        </p:txBody>
      </p:sp>
      <p:sp>
        <p:nvSpPr>
          <p:cNvPr id="5" name="Slide Number Placeholder 9"/>
          <p:cNvSpPr>
            <a:spLocks noGrp="1"/>
          </p:cNvSpPr>
          <p:nvPr>
            <p:ph type="sldNum" sz="quarter" idx="10"/>
          </p:nvPr>
        </p:nvSpPr>
        <p:spPr>
          <a:xfrm>
            <a:off x="415925" y="6553200"/>
            <a:ext cx="282575" cy="144463"/>
          </a:xfrm>
        </p:spPr>
        <p:txBody>
          <a:bodyPr/>
          <a:lstStyle>
            <a:lvl1pPr>
              <a:lnSpc>
                <a:spcPts val="1200"/>
              </a:lnSpc>
              <a:defRPr>
                <a:latin typeface="Arial" pitchFamily="34" charset="0"/>
                <a:cs typeface="Arial" pitchFamily="34" charset="0"/>
              </a:defRPr>
            </a:lvl1pPr>
          </a:lstStyle>
          <a:p>
            <a:pPr>
              <a:defRPr/>
            </a:pPr>
            <a:fld id="{0EE4ADCE-7748-43A8-96CA-24A8A21C8231}" type="slidenum">
              <a:rPr lang="en-US"/>
              <a:pPr>
                <a:defRPr/>
              </a:pPr>
              <a:t>‹#›</a:t>
            </a:fld>
            <a:endParaRPr lang="en-US"/>
          </a:p>
        </p:txBody>
      </p:sp>
      <p:sp>
        <p:nvSpPr>
          <p:cNvPr id="6" name="Footer Placeholder 10"/>
          <p:cNvSpPr>
            <a:spLocks noGrp="1"/>
          </p:cNvSpPr>
          <p:nvPr>
            <p:ph type="ftr" sz="quarter" idx="11"/>
          </p:nvPr>
        </p:nvSpPr>
        <p:spPr>
          <a:xfrm>
            <a:off x="769938" y="6553200"/>
            <a:ext cx="4318000" cy="122238"/>
          </a:xfrm>
        </p:spPr>
        <p:txBody>
          <a:bodyPr/>
          <a:lstStyle>
            <a:lvl1pPr>
              <a:lnSpc>
                <a:spcPts val="1200"/>
              </a:lnSpc>
              <a:defRPr>
                <a:latin typeface="Arial" pitchFamily="34" charset="0"/>
                <a:cs typeface="Arial" pitchFamily="34" charset="0"/>
              </a:defRPr>
            </a:lvl1pPr>
          </a:lstStyle>
          <a:p>
            <a:pPr>
              <a:defRPr/>
            </a:pPr>
            <a:r>
              <a:rPr lang="en-US"/>
              <a:t>Yeni TTK ve şirketim - Nisan 2011</a:t>
            </a:r>
          </a:p>
        </p:txBody>
      </p:sp>
    </p:spTree>
    <p:extLst>
      <p:ext uri="{BB962C8B-B14F-4D97-AF65-F5344CB8AC3E}">
        <p14:creationId xmlns:p14="http://schemas.microsoft.com/office/powerpoint/2010/main" val="3119403439"/>
      </p:ext>
    </p:extLst>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4490" y="317582"/>
            <a:ext cx="8295054" cy="555769"/>
          </a:xfrm>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4490" y="1032144"/>
            <a:ext cx="4076629" cy="4604942"/>
          </a:xfrm>
        </p:spPr>
        <p:txBody>
          <a:bodyPr rtlCol="0">
            <a:noAutofit/>
          </a:bodyPr>
          <a:lstStyle>
            <a:lvl1pPr algn="l" defTabSz="818828" rtl="0" eaLnBrk="1" latinLnBrk="0" hangingPunct="1">
              <a:spcBef>
                <a:spcPts val="0"/>
              </a:spcBef>
              <a:spcAft>
                <a:spcPts val="269"/>
              </a:spcAft>
              <a:buFont typeface="Arial" pitchFamily="34" charset="0"/>
              <a:defRPr lang="en-US" sz="1000" kern="1200" dirty="0" smtClean="0">
                <a:solidFill>
                  <a:schemeClr val="tx1"/>
                </a:solidFill>
                <a:latin typeface="+mn-lt"/>
                <a:ea typeface="+mj-ea"/>
                <a:cs typeface="+mj-cs"/>
              </a:defRPr>
            </a:lvl1pPr>
            <a:lvl2pPr algn="l" defTabSz="818828" rtl="0" eaLnBrk="1" latinLnBrk="0" hangingPunct="1">
              <a:spcBef>
                <a:spcPts val="0"/>
              </a:spcBef>
              <a:spcAft>
                <a:spcPts val="269"/>
              </a:spcAft>
              <a:buFont typeface="Arial" pitchFamily="34" charset="0"/>
              <a:defRPr lang="en-US" sz="1000" kern="1200" dirty="0" smtClean="0">
                <a:solidFill>
                  <a:schemeClr val="tx1"/>
                </a:solidFill>
                <a:latin typeface="+mn-lt"/>
                <a:ea typeface="+mj-ea"/>
                <a:cs typeface="+mj-cs"/>
              </a:defRPr>
            </a:lvl2pPr>
            <a:lvl3pPr algn="l" defTabSz="818828" rtl="0" eaLnBrk="1" latinLnBrk="0" hangingPunct="1">
              <a:spcBef>
                <a:spcPts val="0"/>
              </a:spcBef>
              <a:spcAft>
                <a:spcPts val="269"/>
              </a:spcAft>
              <a:buFont typeface="Arial" pitchFamily="34" charset="0"/>
              <a:defRPr lang="en-US" sz="1000" kern="1200" dirty="0" smtClean="0">
                <a:solidFill>
                  <a:schemeClr val="tx1"/>
                </a:solidFill>
                <a:latin typeface="+mn-lt"/>
                <a:ea typeface="+mj-ea"/>
                <a:cs typeface="+mj-cs"/>
              </a:defRPr>
            </a:lvl3pPr>
            <a:lvl4pPr algn="l" defTabSz="818828" rtl="0" eaLnBrk="1" latinLnBrk="0" hangingPunct="1">
              <a:spcBef>
                <a:spcPts val="0"/>
              </a:spcBef>
              <a:spcAft>
                <a:spcPts val="269"/>
              </a:spcAft>
              <a:buFont typeface="Arial" pitchFamily="34" charset="0"/>
              <a:defRPr lang="en-US" sz="900" kern="1200" dirty="0" smtClean="0">
                <a:solidFill>
                  <a:schemeClr val="tx1"/>
                </a:solidFill>
                <a:latin typeface="+mn-lt"/>
                <a:ea typeface="+mj-ea"/>
                <a:cs typeface="+mj-cs"/>
              </a:defRPr>
            </a:lvl4pPr>
            <a:lvl5pPr algn="l" defTabSz="818828" rtl="0" eaLnBrk="1" latinLnBrk="0" hangingPunct="1">
              <a:spcBef>
                <a:spcPts val="0"/>
              </a:spcBef>
              <a:spcAft>
                <a:spcPts val="269"/>
              </a:spcAft>
              <a:buFont typeface="Arial" pitchFamily="34" charset="0"/>
              <a:defRPr lang="en-GB" sz="900" kern="1200" dirty="0" smtClean="0">
                <a:solidFill>
                  <a:schemeClr val="tx1"/>
                </a:solidFill>
                <a:latin typeface="+mn-lt"/>
                <a:ea typeface="+mj-ea"/>
                <a:cs typeface="+mj-cs"/>
              </a:defRPr>
            </a:lvl5pPr>
            <a:lvl6pPr>
              <a:defRPr sz="14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572914" y="1032144"/>
            <a:ext cx="4076629" cy="4604942"/>
          </a:xfrm>
        </p:spPr>
        <p:txBody>
          <a:bodyPr rtlCol="0">
            <a:noAutofit/>
          </a:bodyPr>
          <a:lstStyle>
            <a:lvl1pPr algn="l" defTabSz="818828" rtl="0" eaLnBrk="1" latinLnBrk="0" hangingPunct="1">
              <a:spcBef>
                <a:spcPts val="0"/>
              </a:spcBef>
              <a:spcAft>
                <a:spcPts val="269"/>
              </a:spcAft>
              <a:buFont typeface="Arial" pitchFamily="34" charset="0"/>
              <a:defRPr lang="en-US" sz="1000" kern="1200" smtClean="0">
                <a:solidFill>
                  <a:schemeClr val="tx1"/>
                </a:solidFill>
                <a:latin typeface="+mn-lt"/>
                <a:ea typeface="+mj-ea"/>
                <a:cs typeface="+mj-cs"/>
              </a:defRPr>
            </a:lvl1pPr>
            <a:lvl2pPr algn="l" defTabSz="818828" rtl="0" eaLnBrk="1" latinLnBrk="0" hangingPunct="1">
              <a:spcBef>
                <a:spcPts val="0"/>
              </a:spcBef>
              <a:spcAft>
                <a:spcPts val="269"/>
              </a:spcAft>
              <a:buFont typeface="Arial" pitchFamily="34" charset="0"/>
              <a:defRPr lang="en-US" sz="1000" kern="1200" smtClean="0">
                <a:solidFill>
                  <a:schemeClr val="tx1"/>
                </a:solidFill>
                <a:latin typeface="+mn-lt"/>
                <a:ea typeface="+mj-ea"/>
                <a:cs typeface="+mj-cs"/>
              </a:defRPr>
            </a:lvl2pPr>
            <a:lvl3pPr algn="l" defTabSz="818828" rtl="0" eaLnBrk="1" latinLnBrk="0" hangingPunct="1">
              <a:spcBef>
                <a:spcPts val="0"/>
              </a:spcBef>
              <a:spcAft>
                <a:spcPts val="269"/>
              </a:spcAft>
              <a:buFont typeface="Arial" pitchFamily="34" charset="0"/>
              <a:defRPr lang="en-US" sz="1000" kern="1200" smtClean="0">
                <a:solidFill>
                  <a:schemeClr val="tx1"/>
                </a:solidFill>
                <a:latin typeface="+mn-lt"/>
                <a:ea typeface="+mj-ea"/>
                <a:cs typeface="+mj-cs"/>
              </a:defRPr>
            </a:lvl3pPr>
            <a:lvl4pPr algn="l" defTabSz="818828" rtl="0" eaLnBrk="1" latinLnBrk="0" hangingPunct="1">
              <a:spcBef>
                <a:spcPts val="0"/>
              </a:spcBef>
              <a:spcAft>
                <a:spcPts val="269"/>
              </a:spcAft>
              <a:buFont typeface="Arial" pitchFamily="34" charset="0"/>
              <a:defRPr lang="en-US" sz="900" kern="1200" smtClean="0">
                <a:solidFill>
                  <a:schemeClr val="tx1"/>
                </a:solidFill>
                <a:latin typeface="+mn-lt"/>
                <a:ea typeface="+mj-ea"/>
                <a:cs typeface="+mj-cs"/>
              </a:defRPr>
            </a:lvl4pPr>
            <a:lvl5pPr algn="l" defTabSz="818828" rtl="0" eaLnBrk="1" latinLnBrk="0" hangingPunct="1">
              <a:spcBef>
                <a:spcPts val="0"/>
              </a:spcBef>
              <a:spcAft>
                <a:spcPts val="269"/>
              </a:spcAft>
              <a:buFont typeface="Arial" pitchFamily="34" charset="0"/>
              <a:defRPr lang="en-GB" sz="900" kern="1200" dirty="0" smtClean="0">
                <a:solidFill>
                  <a:schemeClr val="tx1"/>
                </a:solidFill>
                <a:latin typeface="+mn-lt"/>
                <a:ea typeface="+mj-ea"/>
                <a:cs typeface="+mj-cs"/>
              </a:defRPr>
            </a:lvl5pPr>
            <a:lvl6pPr>
              <a:defRPr sz="14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Slide Number Placeholder 9"/>
          <p:cNvSpPr>
            <a:spLocks noGrp="1"/>
          </p:cNvSpPr>
          <p:nvPr>
            <p:ph type="sldNum" sz="quarter" idx="10"/>
          </p:nvPr>
        </p:nvSpPr>
        <p:spPr/>
        <p:txBody>
          <a:bodyPr/>
          <a:lstStyle>
            <a:lvl1pPr>
              <a:defRPr>
                <a:latin typeface="Arial" pitchFamily="34" charset="0"/>
                <a:cs typeface="Arial" pitchFamily="34" charset="0"/>
              </a:defRPr>
            </a:lvl1pPr>
          </a:lstStyle>
          <a:p>
            <a:pPr>
              <a:defRPr/>
            </a:pPr>
            <a:fld id="{6F3D990E-217B-4B87-BC8E-9233D915A59D}" type="slidenum">
              <a:rPr lang="en-US"/>
              <a:pPr>
                <a:defRPr/>
              </a:pPr>
              <a:t>‹#›</a:t>
            </a:fld>
            <a:endParaRPr lang="en-US"/>
          </a:p>
        </p:txBody>
      </p:sp>
      <p:sp>
        <p:nvSpPr>
          <p:cNvPr id="6" name="Footer Placeholder 10"/>
          <p:cNvSpPr>
            <a:spLocks noGrp="1"/>
          </p:cNvSpPr>
          <p:nvPr>
            <p:ph type="ftr" sz="quarter" idx="11"/>
          </p:nvPr>
        </p:nvSpPr>
        <p:spPr/>
        <p:txBody>
          <a:bodyPr/>
          <a:lstStyle>
            <a:lvl1pPr>
              <a:defRPr>
                <a:latin typeface="Arial" pitchFamily="34" charset="0"/>
                <a:cs typeface="Arial" pitchFamily="34" charset="0"/>
              </a:defRPr>
            </a:lvl1pPr>
          </a:lstStyle>
          <a:p>
            <a:pPr>
              <a:defRPr/>
            </a:pPr>
            <a:r>
              <a:rPr lang="en-US"/>
              <a:t>Yeni TTK ve şirketim - Nisan 2011</a:t>
            </a:r>
          </a:p>
        </p:txBody>
      </p:sp>
    </p:spTree>
    <p:extLst>
      <p:ext uri="{BB962C8B-B14F-4D97-AF65-F5344CB8AC3E}">
        <p14:creationId xmlns:p14="http://schemas.microsoft.com/office/powerpoint/2010/main" val="371602869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5" descr="DEL_PRI_RGB"/>
          <p:cNvPicPr>
            <a:picLocks noChangeArrowheads="1"/>
          </p:cNvPicPr>
          <p:nvPr/>
        </p:nvPicPr>
        <p:blipFill>
          <a:blip r:embed="rId2" cstate="print"/>
          <a:srcRect/>
          <a:stretch>
            <a:fillRect/>
          </a:stretch>
        </p:blipFill>
        <p:spPr bwMode="auto">
          <a:xfrm>
            <a:off x="287339" y="254000"/>
            <a:ext cx="2132012" cy="469900"/>
          </a:xfrm>
          <a:prstGeom prst="rect">
            <a:avLst/>
          </a:prstGeom>
          <a:noFill/>
          <a:ln w="9525">
            <a:noFill/>
            <a:miter lim="800000"/>
            <a:headEnd/>
            <a:tailEnd/>
          </a:ln>
        </p:spPr>
      </p:pic>
      <p:sp>
        <p:nvSpPr>
          <p:cNvPr id="120835" name="Title Placeholder 1"/>
          <p:cNvSpPr>
            <a:spLocks noGrp="1"/>
          </p:cNvSpPr>
          <p:nvPr>
            <p:ph type="ctrTitle"/>
          </p:nvPr>
        </p:nvSpPr>
        <p:spPr>
          <a:xfrm>
            <a:off x="1142832" y="2886339"/>
            <a:ext cx="3996983" cy="1177777"/>
          </a:xfrm>
        </p:spPr>
        <p:txBody>
          <a:bodyPr/>
          <a:lstStyle>
            <a:lvl1pPr>
              <a:lnSpc>
                <a:spcPts val="3230"/>
              </a:lnSpc>
              <a:defRPr sz="3500" b="0" smtClean="0">
                <a:latin typeface="Times New Roman" pitchFamily="18" charset="0"/>
              </a:defRPr>
            </a:lvl1pPr>
          </a:lstStyle>
          <a:p>
            <a:r>
              <a:rPr lang="en-US" smtClean="0"/>
              <a:t>Click to edit </a:t>
            </a:r>
            <a:br>
              <a:rPr lang="en-US" smtClean="0"/>
            </a:br>
            <a:r>
              <a:rPr lang="en-US" smtClean="0"/>
              <a:t>Master title style</a:t>
            </a:r>
          </a:p>
        </p:txBody>
      </p:sp>
      <p:sp>
        <p:nvSpPr>
          <p:cNvPr id="120836" name="Text Placeholder 2"/>
          <p:cNvSpPr>
            <a:spLocks noGrp="1"/>
          </p:cNvSpPr>
          <p:nvPr>
            <p:ph type="subTitle" idx="1"/>
          </p:nvPr>
        </p:nvSpPr>
        <p:spPr>
          <a:xfrm>
            <a:off x="406913" y="6028947"/>
            <a:ext cx="4740104" cy="303897"/>
          </a:xfrm>
        </p:spPr>
        <p:txBody>
          <a:bodyPr/>
          <a:lstStyle>
            <a:lvl1pPr marL="0" indent="0">
              <a:lnSpc>
                <a:spcPts val="1994"/>
              </a:lnSpc>
              <a:defRPr sz="1600" b="1" smtClean="0"/>
            </a:lvl1pPr>
          </a:lstStyle>
          <a:p>
            <a:r>
              <a:rPr smtClean="0"/>
              <a:t>Click to edit Master subtitle style</a:t>
            </a:r>
          </a:p>
        </p:txBody>
      </p:sp>
      <p:sp>
        <p:nvSpPr>
          <p:cNvPr id="5" name="Slide Number Placeholder 9"/>
          <p:cNvSpPr>
            <a:spLocks noGrp="1"/>
          </p:cNvSpPr>
          <p:nvPr>
            <p:ph type="sldNum" sz="quarter" idx="10"/>
          </p:nvPr>
        </p:nvSpPr>
        <p:spPr>
          <a:xfrm>
            <a:off x="415925" y="6553200"/>
            <a:ext cx="282575" cy="144463"/>
          </a:xfrm>
        </p:spPr>
        <p:txBody>
          <a:bodyPr/>
          <a:lstStyle>
            <a:lvl1pPr>
              <a:lnSpc>
                <a:spcPts val="1200"/>
              </a:lnSpc>
              <a:defRPr>
                <a:latin typeface="Arial" pitchFamily="34" charset="0"/>
                <a:cs typeface="Arial" pitchFamily="34" charset="0"/>
              </a:defRPr>
            </a:lvl1pPr>
          </a:lstStyle>
          <a:p>
            <a:pPr>
              <a:defRPr/>
            </a:pPr>
            <a:fld id="{0EE4ADCE-7748-43A8-96CA-24A8A21C8231}" type="slidenum">
              <a:rPr lang="en-US"/>
              <a:pPr>
                <a:defRPr/>
              </a:pPr>
              <a:t>‹#›</a:t>
            </a:fld>
            <a:endParaRPr lang="en-US"/>
          </a:p>
        </p:txBody>
      </p:sp>
      <p:sp>
        <p:nvSpPr>
          <p:cNvPr id="6" name="Footer Placeholder 10"/>
          <p:cNvSpPr>
            <a:spLocks noGrp="1"/>
          </p:cNvSpPr>
          <p:nvPr>
            <p:ph type="ftr" sz="quarter" idx="11"/>
          </p:nvPr>
        </p:nvSpPr>
        <p:spPr>
          <a:xfrm>
            <a:off x="769938" y="6553200"/>
            <a:ext cx="4318000" cy="122238"/>
          </a:xfrm>
        </p:spPr>
        <p:txBody>
          <a:bodyPr/>
          <a:lstStyle>
            <a:lvl1pPr>
              <a:lnSpc>
                <a:spcPts val="1200"/>
              </a:lnSpc>
              <a:defRPr>
                <a:latin typeface="Arial" pitchFamily="34" charset="0"/>
                <a:cs typeface="Arial" pitchFamily="34" charset="0"/>
              </a:defRPr>
            </a:lvl1pPr>
          </a:lstStyle>
          <a:p>
            <a:pPr>
              <a:defRPr/>
            </a:pPr>
            <a:r>
              <a:rPr lang="en-US"/>
              <a:t>Yeni TTK ve şirketim - Nisan 2011</a:t>
            </a:r>
          </a:p>
        </p:txBody>
      </p:sp>
    </p:spTree>
    <p:extLst>
      <p:ext uri="{BB962C8B-B14F-4D97-AF65-F5344CB8AC3E}">
        <p14:creationId xmlns:p14="http://schemas.microsoft.com/office/powerpoint/2010/main" val="24872009"/>
      </p:ext>
    </p:extLst>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4490" y="317582"/>
            <a:ext cx="8295054" cy="555769"/>
          </a:xfrm>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4490" y="1032144"/>
            <a:ext cx="4076629" cy="4604942"/>
          </a:xfrm>
        </p:spPr>
        <p:txBody>
          <a:bodyPr rtlCol="0">
            <a:noAutofit/>
          </a:bodyPr>
          <a:lstStyle>
            <a:lvl1pPr algn="l" defTabSz="818828" rtl="0" eaLnBrk="1" latinLnBrk="0" hangingPunct="1">
              <a:spcBef>
                <a:spcPts val="0"/>
              </a:spcBef>
              <a:spcAft>
                <a:spcPts val="269"/>
              </a:spcAft>
              <a:buFont typeface="Arial" pitchFamily="34" charset="0"/>
              <a:defRPr lang="en-US" sz="1000" kern="1200" dirty="0" smtClean="0">
                <a:solidFill>
                  <a:schemeClr val="tx1"/>
                </a:solidFill>
                <a:latin typeface="+mn-lt"/>
                <a:ea typeface="+mj-ea"/>
                <a:cs typeface="+mj-cs"/>
              </a:defRPr>
            </a:lvl1pPr>
            <a:lvl2pPr algn="l" defTabSz="818828" rtl="0" eaLnBrk="1" latinLnBrk="0" hangingPunct="1">
              <a:spcBef>
                <a:spcPts val="0"/>
              </a:spcBef>
              <a:spcAft>
                <a:spcPts val="269"/>
              </a:spcAft>
              <a:buFont typeface="Arial" pitchFamily="34" charset="0"/>
              <a:defRPr lang="en-US" sz="1000" kern="1200" dirty="0" smtClean="0">
                <a:solidFill>
                  <a:schemeClr val="tx1"/>
                </a:solidFill>
                <a:latin typeface="+mn-lt"/>
                <a:ea typeface="+mj-ea"/>
                <a:cs typeface="+mj-cs"/>
              </a:defRPr>
            </a:lvl2pPr>
            <a:lvl3pPr algn="l" defTabSz="818828" rtl="0" eaLnBrk="1" latinLnBrk="0" hangingPunct="1">
              <a:spcBef>
                <a:spcPts val="0"/>
              </a:spcBef>
              <a:spcAft>
                <a:spcPts val="269"/>
              </a:spcAft>
              <a:buFont typeface="Arial" pitchFamily="34" charset="0"/>
              <a:defRPr lang="en-US" sz="1000" kern="1200" dirty="0" smtClean="0">
                <a:solidFill>
                  <a:schemeClr val="tx1"/>
                </a:solidFill>
                <a:latin typeface="+mn-lt"/>
                <a:ea typeface="+mj-ea"/>
                <a:cs typeface="+mj-cs"/>
              </a:defRPr>
            </a:lvl3pPr>
            <a:lvl4pPr algn="l" defTabSz="818828" rtl="0" eaLnBrk="1" latinLnBrk="0" hangingPunct="1">
              <a:spcBef>
                <a:spcPts val="0"/>
              </a:spcBef>
              <a:spcAft>
                <a:spcPts val="269"/>
              </a:spcAft>
              <a:buFont typeface="Arial" pitchFamily="34" charset="0"/>
              <a:defRPr lang="en-US" sz="900" kern="1200" dirty="0" smtClean="0">
                <a:solidFill>
                  <a:schemeClr val="tx1"/>
                </a:solidFill>
                <a:latin typeface="+mn-lt"/>
                <a:ea typeface="+mj-ea"/>
                <a:cs typeface="+mj-cs"/>
              </a:defRPr>
            </a:lvl4pPr>
            <a:lvl5pPr algn="l" defTabSz="818828" rtl="0" eaLnBrk="1" latinLnBrk="0" hangingPunct="1">
              <a:spcBef>
                <a:spcPts val="0"/>
              </a:spcBef>
              <a:spcAft>
                <a:spcPts val="269"/>
              </a:spcAft>
              <a:buFont typeface="Arial" pitchFamily="34" charset="0"/>
              <a:defRPr lang="en-GB" sz="900" kern="1200" dirty="0" smtClean="0">
                <a:solidFill>
                  <a:schemeClr val="tx1"/>
                </a:solidFill>
                <a:latin typeface="+mn-lt"/>
                <a:ea typeface="+mj-ea"/>
                <a:cs typeface="+mj-cs"/>
              </a:defRPr>
            </a:lvl5pPr>
            <a:lvl6pPr>
              <a:defRPr sz="14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572914" y="1032144"/>
            <a:ext cx="4076629" cy="4604942"/>
          </a:xfrm>
        </p:spPr>
        <p:txBody>
          <a:bodyPr rtlCol="0">
            <a:noAutofit/>
          </a:bodyPr>
          <a:lstStyle>
            <a:lvl1pPr algn="l" defTabSz="818828" rtl="0" eaLnBrk="1" latinLnBrk="0" hangingPunct="1">
              <a:spcBef>
                <a:spcPts val="0"/>
              </a:spcBef>
              <a:spcAft>
                <a:spcPts val="269"/>
              </a:spcAft>
              <a:buFont typeface="Arial" pitchFamily="34" charset="0"/>
              <a:defRPr lang="en-US" sz="1000" kern="1200" smtClean="0">
                <a:solidFill>
                  <a:schemeClr val="tx1"/>
                </a:solidFill>
                <a:latin typeface="+mn-lt"/>
                <a:ea typeface="+mj-ea"/>
                <a:cs typeface="+mj-cs"/>
              </a:defRPr>
            </a:lvl1pPr>
            <a:lvl2pPr algn="l" defTabSz="818828" rtl="0" eaLnBrk="1" latinLnBrk="0" hangingPunct="1">
              <a:spcBef>
                <a:spcPts val="0"/>
              </a:spcBef>
              <a:spcAft>
                <a:spcPts val="269"/>
              </a:spcAft>
              <a:buFont typeface="Arial" pitchFamily="34" charset="0"/>
              <a:defRPr lang="en-US" sz="1000" kern="1200" smtClean="0">
                <a:solidFill>
                  <a:schemeClr val="tx1"/>
                </a:solidFill>
                <a:latin typeface="+mn-lt"/>
                <a:ea typeface="+mj-ea"/>
                <a:cs typeface="+mj-cs"/>
              </a:defRPr>
            </a:lvl2pPr>
            <a:lvl3pPr algn="l" defTabSz="818828" rtl="0" eaLnBrk="1" latinLnBrk="0" hangingPunct="1">
              <a:spcBef>
                <a:spcPts val="0"/>
              </a:spcBef>
              <a:spcAft>
                <a:spcPts val="269"/>
              </a:spcAft>
              <a:buFont typeface="Arial" pitchFamily="34" charset="0"/>
              <a:defRPr lang="en-US" sz="1000" kern="1200" smtClean="0">
                <a:solidFill>
                  <a:schemeClr val="tx1"/>
                </a:solidFill>
                <a:latin typeface="+mn-lt"/>
                <a:ea typeface="+mj-ea"/>
                <a:cs typeface="+mj-cs"/>
              </a:defRPr>
            </a:lvl3pPr>
            <a:lvl4pPr algn="l" defTabSz="818828" rtl="0" eaLnBrk="1" latinLnBrk="0" hangingPunct="1">
              <a:spcBef>
                <a:spcPts val="0"/>
              </a:spcBef>
              <a:spcAft>
                <a:spcPts val="269"/>
              </a:spcAft>
              <a:buFont typeface="Arial" pitchFamily="34" charset="0"/>
              <a:defRPr lang="en-US" sz="900" kern="1200" smtClean="0">
                <a:solidFill>
                  <a:schemeClr val="tx1"/>
                </a:solidFill>
                <a:latin typeface="+mn-lt"/>
                <a:ea typeface="+mj-ea"/>
                <a:cs typeface="+mj-cs"/>
              </a:defRPr>
            </a:lvl4pPr>
            <a:lvl5pPr algn="l" defTabSz="818828" rtl="0" eaLnBrk="1" latinLnBrk="0" hangingPunct="1">
              <a:spcBef>
                <a:spcPts val="0"/>
              </a:spcBef>
              <a:spcAft>
                <a:spcPts val="269"/>
              </a:spcAft>
              <a:buFont typeface="Arial" pitchFamily="34" charset="0"/>
              <a:defRPr lang="en-GB" sz="900" kern="1200" dirty="0" smtClean="0">
                <a:solidFill>
                  <a:schemeClr val="tx1"/>
                </a:solidFill>
                <a:latin typeface="+mn-lt"/>
                <a:ea typeface="+mj-ea"/>
                <a:cs typeface="+mj-cs"/>
              </a:defRPr>
            </a:lvl5pPr>
            <a:lvl6pPr>
              <a:defRPr sz="14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Slide Number Placeholder 9"/>
          <p:cNvSpPr>
            <a:spLocks noGrp="1"/>
          </p:cNvSpPr>
          <p:nvPr>
            <p:ph type="sldNum" sz="quarter" idx="10"/>
          </p:nvPr>
        </p:nvSpPr>
        <p:spPr/>
        <p:txBody>
          <a:bodyPr/>
          <a:lstStyle>
            <a:lvl1pPr>
              <a:defRPr>
                <a:latin typeface="Arial" pitchFamily="34" charset="0"/>
                <a:cs typeface="Arial" pitchFamily="34" charset="0"/>
              </a:defRPr>
            </a:lvl1pPr>
          </a:lstStyle>
          <a:p>
            <a:pPr>
              <a:defRPr/>
            </a:pPr>
            <a:fld id="{6F3D990E-217B-4B87-BC8E-9233D915A59D}" type="slidenum">
              <a:rPr lang="en-US"/>
              <a:pPr>
                <a:defRPr/>
              </a:pPr>
              <a:t>‹#›</a:t>
            </a:fld>
            <a:endParaRPr lang="en-US"/>
          </a:p>
        </p:txBody>
      </p:sp>
      <p:sp>
        <p:nvSpPr>
          <p:cNvPr id="6" name="Footer Placeholder 10"/>
          <p:cNvSpPr>
            <a:spLocks noGrp="1"/>
          </p:cNvSpPr>
          <p:nvPr>
            <p:ph type="ftr" sz="quarter" idx="11"/>
          </p:nvPr>
        </p:nvSpPr>
        <p:spPr/>
        <p:txBody>
          <a:bodyPr/>
          <a:lstStyle>
            <a:lvl1pPr>
              <a:defRPr>
                <a:latin typeface="Arial" pitchFamily="34" charset="0"/>
                <a:cs typeface="Arial" pitchFamily="34" charset="0"/>
              </a:defRPr>
            </a:lvl1pPr>
          </a:lstStyle>
          <a:p>
            <a:pPr>
              <a:defRPr/>
            </a:pPr>
            <a:r>
              <a:rPr lang="en-US"/>
              <a:t>Yeni TTK ve şirketim - Nisan 2011</a:t>
            </a:r>
          </a:p>
        </p:txBody>
      </p:sp>
    </p:spTree>
    <p:extLst>
      <p:ext uri="{BB962C8B-B14F-4D97-AF65-F5344CB8AC3E}">
        <p14:creationId xmlns:p14="http://schemas.microsoft.com/office/powerpoint/2010/main" val="3788521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05206"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p:custDataLst>
              <p:tags r:id="rId3"/>
            </p:custDataLst>
          </p:nvPr>
        </p:nvSpPr>
        <p:spPr bwMode="auto">
          <a:xfrm>
            <a:off x="6804643" y="6554788"/>
            <a:ext cx="1905970"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a:t>
            </a:r>
            <a:r>
              <a:rPr lang="en-US" sz="800" dirty="0" err="1">
                <a:solidFill>
                  <a:srgbClr val="002776"/>
                </a:solidFill>
              </a:rPr>
              <a:t>Touche</a:t>
            </a:r>
            <a:r>
              <a:rPr lang="en-US" sz="800" dirty="0">
                <a:solidFill>
                  <a:srgbClr val="002776"/>
                </a:solidFill>
              </a:rPr>
              <a:t> Tohmatsu Limited</a:t>
            </a:r>
          </a:p>
        </p:txBody>
      </p:sp>
      <p:sp>
        <p:nvSpPr>
          <p:cNvPr id="4" name="Rectangle 10"/>
          <p:cNvSpPr>
            <a:spLocks noChangeArrowheads="1"/>
          </p:cNvSpPr>
          <p:nvPr userDrawn="1">
            <p:custDataLst>
              <p:tags r:id="rId4"/>
            </p:custDataLst>
          </p:nvPr>
        </p:nvSpPr>
        <p:spPr bwMode="auto">
          <a:xfrm>
            <a:off x="6762753" y="6554788"/>
            <a:ext cx="1947863" cy="141064"/>
          </a:xfrm>
          <a:prstGeom prst="rect">
            <a:avLst/>
          </a:prstGeom>
          <a:solidFill>
            <a:schemeClr val="bg2"/>
          </a:solidFill>
          <a:ln w="25400" algn="ctr">
            <a:noFill/>
            <a:miter lim="800000"/>
            <a:headEnd/>
            <a:tailEnd/>
          </a:ln>
        </p:spPr>
        <p:txBody>
          <a:bodyPr lIns="0" tIns="0" rIns="0" bIns="0">
            <a:spAutoFit/>
          </a:bodyPr>
          <a:lstStyle/>
          <a:p>
            <a:pPr algn="r" defTabSz="956496">
              <a:lnSpc>
                <a:spcPts val="1125"/>
              </a:lnSpc>
            </a:pPr>
            <a:r>
              <a:rPr lang="en-US" sz="800" dirty="0">
                <a:solidFill>
                  <a:srgbClr val="002776"/>
                </a:solidFill>
              </a:rPr>
              <a:t>©2011 Deloitte </a:t>
            </a:r>
            <a:r>
              <a:rPr lang="tr-TR" sz="800" dirty="0">
                <a:solidFill>
                  <a:srgbClr val="002776"/>
                </a:solidFill>
              </a:rPr>
              <a:t>Türkiye</a:t>
            </a:r>
            <a:endParaRPr lang="en-US" sz="800" dirty="0">
              <a:solidFill>
                <a:srgbClr val="002776"/>
              </a:solidFill>
            </a:endParaRPr>
          </a:p>
        </p:txBody>
      </p:sp>
      <p:sp>
        <p:nvSpPr>
          <p:cNvPr id="5" name="Slide Number Placeholder 1"/>
          <p:cNvSpPr>
            <a:spLocks noGrp="1"/>
          </p:cNvSpPr>
          <p:nvPr>
            <p:ph type="sldNum" sz="quarter" idx="10"/>
          </p:nvPr>
        </p:nvSpPr>
        <p:spPr/>
        <p:txBody>
          <a:bodyPr/>
          <a:lstStyle>
            <a:lvl1pPr>
              <a:defRPr/>
            </a:lvl1pPr>
          </a:lstStyle>
          <a:p>
            <a:fld id="{2C608594-50E2-41FF-B310-01B24654D07C}" type="slidenum">
              <a:rPr lang="en-US"/>
              <a:pPr/>
              <a:t>‹#›</a:t>
            </a:fld>
            <a:endParaRPr lang="en-US"/>
          </a:p>
        </p:txBody>
      </p:sp>
      <p:sp>
        <p:nvSpPr>
          <p:cNvPr id="6" name="Footer Placeholder 2"/>
          <p:cNvSpPr>
            <a:spLocks noGrp="1"/>
          </p:cNvSpPr>
          <p:nvPr>
            <p:ph type="ftr" sz="quarter" idx="11"/>
          </p:nvPr>
        </p:nvSpPr>
        <p:spPr/>
        <p:txBody>
          <a:bodyPr/>
          <a:lstStyle>
            <a:lvl1pPr>
              <a:defRPr/>
            </a:lvl1pPr>
          </a:lstStyle>
          <a:p>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4" name="Group 98"/>
          <p:cNvGrpSpPr>
            <a:grpSpLocks/>
          </p:cNvGrpSpPr>
          <p:nvPr userDrawn="1">
            <p:custDataLst>
              <p:tags r:id="rId2"/>
            </p:custDataLst>
          </p:nvPr>
        </p:nvGrpSpPr>
        <p:grpSpPr bwMode="auto">
          <a:xfrm>
            <a:off x="-1157288" y="5"/>
            <a:ext cx="955675" cy="3889375"/>
            <a:chOff x="-1253505" y="0"/>
            <a:chExt cx="1035794" cy="3889829"/>
          </a:xfrm>
        </p:grpSpPr>
        <p:sp>
          <p:nvSpPr>
            <p:cNvPr id="5" name="Rectangle 27"/>
            <p:cNvSpPr>
              <a:spLocks noChangeArrowheads="1"/>
            </p:cNvSpPr>
            <p:nvPr userDrawn="1">
              <p:custDataLst>
                <p:tags r:id="rId4"/>
              </p:custDataLst>
            </p:nvPr>
          </p:nvSpPr>
          <p:spPr bwMode="auto">
            <a:xfrm>
              <a:off x="-1253505" y="0"/>
              <a:ext cx="1035794" cy="3889829"/>
            </a:xfrm>
            <a:prstGeom prst="rect">
              <a:avLst/>
            </a:prstGeom>
            <a:solidFill>
              <a:schemeClr val="bg1"/>
            </a:solidFill>
            <a:ln w="12700" algn="ctr">
              <a:noFill/>
              <a:miter lim="800000"/>
              <a:headEnd/>
              <a:tailEnd/>
            </a:ln>
          </p:spPr>
          <p:txBody>
            <a:bodyPr wrap="none" lIns="0" tIns="0" rIns="0" bIns="0"/>
            <a:lstStyle/>
            <a:p>
              <a:pPr algn="ctr"/>
              <a:r>
                <a:rPr lang="en-GB" sz="1000" b="1" dirty="0">
                  <a:solidFill>
                    <a:srgbClr val="002776"/>
                  </a:solidFill>
                </a:rPr>
                <a:t>Primary </a:t>
              </a:r>
              <a:r>
                <a:rPr lang="en-GB" sz="1000" b="1" dirty="0" err="1">
                  <a:solidFill>
                    <a:srgbClr val="002776"/>
                  </a:solidFill>
                </a:rPr>
                <a:t>colors</a:t>
              </a:r>
              <a:endParaRPr lang="en-GB" sz="1000" b="1" dirty="0">
                <a:solidFill>
                  <a:srgbClr val="002776"/>
                </a:solidFill>
              </a:endParaRPr>
            </a:p>
          </p:txBody>
        </p:sp>
        <p:grpSp>
          <p:nvGrpSpPr>
            <p:cNvPr id="6" name="Group 50"/>
            <p:cNvGrpSpPr>
              <a:grpSpLocks/>
            </p:cNvGrpSpPr>
            <p:nvPr userDrawn="1"/>
          </p:nvGrpSpPr>
          <p:grpSpPr bwMode="auto">
            <a:xfrm>
              <a:off x="-967887" y="180996"/>
              <a:ext cx="464559" cy="585856"/>
              <a:chOff x="12661026" y="-1313976"/>
              <a:chExt cx="464559" cy="585856"/>
            </a:xfrm>
          </p:grpSpPr>
          <p:sp>
            <p:nvSpPr>
              <p:cNvPr id="22" name="Rectangle 25"/>
              <p:cNvSpPr>
                <a:spLocks noChangeArrowheads="1"/>
              </p:cNvSpPr>
              <p:nvPr userDrawn="1">
                <p:custDataLst>
                  <p:tags r:id="rId15"/>
                </p:custDataLst>
              </p:nvPr>
            </p:nvSpPr>
            <p:spPr bwMode="auto">
              <a:xfrm>
                <a:off x="12661026" y="-1313976"/>
                <a:ext cx="464559" cy="585856"/>
              </a:xfrm>
              <a:prstGeom prst="rect">
                <a:avLst/>
              </a:prstGeom>
              <a:solidFill>
                <a:srgbClr val="002776"/>
              </a:solidFill>
              <a:ln w="12700" algn="ctr">
                <a:noFill/>
                <a:miter lim="800000"/>
                <a:headEnd/>
                <a:tailEnd/>
              </a:ln>
            </p:spPr>
            <p:txBody>
              <a:bodyPr wrap="none" lIns="0" tIns="0" rIns="0" bIns="0" anchor="ctr"/>
              <a:lstStyle/>
              <a:p>
                <a:endParaRPr lang="en-GB" sz="1000" dirty="0">
                  <a:solidFill>
                    <a:srgbClr val="002776"/>
                  </a:solidFill>
                </a:endParaRPr>
              </a:p>
            </p:txBody>
          </p:sp>
          <p:sp>
            <p:nvSpPr>
              <p:cNvPr id="23" name="Rectangle 14"/>
              <p:cNvSpPr>
                <a:spLocks noChangeArrowheads="1"/>
              </p:cNvSpPr>
              <p:nvPr userDrawn="1">
                <p:custDataLst>
                  <p:tags r:id="rId16"/>
                </p:custDataLst>
              </p:nvPr>
            </p:nvSpPr>
            <p:spPr bwMode="auto">
              <a:xfrm>
                <a:off x="12726408" y="-1252056"/>
                <a:ext cx="359641" cy="461719"/>
              </a:xfrm>
              <a:prstGeom prst="rect">
                <a:avLst/>
              </a:prstGeom>
              <a:noFill/>
              <a:ln w="12700" algn="ctr">
                <a:noFill/>
                <a:miter lim="800000"/>
                <a:headEnd/>
                <a:tailEnd/>
              </a:ln>
            </p:spPr>
            <p:txBody>
              <a:bodyPr wrap="none" lIns="0" tIns="0" rIns="0" bIns="0">
                <a:spAutoFit/>
              </a:bodyPr>
              <a:lstStyle/>
              <a:p>
                <a:r>
                  <a:rPr lang="en-GB" sz="1000" dirty="0">
                    <a:solidFill>
                      <a:srgbClr val="FFFFFF"/>
                    </a:solidFill>
                  </a:rPr>
                  <a:t>R 0</a:t>
                </a:r>
              </a:p>
              <a:p>
                <a:r>
                  <a:rPr lang="en-GB" sz="1000" dirty="0">
                    <a:solidFill>
                      <a:srgbClr val="FFFFFF"/>
                    </a:solidFill>
                  </a:rPr>
                  <a:t>G 39</a:t>
                </a:r>
              </a:p>
              <a:p>
                <a:r>
                  <a:rPr lang="en-GB" sz="1000" dirty="0">
                    <a:solidFill>
                      <a:srgbClr val="FFFFFF"/>
                    </a:solidFill>
                  </a:rPr>
                  <a:t>B 118</a:t>
                </a:r>
              </a:p>
            </p:txBody>
          </p:sp>
        </p:grpSp>
        <p:grpSp>
          <p:nvGrpSpPr>
            <p:cNvPr id="7" name="Group 52"/>
            <p:cNvGrpSpPr>
              <a:grpSpLocks/>
            </p:cNvGrpSpPr>
            <p:nvPr userDrawn="1"/>
          </p:nvGrpSpPr>
          <p:grpSpPr bwMode="auto">
            <a:xfrm>
              <a:off x="-967887" y="1414628"/>
              <a:ext cx="464559" cy="584268"/>
              <a:chOff x="12661026" y="59430"/>
              <a:chExt cx="464559" cy="584268"/>
            </a:xfrm>
          </p:grpSpPr>
          <p:sp>
            <p:nvSpPr>
              <p:cNvPr id="20" name="Rectangle 19"/>
              <p:cNvSpPr>
                <a:spLocks noChangeArrowheads="1"/>
              </p:cNvSpPr>
              <p:nvPr userDrawn="1">
                <p:custDataLst>
                  <p:tags r:id="rId13"/>
                </p:custDataLst>
              </p:nvPr>
            </p:nvSpPr>
            <p:spPr bwMode="auto">
              <a:xfrm>
                <a:off x="12661026" y="59430"/>
                <a:ext cx="464559" cy="584268"/>
              </a:xfrm>
              <a:prstGeom prst="rect">
                <a:avLst/>
              </a:prstGeom>
              <a:solidFill>
                <a:schemeClr val="accent3"/>
              </a:solidFill>
              <a:ln w="12700" algn="ctr">
                <a:noFill/>
                <a:miter lim="800000"/>
                <a:headEnd/>
                <a:tailEnd/>
              </a:ln>
            </p:spPr>
            <p:txBody>
              <a:bodyPr wrap="none" lIns="0" tIns="0" rIns="0" bIns="0" anchor="ctr"/>
              <a:lstStyle/>
              <a:p>
                <a:endParaRPr lang="en-GB" sz="1000" dirty="0">
                  <a:solidFill>
                    <a:srgbClr val="002776"/>
                  </a:solidFill>
                </a:endParaRPr>
              </a:p>
            </p:txBody>
          </p:sp>
          <p:sp>
            <p:nvSpPr>
              <p:cNvPr id="21" name="Rectangle 16"/>
              <p:cNvSpPr>
                <a:spLocks noChangeArrowheads="1"/>
              </p:cNvSpPr>
              <p:nvPr userDrawn="1">
                <p:custDataLst>
                  <p:tags r:id="rId14"/>
                </p:custDataLst>
              </p:nvPr>
            </p:nvSpPr>
            <p:spPr bwMode="auto">
              <a:xfrm>
                <a:off x="12719526" y="110236"/>
                <a:ext cx="375277" cy="461719"/>
              </a:xfrm>
              <a:prstGeom prst="rect">
                <a:avLst/>
              </a:prstGeom>
              <a:noFill/>
              <a:ln w="12700" algn="ctr">
                <a:noFill/>
                <a:miter lim="800000"/>
                <a:headEnd/>
                <a:tailEnd/>
              </a:ln>
            </p:spPr>
            <p:txBody>
              <a:bodyPr wrap="none" lIns="0" tIns="0" rIns="0" bIns="0">
                <a:spAutoFit/>
              </a:bodyPr>
              <a:lstStyle/>
              <a:p>
                <a:r>
                  <a:rPr lang="en-GB" sz="1000" dirty="0">
                    <a:solidFill>
                      <a:srgbClr val="FFFFFF"/>
                    </a:solidFill>
                  </a:rPr>
                  <a:t>R 0</a:t>
                </a:r>
              </a:p>
              <a:p>
                <a:r>
                  <a:rPr lang="en-GB" sz="1000" dirty="0">
                    <a:solidFill>
                      <a:srgbClr val="FFFFFF"/>
                    </a:solidFill>
                  </a:rPr>
                  <a:t>G 161</a:t>
                </a:r>
              </a:p>
              <a:p>
                <a:r>
                  <a:rPr lang="en-GB" sz="1000" dirty="0">
                    <a:solidFill>
                      <a:srgbClr val="FFFFFF"/>
                    </a:solidFill>
                  </a:rPr>
                  <a:t>B 222</a:t>
                </a:r>
              </a:p>
            </p:txBody>
          </p:sp>
        </p:grpSp>
        <p:grpSp>
          <p:nvGrpSpPr>
            <p:cNvPr id="8" name="Group 53"/>
            <p:cNvGrpSpPr>
              <a:grpSpLocks/>
            </p:cNvGrpSpPr>
            <p:nvPr userDrawn="1"/>
          </p:nvGrpSpPr>
          <p:grpSpPr bwMode="auto">
            <a:xfrm>
              <a:off x="-967887" y="2030650"/>
              <a:ext cx="464559" cy="584268"/>
              <a:chOff x="12661026" y="853322"/>
              <a:chExt cx="464559" cy="584268"/>
            </a:xfrm>
          </p:grpSpPr>
          <p:sp>
            <p:nvSpPr>
              <p:cNvPr id="18" name="Rectangle 25"/>
              <p:cNvSpPr>
                <a:spLocks noChangeArrowheads="1"/>
              </p:cNvSpPr>
              <p:nvPr userDrawn="1">
                <p:custDataLst>
                  <p:tags r:id="rId11"/>
                </p:custDataLst>
              </p:nvPr>
            </p:nvSpPr>
            <p:spPr bwMode="auto">
              <a:xfrm>
                <a:off x="12661026" y="853322"/>
                <a:ext cx="464559" cy="584268"/>
              </a:xfrm>
              <a:prstGeom prst="rect">
                <a:avLst/>
              </a:prstGeom>
              <a:solidFill>
                <a:schemeClr val="accent4"/>
              </a:solidFill>
              <a:ln w="12700" algn="ctr">
                <a:noFill/>
                <a:miter lim="800000"/>
                <a:headEnd/>
                <a:tailEnd/>
              </a:ln>
            </p:spPr>
            <p:txBody>
              <a:bodyPr wrap="none" lIns="0" tIns="0" rIns="0" bIns="0" anchor="ctr"/>
              <a:lstStyle/>
              <a:p>
                <a:endParaRPr lang="en-GB" sz="1000" dirty="0">
                  <a:solidFill>
                    <a:srgbClr val="002776"/>
                  </a:solidFill>
                </a:endParaRPr>
              </a:p>
            </p:txBody>
          </p:sp>
          <p:sp>
            <p:nvSpPr>
              <p:cNvPr id="19" name="Rectangle 24"/>
              <p:cNvSpPr>
                <a:spLocks noChangeArrowheads="1"/>
              </p:cNvSpPr>
              <p:nvPr userDrawn="1">
                <p:custDataLst>
                  <p:tags r:id="rId12"/>
                </p:custDataLst>
              </p:nvPr>
            </p:nvSpPr>
            <p:spPr bwMode="auto">
              <a:xfrm>
                <a:off x="12719526" y="915241"/>
                <a:ext cx="375277" cy="477110"/>
              </a:xfrm>
              <a:prstGeom prst="rect">
                <a:avLst/>
              </a:prstGeom>
              <a:noFill/>
              <a:ln w="12700" algn="ctr">
                <a:noFill/>
                <a:miter lim="800000"/>
                <a:headEnd/>
                <a:tailEnd/>
              </a:ln>
            </p:spPr>
            <p:txBody>
              <a:bodyPr wrap="none" lIns="0" tIns="0" rIns="0" bIns="0">
                <a:spAutoFit/>
              </a:bodyPr>
              <a:lstStyle/>
              <a:p>
                <a:r>
                  <a:rPr lang="en-GB" sz="1000" dirty="0">
                    <a:solidFill>
                      <a:srgbClr val="FFFFFF"/>
                    </a:solidFill>
                  </a:rPr>
                  <a:t>R 60</a:t>
                </a:r>
              </a:p>
              <a:p>
                <a:r>
                  <a:rPr lang="en-GB" sz="1000" dirty="0">
                    <a:solidFill>
                      <a:srgbClr val="FFFFFF"/>
                    </a:solidFill>
                  </a:rPr>
                  <a:t>G 138</a:t>
                </a:r>
              </a:p>
              <a:p>
                <a:r>
                  <a:rPr lang="en-GB" sz="1000" dirty="0">
                    <a:solidFill>
                      <a:srgbClr val="FFFFFF"/>
                    </a:solidFill>
                  </a:rPr>
                  <a:t>B 46</a:t>
                </a:r>
              </a:p>
            </p:txBody>
          </p:sp>
        </p:grpSp>
        <p:grpSp>
          <p:nvGrpSpPr>
            <p:cNvPr id="9" name="Group 54"/>
            <p:cNvGrpSpPr>
              <a:grpSpLocks/>
            </p:cNvGrpSpPr>
            <p:nvPr userDrawn="1"/>
          </p:nvGrpSpPr>
          <p:grpSpPr bwMode="auto">
            <a:xfrm>
              <a:off x="-967887" y="2646672"/>
              <a:ext cx="464559" cy="585855"/>
              <a:chOff x="12661026" y="1513377"/>
              <a:chExt cx="464559" cy="585855"/>
            </a:xfrm>
          </p:grpSpPr>
          <p:sp>
            <p:nvSpPr>
              <p:cNvPr id="16" name="Rectangle 25"/>
              <p:cNvSpPr>
                <a:spLocks noChangeArrowheads="1"/>
              </p:cNvSpPr>
              <p:nvPr userDrawn="1">
                <p:custDataLst>
                  <p:tags r:id="rId9"/>
                </p:custDataLst>
              </p:nvPr>
            </p:nvSpPr>
            <p:spPr bwMode="auto">
              <a:xfrm>
                <a:off x="12661026" y="1513377"/>
                <a:ext cx="464559" cy="585855"/>
              </a:xfrm>
              <a:prstGeom prst="rect">
                <a:avLst/>
              </a:prstGeom>
              <a:solidFill>
                <a:schemeClr val="accent5"/>
              </a:solidFill>
              <a:ln w="12700" algn="ctr">
                <a:noFill/>
                <a:miter lim="800000"/>
                <a:headEnd/>
                <a:tailEnd/>
              </a:ln>
            </p:spPr>
            <p:txBody>
              <a:bodyPr wrap="none" lIns="0" tIns="0" rIns="0" bIns="0" anchor="ctr"/>
              <a:lstStyle/>
              <a:p>
                <a:endParaRPr lang="en-GB" sz="1000" dirty="0">
                  <a:solidFill>
                    <a:srgbClr val="002776"/>
                  </a:solidFill>
                </a:endParaRPr>
              </a:p>
            </p:txBody>
          </p:sp>
          <p:sp>
            <p:nvSpPr>
              <p:cNvPr id="17" name="Rectangle 17"/>
              <p:cNvSpPr>
                <a:spLocks noChangeArrowheads="1"/>
              </p:cNvSpPr>
              <p:nvPr userDrawn="1">
                <p:custDataLst>
                  <p:tags r:id="rId10"/>
                </p:custDataLst>
              </p:nvPr>
            </p:nvSpPr>
            <p:spPr bwMode="auto">
              <a:xfrm>
                <a:off x="12719526" y="1575296"/>
                <a:ext cx="375277" cy="461719"/>
              </a:xfrm>
              <a:prstGeom prst="rect">
                <a:avLst/>
              </a:prstGeom>
              <a:noFill/>
              <a:ln w="12700" algn="ctr">
                <a:noFill/>
                <a:miter lim="800000"/>
                <a:headEnd/>
                <a:tailEnd/>
              </a:ln>
            </p:spPr>
            <p:txBody>
              <a:bodyPr wrap="none" lIns="0" tIns="0" rIns="0" bIns="0">
                <a:spAutoFit/>
              </a:bodyPr>
              <a:lstStyle/>
              <a:p>
                <a:r>
                  <a:rPr lang="en-GB" sz="1000" dirty="0">
                    <a:solidFill>
                      <a:srgbClr val="002776"/>
                    </a:solidFill>
                  </a:rPr>
                  <a:t>R 114</a:t>
                </a:r>
              </a:p>
              <a:p>
                <a:r>
                  <a:rPr lang="en-GB" sz="1000" dirty="0">
                    <a:solidFill>
                      <a:srgbClr val="002776"/>
                    </a:solidFill>
                  </a:rPr>
                  <a:t>G 199</a:t>
                </a:r>
              </a:p>
              <a:p>
                <a:r>
                  <a:rPr lang="en-GB" sz="1000" dirty="0">
                    <a:solidFill>
                      <a:srgbClr val="002776"/>
                    </a:solidFill>
                  </a:rPr>
                  <a:t>B 231</a:t>
                </a:r>
              </a:p>
            </p:txBody>
          </p:sp>
        </p:grpSp>
        <p:grpSp>
          <p:nvGrpSpPr>
            <p:cNvPr id="10" name="Group 55"/>
            <p:cNvGrpSpPr>
              <a:grpSpLocks/>
            </p:cNvGrpSpPr>
            <p:nvPr userDrawn="1"/>
          </p:nvGrpSpPr>
          <p:grpSpPr bwMode="auto">
            <a:xfrm>
              <a:off x="-967887" y="3262694"/>
              <a:ext cx="464559" cy="585855"/>
              <a:chOff x="12661026" y="2333768"/>
              <a:chExt cx="464559" cy="585855"/>
            </a:xfrm>
          </p:grpSpPr>
          <p:sp>
            <p:nvSpPr>
              <p:cNvPr id="14" name="Rectangle 25"/>
              <p:cNvSpPr>
                <a:spLocks noChangeArrowheads="1"/>
              </p:cNvSpPr>
              <p:nvPr userDrawn="1">
                <p:custDataLst>
                  <p:tags r:id="rId7"/>
                </p:custDataLst>
              </p:nvPr>
            </p:nvSpPr>
            <p:spPr bwMode="auto">
              <a:xfrm>
                <a:off x="12661026" y="2333768"/>
                <a:ext cx="464559" cy="585855"/>
              </a:xfrm>
              <a:prstGeom prst="rect">
                <a:avLst/>
              </a:prstGeom>
              <a:solidFill>
                <a:schemeClr val="accent6"/>
              </a:solidFill>
              <a:ln w="12700" algn="ctr">
                <a:noFill/>
                <a:miter lim="800000"/>
                <a:headEnd/>
                <a:tailEnd/>
              </a:ln>
            </p:spPr>
            <p:txBody>
              <a:bodyPr wrap="none" lIns="0" tIns="0" rIns="0" bIns="0" anchor="ctr"/>
              <a:lstStyle/>
              <a:p>
                <a:endParaRPr lang="en-GB" sz="1000" dirty="0">
                  <a:solidFill>
                    <a:srgbClr val="002776"/>
                  </a:solidFill>
                </a:endParaRPr>
              </a:p>
            </p:txBody>
          </p:sp>
          <p:sp>
            <p:nvSpPr>
              <p:cNvPr id="15" name="Rectangle 19"/>
              <p:cNvSpPr>
                <a:spLocks noChangeArrowheads="1"/>
              </p:cNvSpPr>
              <p:nvPr userDrawn="1">
                <p:custDataLst>
                  <p:tags r:id="rId8"/>
                </p:custDataLst>
              </p:nvPr>
            </p:nvSpPr>
            <p:spPr bwMode="auto">
              <a:xfrm>
                <a:off x="12719526" y="2395687"/>
                <a:ext cx="375277" cy="477109"/>
              </a:xfrm>
              <a:prstGeom prst="rect">
                <a:avLst/>
              </a:prstGeom>
              <a:noFill/>
              <a:ln w="12700" algn="ctr">
                <a:noFill/>
                <a:miter lim="800000"/>
                <a:headEnd/>
                <a:tailEnd/>
              </a:ln>
            </p:spPr>
            <p:txBody>
              <a:bodyPr wrap="none" lIns="0" tIns="0" rIns="0" bIns="0">
                <a:spAutoFit/>
              </a:bodyPr>
              <a:lstStyle/>
              <a:p>
                <a:r>
                  <a:rPr lang="en-GB" sz="1000" dirty="0">
                    <a:solidFill>
                      <a:srgbClr val="002776"/>
                    </a:solidFill>
                  </a:rPr>
                  <a:t>R 201</a:t>
                </a:r>
              </a:p>
              <a:p>
                <a:r>
                  <a:rPr lang="en-GB" sz="1000" dirty="0">
                    <a:solidFill>
                      <a:srgbClr val="002776"/>
                    </a:solidFill>
                  </a:rPr>
                  <a:t>G 221</a:t>
                </a:r>
              </a:p>
              <a:p>
                <a:r>
                  <a:rPr lang="en-GB" sz="1000" dirty="0">
                    <a:solidFill>
                      <a:srgbClr val="002776"/>
                    </a:solidFill>
                  </a:rPr>
                  <a:t>B 3</a:t>
                </a:r>
              </a:p>
            </p:txBody>
          </p:sp>
        </p:grpSp>
        <p:grpSp>
          <p:nvGrpSpPr>
            <p:cNvPr id="11" name="Group 51"/>
            <p:cNvGrpSpPr>
              <a:grpSpLocks/>
            </p:cNvGrpSpPr>
            <p:nvPr userDrawn="1"/>
          </p:nvGrpSpPr>
          <p:grpSpPr bwMode="auto">
            <a:xfrm>
              <a:off x="-967887" y="798606"/>
              <a:ext cx="464559" cy="584268"/>
              <a:chOff x="12661026" y="-640070"/>
              <a:chExt cx="464559" cy="584268"/>
            </a:xfrm>
          </p:grpSpPr>
          <p:sp>
            <p:nvSpPr>
              <p:cNvPr id="12" name="Rectangle 25"/>
              <p:cNvSpPr>
                <a:spLocks noChangeArrowheads="1"/>
              </p:cNvSpPr>
              <p:nvPr userDrawn="1">
                <p:custDataLst>
                  <p:tags r:id="rId5"/>
                </p:custDataLst>
              </p:nvPr>
            </p:nvSpPr>
            <p:spPr bwMode="auto">
              <a:xfrm>
                <a:off x="12661026" y="-640070"/>
                <a:ext cx="464559" cy="584268"/>
              </a:xfrm>
              <a:prstGeom prst="rect">
                <a:avLst/>
              </a:prstGeom>
              <a:solidFill>
                <a:schemeClr val="accent2"/>
              </a:solidFill>
              <a:ln w="12700" algn="ctr">
                <a:noFill/>
                <a:miter lim="800000"/>
                <a:headEnd/>
                <a:tailEnd/>
              </a:ln>
            </p:spPr>
            <p:txBody>
              <a:bodyPr wrap="none" lIns="0" tIns="0" rIns="0" bIns="0" anchor="ctr"/>
              <a:lstStyle/>
              <a:p>
                <a:endParaRPr lang="en-GB" sz="1000" dirty="0">
                  <a:solidFill>
                    <a:srgbClr val="002776"/>
                  </a:solidFill>
                </a:endParaRPr>
              </a:p>
            </p:txBody>
          </p:sp>
          <p:sp>
            <p:nvSpPr>
              <p:cNvPr id="13" name="Rectangle 15"/>
              <p:cNvSpPr>
                <a:spLocks noChangeArrowheads="1"/>
              </p:cNvSpPr>
              <p:nvPr userDrawn="1">
                <p:custDataLst>
                  <p:tags r:id="rId6"/>
                </p:custDataLst>
              </p:nvPr>
            </p:nvSpPr>
            <p:spPr bwMode="auto">
              <a:xfrm>
                <a:off x="12719526" y="-578151"/>
                <a:ext cx="375277" cy="477110"/>
              </a:xfrm>
              <a:prstGeom prst="rect">
                <a:avLst/>
              </a:prstGeom>
              <a:noFill/>
              <a:ln w="12700" algn="ctr">
                <a:noFill/>
                <a:miter lim="800000"/>
                <a:headEnd/>
                <a:tailEnd/>
              </a:ln>
            </p:spPr>
            <p:txBody>
              <a:bodyPr wrap="none" lIns="0" tIns="0" rIns="0" bIns="0">
                <a:spAutoFit/>
              </a:bodyPr>
              <a:lstStyle/>
              <a:p>
                <a:r>
                  <a:rPr lang="en-GB" sz="1000" dirty="0">
                    <a:solidFill>
                      <a:srgbClr val="FFFFFF"/>
                    </a:solidFill>
                  </a:rPr>
                  <a:t>R 146</a:t>
                </a:r>
              </a:p>
              <a:p>
                <a:r>
                  <a:rPr lang="en-GB" sz="1000" dirty="0">
                    <a:solidFill>
                      <a:srgbClr val="FFFFFF"/>
                    </a:solidFill>
                  </a:rPr>
                  <a:t>G 212</a:t>
                </a:r>
              </a:p>
              <a:p>
                <a:r>
                  <a:rPr lang="en-GB" sz="1000" dirty="0">
                    <a:solidFill>
                      <a:srgbClr val="FFFFFF"/>
                    </a:solidFill>
                  </a:rPr>
                  <a:t>B 0</a:t>
                </a:r>
              </a:p>
            </p:txBody>
          </p:sp>
        </p:grpSp>
      </p:grpSp>
      <p:graphicFrame>
        <p:nvGraphicFramePr>
          <p:cNvPr id="24" name="Rectangle 2" hidden="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06230" name="think-cell Slide" r:id="rId18" imgW="0" imgH="0" progId="">
                  <p:embed/>
                </p:oleObj>
              </mc:Choice>
              <mc:Fallback>
                <p:oleObj name="think-cell Slide" r:id="rId18"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5" name="Picture 5" descr="DEL_PRI_RGB"/>
          <p:cNvPicPr>
            <a:picLocks noChangeArrowheads="1"/>
          </p:cNvPicPr>
          <p:nvPr userDrawn="1"/>
        </p:nvPicPr>
        <p:blipFill>
          <a:blip r:embed="rId19" cstate="print"/>
          <a:srcRect/>
          <a:stretch>
            <a:fillRect/>
          </a:stretch>
        </p:blipFill>
        <p:spPr bwMode="auto">
          <a:xfrm>
            <a:off x="315918" y="2873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spAutoFit/>
          </a:bodyPr>
          <a:lstStyle>
            <a:lvl1pPr marL="0" indent="0" eaLnBrk="1" hangingPunct="1">
              <a:lnSpc>
                <a:spcPct val="106000"/>
              </a:lnSpc>
              <a:spcBef>
                <a:spcPct val="15000"/>
              </a:spcBef>
              <a:buFont typeface="Wingdings 2" pitchFamily="18" charset="2"/>
              <a:buNone/>
              <a:defRPr b="1" smtClean="0"/>
            </a:lvl1pPr>
          </a:lstStyle>
          <a:p>
            <a:r>
              <a:rPr lang="en-US" noProof="0" smtClean="0"/>
              <a:t>Click to edit Master subtitle style</a:t>
            </a:r>
            <a:endParaRPr lang="en-US" noProof="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23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78582"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chemeClr val="tx2"/>
                </a:solidFill>
              </a:rPr>
              <a:t>©201</a:t>
            </a:r>
            <a:r>
              <a:rPr lang="tr-TR" sz="800" dirty="0">
                <a:solidFill>
                  <a:schemeClr val="tx2"/>
                </a:solidFill>
              </a:rPr>
              <a:t>2</a:t>
            </a:r>
            <a:r>
              <a:rPr lang="en-US" sz="800" dirty="0">
                <a:solidFill>
                  <a:schemeClr val="tx2"/>
                </a:solidFill>
              </a:rPr>
              <a:t> Deloitte </a:t>
            </a:r>
            <a:r>
              <a:rPr lang="tr-TR" sz="800" dirty="0">
                <a:solidFill>
                  <a:schemeClr val="tx2"/>
                </a:solidFill>
              </a:rPr>
              <a:t>Türkiye</a:t>
            </a:r>
            <a:endParaRPr lang="en-US" sz="800" dirty="0">
              <a:solidFill>
                <a:schemeClr val="tx2"/>
              </a:solidFill>
            </a:endParaRPr>
          </a:p>
        </p:txBody>
      </p:sp>
      <p:sp>
        <p:nvSpPr>
          <p:cNvPr id="8"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9" y="1123955"/>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91" y="1122367"/>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D6A41E09-665C-48B9-BAC2-E4EE04EA2581}"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07254"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7"/>
          <p:cNvSpPr txBox="1">
            <a:spLocks noChangeArrowheads="1"/>
          </p:cNvSpPr>
          <p:nvPr userDrawn="1"/>
        </p:nvSpPr>
        <p:spPr bwMode="auto">
          <a:xfrm>
            <a:off x="409575" y="6626226"/>
            <a:ext cx="508000" cy="122238"/>
          </a:xfrm>
          <a:prstGeom prst="rect">
            <a:avLst/>
          </a:prstGeom>
          <a:noFill/>
          <a:ln w="6350">
            <a:noFill/>
            <a:miter lim="800000"/>
            <a:headEnd/>
            <a:tailEnd/>
          </a:ln>
        </p:spPr>
        <p:txBody>
          <a:bodyPr lIns="0" tIns="0" rIns="0" bIns="0">
            <a:spAutoFit/>
          </a:bodyPr>
          <a:lstStyle/>
          <a:p>
            <a:pPr>
              <a:spcBef>
                <a:spcPct val="50000"/>
              </a:spcBef>
            </a:pPr>
            <a:fld id="{CE3F3D4F-DF21-4F3C-8021-DA9C094818E0}" type="slidenum">
              <a:rPr lang="en-US" sz="800">
                <a:solidFill>
                  <a:srgbClr val="000066"/>
                </a:solidFill>
              </a:rPr>
              <a:pPr>
                <a:spcBef>
                  <a:spcPct val="50000"/>
                </a:spcBef>
              </a:pPr>
              <a:t>‹#›</a:t>
            </a:fld>
            <a:endParaRPr lang="en-US" sz="800" dirty="0">
              <a:solidFill>
                <a:srgbClr val="000066"/>
              </a:solidFill>
            </a:endParaRPr>
          </a:p>
        </p:txBody>
      </p:sp>
      <p:sp>
        <p:nvSpPr>
          <p:cNvPr id="7" name="Rectangle 9"/>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a:t>
            </a:r>
            <a:r>
              <a:rPr lang="tr-TR" sz="800" dirty="0">
                <a:solidFill>
                  <a:srgbClr val="002776"/>
                </a:solidFill>
              </a:rPr>
              <a:t>Türkiye</a:t>
            </a:r>
            <a:endParaRPr lang="en-US" sz="800" dirty="0">
              <a:solidFill>
                <a:srgbClr val="002776"/>
              </a:solidFill>
            </a:endParaRP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a:lnSpc>
                <a:spcPct val="106000"/>
              </a:lnSpc>
              <a:spcBef>
                <a:spcPts val="1344"/>
              </a:spcBef>
              <a:spcAft>
                <a:spcPts val="0"/>
              </a:spcAft>
              <a:defRPr/>
            </a:lvl1pPr>
            <a:lvl3pPr>
              <a:lnSpc>
                <a:spcPct val="106000"/>
              </a:lnSpc>
              <a:spcBef>
                <a:spcPts val="576"/>
              </a:spcBef>
              <a:spcAft>
                <a:spcPts val="0"/>
              </a:spcAft>
              <a:defRPr/>
            </a:lvl3pPr>
            <a:lvl4pPr>
              <a:lnSpc>
                <a:spcPct val="106000"/>
              </a:lnSpc>
              <a:spcBef>
                <a:spcPts val="576"/>
              </a:spcBef>
              <a:spcAft>
                <a:spcPts val="0"/>
              </a:spcAft>
              <a:defRPr/>
            </a:lvl4pPr>
            <a:lvl5pPr>
              <a:lnSpc>
                <a:spcPct val="106000"/>
              </a:lnSpc>
              <a:spcBef>
                <a:spcPts val="576"/>
              </a:spcBef>
              <a:spcAft>
                <a:spcPts val="0"/>
              </a:spcAft>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Footer Placeholder 3"/>
          <p:cNvSpPr>
            <a:spLocks noGrp="1"/>
          </p:cNvSpPr>
          <p:nvPr>
            <p:ph type="ftr" sz="quarter" idx="13"/>
            <p:custDataLst>
              <p:tags r:id="rId4"/>
            </p:custDataLst>
          </p:nvPr>
        </p:nvSpPr>
        <p:spPr/>
        <p:txBody>
          <a:bodyPr/>
          <a:lstStyle>
            <a:lvl1pPr>
              <a:defRPr/>
            </a:lvl1pPr>
          </a:lstStyle>
          <a:p>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08278"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7"/>
          <p:cNvSpPr txBox="1">
            <a:spLocks noChangeArrowheads="1"/>
          </p:cNvSpPr>
          <p:nvPr userDrawn="1"/>
        </p:nvSpPr>
        <p:spPr bwMode="auto">
          <a:xfrm>
            <a:off x="409575" y="6626226"/>
            <a:ext cx="508000" cy="122238"/>
          </a:xfrm>
          <a:prstGeom prst="rect">
            <a:avLst/>
          </a:prstGeom>
          <a:noFill/>
          <a:ln w="6350">
            <a:noFill/>
            <a:miter lim="800000"/>
            <a:headEnd/>
            <a:tailEnd/>
          </a:ln>
        </p:spPr>
        <p:txBody>
          <a:bodyPr lIns="0" tIns="0" rIns="0" bIns="0">
            <a:spAutoFit/>
          </a:bodyPr>
          <a:lstStyle/>
          <a:p>
            <a:pPr>
              <a:spcBef>
                <a:spcPct val="50000"/>
              </a:spcBef>
            </a:pPr>
            <a:fld id="{8C3B85B2-6548-4FAF-A6C0-9DDE91A8F6A5}" type="slidenum">
              <a:rPr lang="en-US" sz="800">
                <a:solidFill>
                  <a:srgbClr val="000066"/>
                </a:solidFill>
              </a:rPr>
              <a:pPr>
                <a:spcBef>
                  <a:spcPct val="50000"/>
                </a:spcBef>
              </a:pPr>
              <a:t>‹#›</a:t>
            </a:fld>
            <a:endParaRPr lang="en-US" sz="800" dirty="0">
              <a:solidFill>
                <a:srgbClr val="000066"/>
              </a:solidFill>
            </a:endParaRPr>
          </a:p>
        </p:txBody>
      </p:sp>
      <p:sp>
        <p:nvSpPr>
          <p:cNvPr id="7"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a:t>
            </a:r>
            <a:r>
              <a:rPr lang="tr-TR" sz="800" dirty="0">
                <a:solidFill>
                  <a:srgbClr val="002776"/>
                </a:solidFill>
              </a:rPr>
              <a:t>Türkiye</a:t>
            </a:r>
            <a:endParaRPr lang="en-US" sz="800" dirty="0">
              <a:solidFill>
                <a:srgbClr val="002776"/>
              </a:solidFill>
            </a:endParaRPr>
          </a:p>
        </p:txBody>
      </p:sp>
      <p:sp>
        <p:nvSpPr>
          <p:cNvPr id="8"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0" name="Text Placeholder 9"/>
          <p:cNvSpPr>
            <a:spLocks noGrp="1"/>
          </p:cNvSpPr>
          <p:nvPr>
            <p:ph type="body" sz="quarter" idx="12"/>
          </p:nvPr>
        </p:nvSpPr>
        <p:spPr>
          <a:xfrm>
            <a:off x="396875" y="1123955"/>
            <a:ext cx="4043242" cy="5186363"/>
          </a:xfrm>
          <a:prstGeom prst="rect">
            <a:avLst/>
          </a:prstGeom>
        </p:spPr>
        <p:txBody>
          <a:bodyPr lIns="0" tIns="0" r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11"/>
          <p:cNvSpPr>
            <a:spLocks noGrp="1"/>
          </p:cNvSpPr>
          <p:nvPr>
            <p:ph type="body" sz="quarter" idx="13"/>
          </p:nvPr>
        </p:nvSpPr>
        <p:spPr>
          <a:xfrm>
            <a:off x="4704325" y="1123955"/>
            <a:ext cx="4042800" cy="5186363"/>
          </a:xfrm>
          <a:prstGeom prst="rect">
            <a:avLst/>
          </a:prstGeom>
        </p:spPr>
        <p:txBody>
          <a:bodyPr lIns="0" tIns="0" r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Footer Placeholder 3"/>
          <p:cNvSpPr>
            <a:spLocks noGrp="1"/>
          </p:cNvSpPr>
          <p:nvPr>
            <p:ph type="ftr" sz="quarter" idx="14"/>
            <p:custDataLst>
              <p:tags r:id="rId4"/>
            </p:custDataLst>
          </p:nvPr>
        </p:nvSpPr>
        <p:spPr/>
        <p:txBody>
          <a:bodyPr/>
          <a:lstStyle>
            <a:lvl1pPr>
              <a:defRPr/>
            </a:lvl1pPr>
          </a:lstStyle>
          <a:p>
            <a:endParaRPr lang="tr-T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Rectangle 2" hidden="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09302"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ctrTitle"/>
          </p:nvPr>
        </p:nvSpPr>
        <p:spPr>
          <a:xfrm>
            <a:off x="1142820" y="2618107"/>
            <a:ext cx="6207508" cy="1278000"/>
          </a:xfrm>
        </p:spPr>
        <p:txBody>
          <a:bodyPr/>
          <a:lstStyle>
            <a:lvl1pPr>
              <a:lnSpc>
                <a:spcPts val="4883"/>
              </a:lnSpc>
              <a:defRPr sz="5200" b="0">
                <a:solidFill>
                  <a:schemeClr val="tx2"/>
                </a:solidFill>
                <a:latin typeface="Times New Roman" pitchFamily="18" charset="0"/>
              </a:defRPr>
            </a:lvl1pPr>
          </a:lstStyle>
          <a:p>
            <a:r>
              <a:rPr lang="en-US" noProof="0" smtClean="0"/>
              <a:t>Click to edit Master title style</a:t>
            </a:r>
            <a:endParaRPr lang="en-US" noProof="0"/>
          </a:p>
        </p:txBody>
      </p:sp>
    </p:spTree>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10326"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5"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23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11350"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a:t>
            </a:r>
            <a:r>
              <a:rPr lang="tr-TR" sz="800" dirty="0">
                <a:solidFill>
                  <a:srgbClr val="002776"/>
                </a:solidFill>
              </a:rPr>
              <a:t>Türkiye</a:t>
            </a: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fld id="{9418138C-E1C8-44F4-9989-6D33181B2330}"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12374"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9" y="1123955"/>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91" y="1122367"/>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E231857F-5577-4338-8FBB-5D7E53328931}"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13398"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71" tIns="35971" rIns="35971" bIns="35971"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3"/>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C91CB5FA-BB55-4D64-892B-C60F63979614}"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14422"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fld id="{90421B1C-ABCD-4688-B90C-67821D4308C1}" type="slidenum">
              <a:rPr lang="en-US"/>
              <a:pPr/>
              <a:t>‹#›</a:t>
            </a:fld>
            <a:endParaRPr lang="en-US"/>
          </a:p>
        </p:txBody>
      </p:sp>
      <p:sp>
        <p:nvSpPr>
          <p:cNvPr id="5" name="Footer Placeholder 2"/>
          <p:cNvSpPr>
            <a:spLocks noGrp="1"/>
          </p:cNvSpPr>
          <p:nvPr>
            <p:ph type="ftr" sz="quarter" idx="11"/>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15446"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5"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23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16470"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10"/>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fld id="{571A9F57-2B3A-467F-9417-46F77F84F390}"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80630"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71" tIns="35971" rIns="35971" bIns="35971"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3"/>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solidFill>
                  <a:schemeClr val="bg2"/>
                </a:solidFill>
              </a:defRPr>
            </a:lvl1pPr>
          </a:lstStyle>
          <a:p>
            <a:fld id="{2FB40ADA-60CF-4589-A03E-346704092A4C}" type="slidenum">
              <a:rPr lang="en-US"/>
              <a:pPr/>
              <a:t>‹#›</a:t>
            </a:fld>
            <a:endParaRPr lang="en-US"/>
          </a:p>
        </p:txBody>
      </p:sp>
      <p:sp>
        <p:nvSpPr>
          <p:cNvPr id="6" name="Footer Placeholder 4"/>
          <p:cNvSpPr>
            <a:spLocks noGrp="1"/>
          </p:cNvSpPr>
          <p:nvPr>
            <p:ph type="ftr" sz="quarter" idx="11"/>
          </p:nvPr>
        </p:nvSpPr>
        <p:spPr/>
        <p:txBody>
          <a:bodyPr/>
          <a:lstStyle>
            <a:lvl1pPr>
              <a:defRPr>
                <a:solidFill>
                  <a:schemeClr val="bg2"/>
                </a:solidFill>
              </a:defRPr>
            </a:lvl1pPr>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17494"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10"/>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9" y="1123955"/>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91" y="1122367"/>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6C45EAB5-48C0-442B-89D1-DFF8C08203F4}"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graphicFrame>
        <p:nvGraphicFramePr>
          <p:cNvPr id="3"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18518"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10"/>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2" name="Title 1"/>
          <p:cNvSpPr>
            <a:spLocks noGrp="1"/>
          </p:cNvSpPr>
          <p:nvPr>
            <p:ph type="title"/>
          </p:nvPr>
        </p:nvSpPr>
        <p:spPr/>
        <p:txBody>
          <a:bodyPr/>
          <a:lstStyle/>
          <a:p>
            <a:r>
              <a:rPr lang="en-US" noProof="0" dirty="0" smtClean="0"/>
              <a:t>Click to edit Master title style</a:t>
            </a:r>
            <a:endParaRPr lang="en-US" noProof="0" dirty="0"/>
          </a:p>
        </p:txBody>
      </p:sp>
      <p:sp>
        <p:nvSpPr>
          <p:cNvPr id="5" name="Slide Number Placeholder 2"/>
          <p:cNvSpPr>
            <a:spLocks noGrp="1"/>
          </p:cNvSpPr>
          <p:nvPr>
            <p:ph type="sldNum" sz="quarter" idx="10"/>
            <p:custDataLst>
              <p:tags r:id="rId4"/>
            </p:custDataLst>
          </p:nvPr>
        </p:nvSpPr>
        <p:spPr/>
        <p:txBody>
          <a:bodyPr/>
          <a:lstStyle>
            <a:lvl1pPr>
              <a:defRPr/>
            </a:lvl1pPr>
          </a:lstStyle>
          <a:p>
            <a:fld id="{B907A929-0095-47F5-BFEE-1D3CBD21419F}" type="slidenum">
              <a:rPr lang="en-US"/>
              <a:pPr/>
              <a:t>‹#›</a:t>
            </a:fld>
            <a:endParaRPr lang="en-US"/>
          </a:p>
        </p:txBody>
      </p:sp>
      <p:sp>
        <p:nvSpPr>
          <p:cNvPr id="6" name="Footer Placeholder 3"/>
          <p:cNvSpPr>
            <a:spLocks noGrp="1"/>
          </p:cNvSpPr>
          <p:nvPr>
            <p:ph type="ftr" sz="quarter" idx="11"/>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19542"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71" tIns="35971" rIns="35971" bIns="35971"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3"/>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E0BA9756-79EB-49D3-8F38-68D40A1A7281}"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20566"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10"/>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fld id="{8604B4EA-60B7-4452-A3F0-301BC792FD14}" type="slidenum">
              <a:rPr lang="en-US"/>
              <a:pPr/>
              <a:t>‹#›</a:t>
            </a:fld>
            <a:endParaRPr lang="en-US"/>
          </a:p>
        </p:txBody>
      </p:sp>
      <p:sp>
        <p:nvSpPr>
          <p:cNvPr id="5" name="Footer Placeholder 2"/>
          <p:cNvSpPr>
            <a:spLocks noGrp="1"/>
          </p:cNvSpPr>
          <p:nvPr>
            <p:ph type="ftr" sz="quarter" idx="11"/>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21590"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5"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23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22614"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a:t>
            </a:r>
            <a:r>
              <a:rPr lang="tr-TR" sz="800" dirty="0">
                <a:solidFill>
                  <a:srgbClr val="002776"/>
                </a:solidFill>
              </a:rPr>
              <a:t>Türkiye</a:t>
            </a: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fld id="{7A742A7A-0C7D-4B0B-BEEE-E036127CC5A5}"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23638"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9" y="1123955"/>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91" y="1122367"/>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E65E84D0-266F-4D7F-A7D3-219405BAD532}"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24662"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71" tIns="35971" rIns="35971" bIns="35971"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3"/>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509E2C20-689C-4980-9C10-64969C095AA1}"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25686"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fld id="{6C636A60-190C-498F-A03A-1D51F570ABEE}" type="slidenum">
              <a:rPr lang="en-US"/>
              <a:pPr/>
              <a:t>‹#›</a:t>
            </a:fld>
            <a:endParaRPr lang="en-US"/>
          </a:p>
        </p:txBody>
      </p:sp>
      <p:sp>
        <p:nvSpPr>
          <p:cNvPr id="5" name="Footer Placeholder 2"/>
          <p:cNvSpPr>
            <a:spLocks noGrp="1"/>
          </p:cNvSpPr>
          <p:nvPr>
            <p:ph type="ftr" sz="quarter" idx="11"/>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26710"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5"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23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81654"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p:custDataLst>
              <p:tags r:id="rId3"/>
            </p:custDataLst>
          </p:nvPr>
        </p:nvSpPr>
        <p:spPr bwMode="auto">
          <a:xfrm>
            <a:off x="6804643" y="6554788"/>
            <a:ext cx="1905970"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chemeClr val="tx2"/>
                </a:solidFill>
              </a:rPr>
              <a:t>©2011 Deloitte </a:t>
            </a:r>
            <a:r>
              <a:rPr lang="en-US" sz="800" dirty="0" err="1">
                <a:solidFill>
                  <a:schemeClr val="tx2"/>
                </a:solidFill>
              </a:rPr>
              <a:t>Touche</a:t>
            </a:r>
            <a:r>
              <a:rPr lang="en-US" sz="800" dirty="0">
                <a:solidFill>
                  <a:schemeClr val="tx2"/>
                </a:solidFill>
              </a:rPr>
              <a:t> Tohmatsu Limited</a:t>
            </a:r>
          </a:p>
        </p:txBody>
      </p:sp>
      <p:sp>
        <p:nvSpPr>
          <p:cNvPr id="4" name="Rectangle 10"/>
          <p:cNvSpPr>
            <a:spLocks noChangeArrowheads="1"/>
          </p:cNvSpPr>
          <p:nvPr userDrawn="1">
            <p:custDataLst>
              <p:tags r:id="rId4"/>
            </p:custDataLst>
          </p:nvPr>
        </p:nvSpPr>
        <p:spPr bwMode="auto">
          <a:xfrm>
            <a:off x="6762753" y="6554788"/>
            <a:ext cx="1947863" cy="141064"/>
          </a:xfrm>
          <a:prstGeom prst="rect">
            <a:avLst/>
          </a:prstGeom>
          <a:solidFill>
            <a:schemeClr val="bg2"/>
          </a:solidFill>
          <a:ln w="25400" algn="ctr">
            <a:noFill/>
            <a:miter lim="800000"/>
            <a:headEnd/>
            <a:tailEnd/>
          </a:ln>
        </p:spPr>
        <p:txBody>
          <a:bodyPr lIns="0" tIns="0" rIns="0" bIns="0">
            <a:spAutoFit/>
          </a:bodyPr>
          <a:lstStyle/>
          <a:p>
            <a:pPr algn="r" defTabSz="956496">
              <a:lnSpc>
                <a:spcPts val="1125"/>
              </a:lnSpc>
            </a:pPr>
            <a:r>
              <a:rPr lang="en-US" sz="800" dirty="0">
                <a:solidFill>
                  <a:schemeClr val="tx2"/>
                </a:solidFill>
              </a:rPr>
              <a:t>©201</a:t>
            </a:r>
            <a:r>
              <a:rPr lang="tr-TR" sz="800" dirty="0">
                <a:solidFill>
                  <a:schemeClr val="tx2"/>
                </a:solidFill>
              </a:rPr>
              <a:t>2</a:t>
            </a:r>
            <a:r>
              <a:rPr lang="en-US" sz="800" dirty="0">
                <a:solidFill>
                  <a:schemeClr val="tx2"/>
                </a:solidFill>
              </a:rPr>
              <a:t> Deloitte </a:t>
            </a:r>
            <a:r>
              <a:rPr lang="tr-TR" sz="800" dirty="0">
                <a:solidFill>
                  <a:schemeClr val="tx2"/>
                </a:solidFill>
              </a:rPr>
              <a:t>Türkiye</a:t>
            </a:r>
            <a:endParaRPr lang="en-US" sz="800" dirty="0">
              <a:solidFill>
                <a:schemeClr val="tx2"/>
              </a:solidFill>
            </a:endParaRPr>
          </a:p>
        </p:txBody>
      </p:sp>
      <p:sp>
        <p:nvSpPr>
          <p:cNvPr id="5" name="Slide Number Placeholder 1"/>
          <p:cNvSpPr>
            <a:spLocks noGrp="1"/>
          </p:cNvSpPr>
          <p:nvPr>
            <p:ph type="sldNum" sz="quarter" idx="10"/>
          </p:nvPr>
        </p:nvSpPr>
        <p:spPr/>
        <p:txBody>
          <a:bodyPr/>
          <a:lstStyle>
            <a:lvl1pPr>
              <a:defRPr/>
            </a:lvl1pPr>
          </a:lstStyle>
          <a:p>
            <a:fld id="{F56F9E94-5B48-4ADE-9FA6-744039BF9B11}" type="slidenum">
              <a:rPr lang="en-US"/>
              <a:pPr/>
              <a:t>‹#›</a:t>
            </a:fld>
            <a:endParaRPr lang="en-US"/>
          </a:p>
        </p:txBody>
      </p:sp>
      <p:sp>
        <p:nvSpPr>
          <p:cNvPr id="6" name="Footer Placeholder 2"/>
          <p:cNvSpPr>
            <a:spLocks noGrp="1"/>
          </p:cNvSpPr>
          <p:nvPr>
            <p:ph type="ftr" sz="quarter" idx="11"/>
          </p:nvPr>
        </p:nvSpPr>
        <p:spPr/>
        <p:txBody>
          <a:bodyPr/>
          <a:lstStyle>
            <a:lvl1pPr>
              <a:defRPr/>
            </a:lvl1pPr>
          </a:lstStyle>
          <a:p>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27734"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a:t>
            </a:r>
            <a:r>
              <a:rPr lang="tr-TR" sz="800" dirty="0">
                <a:solidFill>
                  <a:srgbClr val="002776"/>
                </a:solidFill>
              </a:rPr>
              <a:t>Türkiye</a:t>
            </a: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fld id="{7AD18995-89A2-4998-94C7-64C17DCD8746}"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28758"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9" y="1123955"/>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91" y="1122367"/>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A611DD99-4AFC-4521-ADFB-40036FA745AB}"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29782"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71" tIns="35971" rIns="35971" bIns="35971"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3"/>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8424EEF4-16A0-4723-B369-7951D7759B3F}"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30806"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fld id="{4EC76442-8DC6-4FA8-A3EB-1EC4B067DCB9}" type="slidenum">
              <a:rPr lang="en-US"/>
              <a:pPr/>
              <a:t>‹#›</a:t>
            </a:fld>
            <a:endParaRPr lang="en-US"/>
          </a:p>
        </p:txBody>
      </p:sp>
      <p:sp>
        <p:nvSpPr>
          <p:cNvPr id="5" name="Footer Placeholder 2"/>
          <p:cNvSpPr>
            <a:spLocks noGrp="1"/>
          </p:cNvSpPr>
          <p:nvPr>
            <p:ph type="ftr" sz="quarter" idx="11"/>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31830"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5"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23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32854"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a:t>
            </a:r>
            <a:r>
              <a:rPr lang="tr-TR" sz="800" dirty="0">
                <a:solidFill>
                  <a:srgbClr val="002776"/>
                </a:solidFill>
              </a:rPr>
              <a:t>Türkiye</a:t>
            </a: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fld id="{99DDAE6E-7BE4-42EB-8D2A-A0AC90896F2C}"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33878"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9" y="1123955"/>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91" y="1122367"/>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E11B00B3-3610-4A5A-AC08-FDB0DD53579A}"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graphicFrame>
        <p:nvGraphicFramePr>
          <p:cNvPr id="3"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34902"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2" name="Title 1"/>
          <p:cNvSpPr>
            <a:spLocks noGrp="1"/>
          </p:cNvSpPr>
          <p:nvPr>
            <p:ph type="title"/>
          </p:nvPr>
        </p:nvSpPr>
        <p:spPr/>
        <p:txBody>
          <a:bodyPr/>
          <a:lstStyle/>
          <a:p>
            <a:r>
              <a:rPr lang="en-US" noProof="0" dirty="0" smtClean="0"/>
              <a:t>Click to edit Master title style</a:t>
            </a:r>
            <a:endParaRPr lang="en-US" noProof="0" dirty="0"/>
          </a:p>
        </p:txBody>
      </p:sp>
      <p:sp>
        <p:nvSpPr>
          <p:cNvPr id="5" name="Slide Number Placeholder 2"/>
          <p:cNvSpPr>
            <a:spLocks noGrp="1"/>
          </p:cNvSpPr>
          <p:nvPr>
            <p:ph type="sldNum" sz="quarter" idx="10"/>
            <p:custDataLst>
              <p:tags r:id="rId4"/>
            </p:custDataLst>
          </p:nvPr>
        </p:nvSpPr>
        <p:spPr/>
        <p:txBody>
          <a:bodyPr/>
          <a:lstStyle>
            <a:lvl1pPr>
              <a:defRPr/>
            </a:lvl1pPr>
          </a:lstStyle>
          <a:p>
            <a:fld id="{B81F8D57-9F98-4E17-ABE5-57E3BB745FD4}" type="slidenum">
              <a:rPr lang="en-US"/>
              <a:pPr/>
              <a:t>‹#›</a:t>
            </a:fld>
            <a:endParaRPr lang="en-US"/>
          </a:p>
        </p:txBody>
      </p:sp>
      <p:sp>
        <p:nvSpPr>
          <p:cNvPr id="6" name="Footer Placeholder 3"/>
          <p:cNvSpPr>
            <a:spLocks noGrp="1"/>
          </p:cNvSpPr>
          <p:nvPr>
            <p:ph type="ftr" sz="quarter" idx="11"/>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35926"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71" tIns="35971" rIns="35971" bIns="35971"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3"/>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8FDC4B31-3055-4759-8825-D29C0CA0AB7B}"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36950"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fld id="{4B95B988-80A0-4371-84C7-93A70506EBD1}" type="slidenum">
              <a:rPr lang="en-US"/>
              <a:pPr/>
              <a:t>‹#›</a:t>
            </a:fld>
            <a:endParaRPr lang="en-US"/>
          </a:p>
        </p:txBody>
      </p:sp>
      <p:sp>
        <p:nvSpPr>
          <p:cNvPr id="5" name="Footer Placeholder 2"/>
          <p:cNvSpPr>
            <a:spLocks noGrp="1"/>
          </p:cNvSpPr>
          <p:nvPr>
            <p:ph type="ftr" sz="quarter" idx="11"/>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4" name="Group 98"/>
          <p:cNvGrpSpPr>
            <a:grpSpLocks/>
          </p:cNvGrpSpPr>
          <p:nvPr userDrawn="1">
            <p:custDataLst>
              <p:tags r:id="rId2"/>
            </p:custDataLst>
          </p:nvPr>
        </p:nvGrpSpPr>
        <p:grpSpPr bwMode="auto">
          <a:xfrm>
            <a:off x="-1157288" y="5"/>
            <a:ext cx="955675" cy="3889375"/>
            <a:chOff x="-1253505" y="0"/>
            <a:chExt cx="1035794" cy="3889829"/>
          </a:xfrm>
        </p:grpSpPr>
        <p:sp>
          <p:nvSpPr>
            <p:cNvPr id="5" name="Rectangle 27"/>
            <p:cNvSpPr>
              <a:spLocks noChangeArrowheads="1"/>
            </p:cNvSpPr>
            <p:nvPr userDrawn="1">
              <p:custDataLst>
                <p:tags r:id="rId4"/>
              </p:custDataLst>
            </p:nvPr>
          </p:nvSpPr>
          <p:spPr bwMode="auto">
            <a:xfrm>
              <a:off x="-1253505" y="0"/>
              <a:ext cx="1035794" cy="3889829"/>
            </a:xfrm>
            <a:prstGeom prst="rect">
              <a:avLst/>
            </a:prstGeom>
            <a:solidFill>
              <a:schemeClr val="bg1"/>
            </a:solidFill>
            <a:ln w="12700" algn="ctr">
              <a:noFill/>
              <a:miter lim="800000"/>
              <a:headEnd/>
              <a:tailEnd/>
            </a:ln>
          </p:spPr>
          <p:txBody>
            <a:bodyPr wrap="none" lIns="0" tIns="0" rIns="0" bIns="0"/>
            <a:lstStyle/>
            <a:p>
              <a:pPr algn="ctr"/>
              <a:r>
                <a:rPr lang="en-GB" sz="1000" b="1" dirty="0">
                  <a:solidFill>
                    <a:srgbClr val="002776"/>
                  </a:solidFill>
                </a:rPr>
                <a:t>Primary </a:t>
              </a:r>
              <a:r>
                <a:rPr lang="en-GB" sz="1000" b="1" dirty="0" err="1">
                  <a:solidFill>
                    <a:srgbClr val="002776"/>
                  </a:solidFill>
                </a:rPr>
                <a:t>colors</a:t>
              </a:r>
              <a:endParaRPr lang="en-GB" sz="1000" b="1" dirty="0">
                <a:solidFill>
                  <a:srgbClr val="002776"/>
                </a:solidFill>
              </a:endParaRPr>
            </a:p>
          </p:txBody>
        </p:sp>
        <p:grpSp>
          <p:nvGrpSpPr>
            <p:cNvPr id="6" name="Group 50"/>
            <p:cNvGrpSpPr>
              <a:grpSpLocks/>
            </p:cNvGrpSpPr>
            <p:nvPr userDrawn="1"/>
          </p:nvGrpSpPr>
          <p:grpSpPr bwMode="auto">
            <a:xfrm>
              <a:off x="-967887" y="180996"/>
              <a:ext cx="464559" cy="585856"/>
              <a:chOff x="12661026" y="-1313976"/>
              <a:chExt cx="464559" cy="585856"/>
            </a:xfrm>
          </p:grpSpPr>
          <p:sp>
            <p:nvSpPr>
              <p:cNvPr id="22" name="Rectangle 25"/>
              <p:cNvSpPr>
                <a:spLocks noChangeArrowheads="1"/>
              </p:cNvSpPr>
              <p:nvPr userDrawn="1">
                <p:custDataLst>
                  <p:tags r:id="rId15"/>
                </p:custDataLst>
              </p:nvPr>
            </p:nvSpPr>
            <p:spPr bwMode="auto">
              <a:xfrm>
                <a:off x="12661026" y="-1313976"/>
                <a:ext cx="464559" cy="585856"/>
              </a:xfrm>
              <a:prstGeom prst="rect">
                <a:avLst/>
              </a:prstGeom>
              <a:solidFill>
                <a:srgbClr val="002776"/>
              </a:solidFill>
              <a:ln w="12700" algn="ctr">
                <a:noFill/>
                <a:miter lim="800000"/>
                <a:headEnd/>
                <a:tailEnd/>
              </a:ln>
            </p:spPr>
            <p:txBody>
              <a:bodyPr wrap="none" lIns="0" tIns="0" rIns="0" bIns="0" anchor="ctr"/>
              <a:lstStyle/>
              <a:p>
                <a:endParaRPr lang="en-GB" sz="1000" dirty="0">
                  <a:solidFill>
                    <a:srgbClr val="002776"/>
                  </a:solidFill>
                </a:endParaRPr>
              </a:p>
            </p:txBody>
          </p:sp>
          <p:sp>
            <p:nvSpPr>
              <p:cNvPr id="23" name="Rectangle 14"/>
              <p:cNvSpPr>
                <a:spLocks noChangeArrowheads="1"/>
              </p:cNvSpPr>
              <p:nvPr userDrawn="1">
                <p:custDataLst>
                  <p:tags r:id="rId16"/>
                </p:custDataLst>
              </p:nvPr>
            </p:nvSpPr>
            <p:spPr bwMode="auto">
              <a:xfrm>
                <a:off x="12726408" y="-1252056"/>
                <a:ext cx="359641" cy="461719"/>
              </a:xfrm>
              <a:prstGeom prst="rect">
                <a:avLst/>
              </a:prstGeom>
              <a:noFill/>
              <a:ln w="12700" algn="ctr">
                <a:noFill/>
                <a:miter lim="800000"/>
                <a:headEnd/>
                <a:tailEnd/>
              </a:ln>
            </p:spPr>
            <p:txBody>
              <a:bodyPr wrap="none" lIns="0" tIns="0" rIns="0" bIns="0">
                <a:spAutoFit/>
              </a:bodyPr>
              <a:lstStyle/>
              <a:p>
                <a:r>
                  <a:rPr lang="en-GB" sz="1000" dirty="0">
                    <a:solidFill>
                      <a:srgbClr val="FFFFFF"/>
                    </a:solidFill>
                  </a:rPr>
                  <a:t>R 0</a:t>
                </a:r>
              </a:p>
              <a:p>
                <a:r>
                  <a:rPr lang="en-GB" sz="1000" dirty="0">
                    <a:solidFill>
                      <a:srgbClr val="FFFFFF"/>
                    </a:solidFill>
                  </a:rPr>
                  <a:t>G 39</a:t>
                </a:r>
              </a:p>
              <a:p>
                <a:r>
                  <a:rPr lang="en-GB" sz="1000" dirty="0">
                    <a:solidFill>
                      <a:srgbClr val="FFFFFF"/>
                    </a:solidFill>
                  </a:rPr>
                  <a:t>B 118</a:t>
                </a:r>
              </a:p>
            </p:txBody>
          </p:sp>
        </p:grpSp>
        <p:grpSp>
          <p:nvGrpSpPr>
            <p:cNvPr id="7" name="Group 52"/>
            <p:cNvGrpSpPr>
              <a:grpSpLocks/>
            </p:cNvGrpSpPr>
            <p:nvPr userDrawn="1"/>
          </p:nvGrpSpPr>
          <p:grpSpPr bwMode="auto">
            <a:xfrm>
              <a:off x="-967887" y="1414628"/>
              <a:ext cx="464559" cy="584268"/>
              <a:chOff x="12661026" y="59430"/>
              <a:chExt cx="464559" cy="584268"/>
            </a:xfrm>
          </p:grpSpPr>
          <p:sp>
            <p:nvSpPr>
              <p:cNvPr id="20" name="Rectangle 19"/>
              <p:cNvSpPr>
                <a:spLocks noChangeArrowheads="1"/>
              </p:cNvSpPr>
              <p:nvPr userDrawn="1">
                <p:custDataLst>
                  <p:tags r:id="rId13"/>
                </p:custDataLst>
              </p:nvPr>
            </p:nvSpPr>
            <p:spPr bwMode="auto">
              <a:xfrm>
                <a:off x="12661026" y="59430"/>
                <a:ext cx="464559" cy="584268"/>
              </a:xfrm>
              <a:prstGeom prst="rect">
                <a:avLst/>
              </a:prstGeom>
              <a:solidFill>
                <a:schemeClr val="accent3"/>
              </a:solidFill>
              <a:ln w="12700" algn="ctr">
                <a:noFill/>
                <a:miter lim="800000"/>
                <a:headEnd/>
                <a:tailEnd/>
              </a:ln>
            </p:spPr>
            <p:txBody>
              <a:bodyPr wrap="none" lIns="0" tIns="0" rIns="0" bIns="0" anchor="ctr"/>
              <a:lstStyle/>
              <a:p>
                <a:endParaRPr lang="en-GB" sz="1000" dirty="0">
                  <a:solidFill>
                    <a:srgbClr val="002776"/>
                  </a:solidFill>
                </a:endParaRPr>
              </a:p>
            </p:txBody>
          </p:sp>
          <p:sp>
            <p:nvSpPr>
              <p:cNvPr id="21" name="Rectangle 16"/>
              <p:cNvSpPr>
                <a:spLocks noChangeArrowheads="1"/>
              </p:cNvSpPr>
              <p:nvPr userDrawn="1">
                <p:custDataLst>
                  <p:tags r:id="rId14"/>
                </p:custDataLst>
              </p:nvPr>
            </p:nvSpPr>
            <p:spPr bwMode="auto">
              <a:xfrm>
                <a:off x="12719526" y="110236"/>
                <a:ext cx="375277" cy="461719"/>
              </a:xfrm>
              <a:prstGeom prst="rect">
                <a:avLst/>
              </a:prstGeom>
              <a:noFill/>
              <a:ln w="12700" algn="ctr">
                <a:noFill/>
                <a:miter lim="800000"/>
                <a:headEnd/>
                <a:tailEnd/>
              </a:ln>
            </p:spPr>
            <p:txBody>
              <a:bodyPr wrap="none" lIns="0" tIns="0" rIns="0" bIns="0">
                <a:spAutoFit/>
              </a:bodyPr>
              <a:lstStyle/>
              <a:p>
                <a:r>
                  <a:rPr lang="en-GB" sz="1000" dirty="0">
                    <a:solidFill>
                      <a:srgbClr val="FFFFFF"/>
                    </a:solidFill>
                  </a:rPr>
                  <a:t>R 0</a:t>
                </a:r>
              </a:p>
              <a:p>
                <a:r>
                  <a:rPr lang="en-GB" sz="1000" dirty="0">
                    <a:solidFill>
                      <a:srgbClr val="FFFFFF"/>
                    </a:solidFill>
                  </a:rPr>
                  <a:t>G 161</a:t>
                </a:r>
              </a:p>
              <a:p>
                <a:r>
                  <a:rPr lang="en-GB" sz="1000" dirty="0">
                    <a:solidFill>
                      <a:srgbClr val="FFFFFF"/>
                    </a:solidFill>
                  </a:rPr>
                  <a:t>B 222</a:t>
                </a:r>
              </a:p>
            </p:txBody>
          </p:sp>
        </p:grpSp>
        <p:grpSp>
          <p:nvGrpSpPr>
            <p:cNvPr id="8" name="Group 53"/>
            <p:cNvGrpSpPr>
              <a:grpSpLocks/>
            </p:cNvGrpSpPr>
            <p:nvPr userDrawn="1"/>
          </p:nvGrpSpPr>
          <p:grpSpPr bwMode="auto">
            <a:xfrm>
              <a:off x="-967887" y="2030650"/>
              <a:ext cx="464559" cy="584268"/>
              <a:chOff x="12661026" y="853322"/>
              <a:chExt cx="464559" cy="584268"/>
            </a:xfrm>
          </p:grpSpPr>
          <p:sp>
            <p:nvSpPr>
              <p:cNvPr id="18" name="Rectangle 25"/>
              <p:cNvSpPr>
                <a:spLocks noChangeArrowheads="1"/>
              </p:cNvSpPr>
              <p:nvPr userDrawn="1">
                <p:custDataLst>
                  <p:tags r:id="rId11"/>
                </p:custDataLst>
              </p:nvPr>
            </p:nvSpPr>
            <p:spPr bwMode="auto">
              <a:xfrm>
                <a:off x="12661026" y="853322"/>
                <a:ext cx="464559" cy="584268"/>
              </a:xfrm>
              <a:prstGeom prst="rect">
                <a:avLst/>
              </a:prstGeom>
              <a:solidFill>
                <a:schemeClr val="accent4"/>
              </a:solidFill>
              <a:ln w="12700" algn="ctr">
                <a:noFill/>
                <a:miter lim="800000"/>
                <a:headEnd/>
                <a:tailEnd/>
              </a:ln>
            </p:spPr>
            <p:txBody>
              <a:bodyPr wrap="none" lIns="0" tIns="0" rIns="0" bIns="0" anchor="ctr"/>
              <a:lstStyle/>
              <a:p>
                <a:endParaRPr lang="en-GB" sz="1000" dirty="0">
                  <a:solidFill>
                    <a:srgbClr val="002776"/>
                  </a:solidFill>
                </a:endParaRPr>
              </a:p>
            </p:txBody>
          </p:sp>
          <p:sp>
            <p:nvSpPr>
              <p:cNvPr id="19" name="Rectangle 24"/>
              <p:cNvSpPr>
                <a:spLocks noChangeArrowheads="1"/>
              </p:cNvSpPr>
              <p:nvPr userDrawn="1">
                <p:custDataLst>
                  <p:tags r:id="rId12"/>
                </p:custDataLst>
              </p:nvPr>
            </p:nvSpPr>
            <p:spPr bwMode="auto">
              <a:xfrm>
                <a:off x="12719526" y="915241"/>
                <a:ext cx="375277" cy="477110"/>
              </a:xfrm>
              <a:prstGeom prst="rect">
                <a:avLst/>
              </a:prstGeom>
              <a:noFill/>
              <a:ln w="12700" algn="ctr">
                <a:noFill/>
                <a:miter lim="800000"/>
                <a:headEnd/>
                <a:tailEnd/>
              </a:ln>
            </p:spPr>
            <p:txBody>
              <a:bodyPr wrap="none" lIns="0" tIns="0" rIns="0" bIns="0">
                <a:spAutoFit/>
              </a:bodyPr>
              <a:lstStyle/>
              <a:p>
                <a:r>
                  <a:rPr lang="en-GB" sz="1000" dirty="0">
                    <a:solidFill>
                      <a:srgbClr val="FFFFFF"/>
                    </a:solidFill>
                  </a:rPr>
                  <a:t>R 60</a:t>
                </a:r>
              </a:p>
              <a:p>
                <a:r>
                  <a:rPr lang="en-GB" sz="1000" dirty="0">
                    <a:solidFill>
                      <a:srgbClr val="FFFFFF"/>
                    </a:solidFill>
                  </a:rPr>
                  <a:t>G 138</a:t>
                </a:r>
              </a:p>
              <a:p>
                <a:r>
                  <a:rPr lang="en-GB" sz="1000" dirty="0">
                    <a:solidFill>
                      <a:srgbClr val="FFFFFF"/>
                    </a:solidFill>
                  </a:rPr>
                  <a:t>B 46</a:t>
                </a:r>
              </a:p>
            </p:txBody>
          </p:sp>
        </p:grpSp>
        <p:grpSp>
          <p:nvGrpSpPr>
            <p:cNvPr id="9" name="Group 54"/>
            <p:cNvGrpSpPr>
              <a:grpSpLocks/>
            </p:cNvGrpSpPr>
            <p:nvPr userDrawn="1"/>
          </p:nvGrpSpPr>
          <p:grpSpPr bwMode="auto">
            <a:xfrm>
              <a:off x="-967887" y="2646672"/>
              <a:ext cx="464559" cy="585855"/>
              <a:chOff x="12661026" y="1513377"/>
              <a:chExt cx="464559" cy="585855"/>
            </a:xfrm>
          </p:grpSpPr>
          <p:sp>
            <p:nvSpPr>
              <p:cNvPr id="16" name="Rectangle 25"/>
              <p:cNvSpPr>
                <a:spLocks noChangeArrowheads="1"/>
              </p:cNvSpPr>
              <p:nvPr userDrawn="1">
                <p:custDataLst>
                  <p:tags r:id="rId9"/>
                </p:custDataLst>
              </p:nvPr>
            </p:nvSpPr>
            <p:spPr bwMode="auto">
              <a:xfrm>
                <a:off x="12661026" y="1513377"/>
                <a:ext cx="464559" cy="585855"/>
              </a:xfrm>
              <a:prstGeom prst="rect">
                <a:avLst/>
              </a:prstGeom>
              <a:solidFill>
                <a:schemeClr val="accent5"/>
              </a:solidFill>
              <a:ln w="12700" algn="ctr">
                <a:noFill/>
                <a:miter lim="800000"/>
                <a:headEnd/>
                <a:tailEnd/>
              </a:ln>
            </p:spPr>
            <p:txBody>
              <a:bodyPr wrap="none" lIns="0" tIns="0" rIns="0" bIns="0" anchor="ctr"/>
              <a:lstStyle/>
              <a:p>
                <a:endParaRPr lang="en-GB" sz="1000" dirty="0">
                  <a:solidFill>
                    <a:srgbClr val="002776"/>
                  </a:solidFill>
                </a:endParaRPr>
              </a:p>
            </p:txBody>
          </p:sp>
          <p:sp>
            <p:nvSpPr>
              <p:cNvPr id="17" name="Rectangle 17"/>
              <p:cNvSpPr>
                <a:spLocks noChangeArrowheads="1"/>
              </p:cNvSpPr>
              <p:nvPr userDrawn="1">
                <p:custDataLst>
                  <p:tags r:id="rId10"/>
                </p:custDataLst>
              </p:nvPr>
            </p:nvSpPr>
            <p:spPr bwMode="auto">
              <a:xfrm>
                <a:off x="12719526" y="1575296"/>
                <a:ext cx="375277" cy="461719"/>
              </a:xfrm>
              <a:prstGeom prst="rect">
                <a:avLst/>
              </a:prstGeom>
              <a:noFill/>
              <a:ln w="12700" algn="ctr">
                <a:noFill/>
                <a:miter lim="800000"/>
                <a:headEnd/>
                <a:tailEnd/>
              </a:ln>
            </p:spPr>
            <p:txBody>
              <a:bodyPr wrap="none" lIns="0" tIns="0" rIns="0" bIns="0">
                <a:spAutoFit/>
              </a:bodyPr>
              <a:lstStyle/>
              <a:p>
                <a:r>
                  <a:rPr lang="en-GB" sz="1000" dirty="0">
                    <a:solidFill>
                      <a:srgbClr val="002776"/>
                    </a:solidFill>
                  </a:rPr>
                  <a:t>R 114</a:t>
                </a:r>
              </a:p>
              <a:p>
                <a:r>
                  <a:rPr lang="en-GB" sz="1000" dirty="0">
                    <a:solidFill>
                      <a:srgbClr val="002776"/>
                    </a:solidFill>
                  </a:rPr>
                  <a:t>G 199</a:t>
                </a:r>
              </a:p>
              <a:p>
                <a:r>
                  <a:rPr lang="en-GB" sz="1000" dirty="0">
                    <a:solidFill>
                      <a:srgbClr val="002776"/>
                    </a:solidFill>
                  </a:rPr>
                  <a:t>B 231</a:t>
                </a:r>
              </a:p>
            </p:txBody>
          </p:sp>
        </p:grpSp>
        <p:grpSp>
          <p:nvGrpSpPr>
            <p:cNvPr id="10" name="Group 55"/>
            <p:cNvGrpSpPr>
              <a:grpSpLocks/>
            </p:cNvGrpSpPr>
            <p:nvPr userDrawn="1"/>
          </p:nvGrpSpPr>
          <p:grpSpPr bwMode="auto">
            <a:xfrm>
              <a:off x="-967887" y="3262694"/>
              <a:ext cx="464559" cy="585855"/>
              <a:chOff x="12661026" y="2333768"/>
              <a:chExt cx="464559" cy="585855"/>
            </a:xfrm>
          </p:grpSpPr>
          <p:sp>
            <p:nvSpPr>
              <p:cNvPr id="14" name="Rectangle 25"/>
              <p:cNvSpPr>
                <a:spLocks noChangeArrowheads="1"/>
              </p:cNvSpPr>
              <p:nvPr userDrawn="1">
                <p:custDataLst>
                  <p:tags r:id="rId7"/>
                </p:custDataLst>
              </p:nvPr>
            </p:nvSpPr>
            <p:spPr bwMode="auto">
              <a:xfrm>
                <a:off x="12661026" y="2333768"/>
                <a:ext cx="464559" cy="585855"/>
              </a:xfrm>
              <a:prstGeom prst="rect">
                <a:avLst/>
              </a:prstGeom>
              <a:solidFill>
                <a:schemeClr val="accent6"/>
              </a:solidFill>
              <a:ln w="12700" algn="ctr">
                <a:noFill/>
                <a:miter lim="800000"/>
                <a:headEnd/>
                <a:tailEnd/>
              </a:ln>
            </p:spPr>
            <p:txBody>
              <a:bodyPr wrap="none" lIns="0" tIns="0" rIns="0" bIns="0" anchor="ctr"/>
              <a:lstStyle/>
              <a:p>
                <a:endParaRPr lang="en-GB" sz="1000" dirty="0">
                  <a:solidFill>
                    <a:srgbClr val="002776"/>
                  </a:solidFill>
                </a:endParaRPr>
              </a:p>
            </p:txBody>
          </p:sp>
          <p:sp>
            <p:nvSpPr>
              <p:cNvPr id="15" name="Rectangle 19"/>
              <p:cNvSpPr>
                <a:spLocks noChangeArrowheads="1"/>
              </p:cNvSpPr>
              <p:nvPr userDrawn="1">
                <p:custDataLst>
                  <p:tags r:id="rId8"/>
                </p:custDataLst>
              </p:nvPr>
            </p:nvSpPr>
            <p:spPr bwMode="auto">
              <a:xfrm>
                <a:off x="12719526" y="2395687"/>
                <a:ext cx="375277" cy="477109"/>
              </a:xfrm>
              <a:prstGeom prst="rect">
                <a:avLst/>
              </a:prstGeom>
              <a:noFill/>
              <a:ln w="12700" algn="ctr">
                <a:noFill/>
                <a:miter lim="800000"/>
                <a:headEnd/>
                <a:tailEnd/>
              </a:ln>
            </p:spPr>
            <p:txBody>
              <a:bodyPr wrap="none" lIns="0" tIns="0" rIns="0" bIns="0">
                <a:spAutoFit/>
              </a:bodyPr>
              <a:lstStyle/>
              <a:p>
                <a:r>
                  <a:rPr lang="en-GB" sz="1000" dirty="0">
                    <a:solidFill>
                      <a:srgbClr val="002776"/>
                    </a:solidFill>
                  </a:rPr>
                  <a:t>R 201</a:t>
                </a:r>
              </a:p>
              <a:p>
                <a:r>
                  <a:rPr lang="en-GB" sz="1000" dirty="0">
                    <a:solidFill>
                      <a:srgbClr val="002776"/>
                    </a:solidFill>
                  </a:rPr>
                  <a:t>G 221</a:t>
                </a:r>
              </a:p>
              <a:p>
                <a:r>
                  <a:rPr lang="en-GB" sz="1000" dirty="0">
                    <a:solidFill>
                      <a:srgbClr val="002776"/>
                    </a:solidFill>
                  </a:rPr>
                  <a:t>B 3</a:t>
                </a:r>
              </a:p>
            </p:txBody>
          </p:sp>
        </p:grpSp>
        <p:grpSp>
          <p:nvGrpSpPr>
            <p:cNvPr id="11" name="Group 51"/>
            <p:cNvGrpSpPr>
              <a:grpSpLocks/>
            </p:cNvGrpSpPr>
            <p:nvPr userDrawn="1"/>
          </p:nvGrpSpPr>
          <p:grpSpPr bwMode="auto">
            <a:xfrm>
              <a:off x="-967887" y="798606"/>
              <a:ext cx="464559" cy="584268"/>
              <a:chOff x="12661026" y="-640070"/>
              <a:chExt cx="464559" cy="584268"/>
            </a:xfrm>
          </p:grpSpPr>
          <p:sp>
            <p:nvSpPr>
              <p:cNvPr id="12" name="Rectangle 25"/>
              <p:cNvSpPr>
                <a:spLocks noChangeArrowheads="1"/>
              </p:cNvSpPr>
              <p:nvPr userDrawn="1">
                <p:custDataLst>
                  <p:tags r:id="rId5"/>
                </p:custDataLst>
              </p:nvPr>
            </p:nvSpPr>
            <p:spPr bwMode="auto">
              <a:xfrm>
                <a:off x="12661026" y="-640070"/>
                <a:ext cx="464559" cy="584268"/>
              </a:xfrm>
              <a:prstGeom prst="rect">
                <a:avLst/>
              </a:prstGeom>
              <a:solidFill>
                <a:schemeClr val="accent2"/>
              </a:solidFill>
              <a:ln w="12700" algn="ctr">
                <a:noFill/>
                <a:miter lim="800000"/>
                <a:headEnd/>
                <a:tailEnd/>
              </a:ln>
            </p:spPr>
            <p:txBody>
              <a:bodyPr wrap="none" lIns="0" tIns="0" rIns="0" bIns="0" anchor="ctr"/>
              <a:lstStyle/>
              <a:p>
                <a:endParaRPr lang="en-GB" sz="1000" dirty="0">
                  <a:solidFill>
                    <a:srgbClr val="002776"/>
                  </a:solidFill>
                </a:endParaRPr>
              </a:p>
            </p:txBody>
          </p:sp>
          <p:sp>
            <p:nvSpPr>
              <p:cNvPr id="13" name="Rectangle 15"/>
              <p:cNvSpPr>
                <a:spLocks noChangeArrowheads="1"/>
              </p:cNvSpPr>
              <p:nvPr userDrawn="1">
                <p:custDataLst>
                  <p:tags r:id="rId6"/>
                </p:custDataLst>
              </p:nvPr>
            </p:nvSpPr>
            <p:spPr bwMode="auto">
              <a:xfrm>
                <a:off x="12719526" y="-578151"/>
                <a:ext cx="375277" cy="477110"/>
              </a:xfrm>
              <a:prstGeom prst="rect">
                <a:avLst/>
              </a:prstGeom>
              <a:noFill/>
              <a:ln w="12700" algn="ctr">
                <a:noFill/>
                <a:miter lim="800000"/>
                <a:headEnd/>
                <a:tailEnd/>
              </a:ln>
            </p:spPr>
            <p:txBody>
              <a:bodyPr wrap="none" lIns="0" tIns="0" rIns="0" bIns="0">
                <a:spAutoFit/>
              </a:bodyPr>
              <a:lstStyle/>
              <a:p>
                <a:r>
                  <a:rPr lang="en-GB" sz="1000" dirty="0">
                    <a:solidFill>
                      <a:srgbClr val="FFFFFF"/>
                    </a:solidFill>
                  </a:rPr>
                  <a:t>R 146</a:t>
                </a:r>
              </a:p>
              <a:p>
                <a:r>
                  <a:rPr lang="en-GB" sz="1000" dirty="0">
                    <a:solidFill>
                      <a:srgbClr val="FFFFFF"/>
                    </a:solidFill>
                  </a:rPr>
                  <a:t>G 212</a:t>
                </a:r>
              </a:p>
              <a:p>
                <a:r>
                  <a:rPr lang="en-GB" sz="1000" dirty="0">
                    <a:solidFill>
                      <a:srgbClr val="FFFFFF"/>
                    </a:solidFill>
                  </a:rPr>
                  <a:t>B 0</a:t>
                </a:r>
              </a:p>
            </p:txBody>
          </p:sp>
        </p:grpSp>
      </p:grpSp>
      <p:graphicFrame>
        <p:nvGraphicFramePr>
          <p:cNvPr id="24" name="Rectangle 2" hidden="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82678" name="think-cell Slide" r:id="rId18" imgW="0" imgH="0" progId="">
                  <p:embed/>
                </p:oleObj>
              </mc:Choice>
              <mc:Fallback>
                <p:oleObj name="think-cell Slide" r:id="rId18"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5" name="Picture 5" descr="DEL_PRI_RGB"/>
          <p:cNvPicPr>
            <a:picLocks noChangeArrowheads="1"/>
          </p:cNvPicPr>
          <p:nvPr userDrawn="1"/>
        </p:nvPicPr>
        <p:blipFill>
          <a:blip r:embed="rId19" cstate="print"/>
          <a:srcRect/>
          <a:stretch>
            <a:fillRect/>
          </a:stretch>
        </p:blipFill>
        <p:spPr bwMode="auto">
          <a:xfrm>
            <a:off x="315918" y="2873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spAutoFit/>
          </a:bodyPr>
          <a:lstStyle>
            <a:lvl1pPr marL="0" indent="0" eaLnBrk="1" hangingPunct="1">
              <a:lnSpc>
                <a:spcPct val="106000"/>
              </a:lnSpc>
              <a:spcBef>
                <a:spcPct val="15000"/>
              </a:spcBef>
              <a:buFont typeface="Wingdings 2" pitchFamily="18" charset="2"/>
              <a:buNone/>
              <a:defRPr b="1" smtClean="0"/>
            </a:lvl1pPr>
          </a:lstStyle>
          <a:p>
            <a:r>
              <a:rPr lang="en-US" noProof="0" smtClean="0"/>
              <a:t>Click to edit Master subtitle style</a:t>
            </a:r>
            <a:endParaRPr lang="en-US" noProof="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23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37974" name="think-cell Slide" r:id="rId4" imgW="0" imgH="0" progId="">
                  <p:embed/>
                </p:oleObj>
              </mc:Choice>
              <mc:Fallback>
                <p:oleObj name="think-cell Slide" r:id="rId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23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38998"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3"/>
            <p:custDataLst>
              <p:tags r:id="rId4"/>
            </p:custDataLst>
          </p:nvPr>
        </p:nvSpPr>
        <p:spPr/>
        <p:txBody>
          <a:bodyPr/>
          <a:lstStyle>
            <a:lvl1pPr>
              <a:defRPr/>
            </a:lvl1pPr>
          </a:lstStyle>
          <a:p>
            <a:fld id="{87C32B25-5234-49D8-ADD0-CCDC8F456394}" type="slidenum">
              <a:rPr lang="en-US"/>
              <a:pPr/>
              <a:t>‹#›</a:t>
            </a:fld>
            <a:endParaRPr lang="en-US"/>
          </a:p>
        </p:txBody>
      </p:sp>
      <p:sp>
        <p:nvSpPr>
          <p:cNvPr id="8" name="Footer Placeholder 10"/>
          <p:cNvSpPr>
            <a:spLocks noGrp="1"/>
          </p:cNvSpPr>
          <p:nvPr>
            <p:ph type="ftr" sz="quarter" idx="14"/>
            <p:custDataLst>
              <p:tags r:id="rId5"/>
            </p:custDataLst>
          </p:nvPr>
        </p:nvSpPr>
        <p:spPr/>
        <p:txBody>
          <a:bodyPr/>
          <a:lstStyle>
            <a:lvl1pPr>
              <a:defRPr/>
            </a:lvl1pPr>
          </a:lstStyle>
          <a:p>
            <a:endParaRPr lang="tr-T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40022"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a:t>
            </a:r>
            <a:r>
              <a:rPr lang="tr-TR" sz="800" dirty="0">
                <a:solidFill>
                  <a:srgbClr val="002776"/>
                </a:solidFill>
              </a:rPr>
              <a:t>Türkiye</a:t>
            </a:r>
            <a:endParaRPr lang="en-US" sz="800" dirty="0">
              <a:solidFill>
                <a:srgbClr val="002776"/>
              </a:solidFill>
            </a:endParaRPr>
          </a:p>
        </p:txBody>
      </p:sp>
      <p:sp>
        <p:nvSpPr>
          <p:cNvPr id="8"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9" y="1123955"/>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91" y="1122367"/>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9B40AA79-E36A-40BF-9B59-E46E5DD99AD0}"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endParaRPr lang="tr-T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41046"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71" tIns="35971" rIns="35971" bIns="35971"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3"/>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CAC265F1-987E-4C2E-A5EE-769848A9EBF5}"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42070"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p:custDataLst>
              <p:tags r:id="rId3"/>
            </p:custDataLst>
          </p:nvPr>
        </p:nvSpPr>
        <p:spPr bwMode="auto">
          <a:xfrm>
            <a:off x="6804643" y="6554788"/>
            <a:ext cx="1905970"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a:t>
            </a:r>
            <a:r>
              <a:rPr lang="en-US" sz="800" dirty="0" err="1">
                <a:solidFill>
                  <a:srgbClr val="002776"/>
                </a:solidFill>
              </a:rPr>
              <a:t>Touche</a:t>
            </a:r>
            <a:r>
              <a:rPr lang="en-US" sz="800" dirty="0">
                <a:solidFill>
                  <a:srgbClr val="002776"/>
                </a:solidFill>
              </a:rPr>
              <a:t> Tohmatsu Limited</a:t>
            </a:r>
          </a:p>
        </p:txBody>
      </p:sp>
      <p:sp>
        <p:nvSpPr>
          <p:cNvPr id="4" name="Rectangle 10"/>
          <p:cNvSpPr>
            <a:spLocks noChangeArrowheads="1"/>
          </p:cNvSpPr>
          <p:nvPr userDrawn="1">
            <p:custDataLst>
              <p:tags r:id="rId4"/>
            </p:custDataLst>
          </p:nvPr>
        </p:nvSpPr>
        <p:spPr bwMode="auto">
          <a:xfrm>
            <a:off x="6762753" y="6554788"/>
            <a:ext cx="1947863" cy="141064"/>
          </a:xfrm>
          <a:prstGeom prst="rect">
            <a:avLst/>
          </a:prstGeom>
          <a:solidFill>
            <a:schemeClr val="bg2"/>
          </a:solidFill>
          <a:ln w="25400" algn="ctr">
            <a:noFill/>
            <a:miter lim="800000"/>
            <a:headEnd/>
            <a:tailEnd/>
          </a:ln>
        </p:spPr>
        <p:txBody>
          <a:bodyPr lIns="0" tIns="0" rIns="0" bIns="0">
            <a:spAutoFit/>
          </a:bodyPr>
          <a:lstStyle/>
          <a:p>
            <a:pPr algn="r" defTabSz="956496">
              <a:lnSpc>
                <a:spcPts val="1125"/>
              </a:lnSpc>
            </a:pPr>
            <a:r>
              <a:rPr lang="en-US" sz="800" dirty="0">
                <a:solidFill>
                  <a:srgbClr val="002776"/>
                </a:solidFill>
              </a:rPr>
              <a:t>©2011 Deloitte </a:t>
            </a:r>
            <a:r>
              <a:rPr lang="tr-TR" sz="800" dirty="0">
                <a:solidFill>
                  <a:srgbClr val="002776"/>
                </a:solidFill>
              </a:rPr>
              <a:t>Türkiye</a:t>
            </a:r>
            <a:endParaRPr lang="en-US" sz="800" dirty="0">
              <a:solidFill>
                <a:srgbClr val="002776"/>
              </a:solidFill>
            </a:endParaRPr>
          </a:p>
        </p:txBody>
      </p:sp>
      <p:sp>
        <p:nvSpPr>
          <p:cNvPr id="5" name="Slide Number Placeholder 1"/>
          <p:cNvSpPr>
            <a:spLocks noGrp="1"/>
          </p:cNvSpPr>
          <p:nvPr>
            <p:ph type="sldNum" sz="quarter" idx="10"/>
          </p:nvPr>
        </p:nvSpPr>
        <p:spPr/>
        <p:txBody>
          <a:bodyPr/>
          <a:lstStyle>
            <a:lvl1pPr>
              <a:defRPr/>
            </a:lvl1pPr>
          </a:lstStyle>
          <a:p>
            <a:fld id="{34F97F0C-7E99-4735-80B5-E4940E5D31CC}" type="slidenum">
              <a:rPr lang="en-US"/>
              <a:pPr/>
              <a:t>‹#›</a:t>
            </a:fld>
            <a:endParaRPr lang="en-US"/>
          </a:p>
        </p:txBody>
      </p:sp>
      <p:sp>
        <p:nvSpPr>
          <p:cNvPr id="6" name="Footer Placeholder 2"/>
          <p:cNvSpPr>
            <a:spLocks noGrp="1"/>
          </p:cNvSpPr>
          <p:nvPr>
            <p:ph type="ftr" sz="quarter" idx="11"/>
          </p:nvPr>
        </p:nvSpPr>
        <p:spPr/>
        <p:txBody>
          <a:bodyPr/>
          <a:lstStyle>
            <a:lvl1pPr>
              <a:defRPr/>
            </a:lvl1pPr>
          </a:lstStyle>
          <a:p>
            <a:endParaRPr lang="tr-T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43094"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5"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23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44118"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a:t>
            </a:r>
            <a:r>
              <a:rPr lang="tr-TR" sz="800" dirty="0">
                <a:solidFill>
                  <a:srgbClr val="002776"/>
                </a:solidFill>
              </a:rPr>
              <a:t>Türkiye</a:t>
            </a: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fld id="{CC89C844-45DA-436C-9086-0D4B6C10F440}"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45142"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9" y="1123955"/>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91" y="1122367"/>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C9CAB6CD-206B-4492-8980-F884D476F9FC}"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46166"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71" tIns="35971" rIns="35971" bIns="35971"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3"/>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310396EE-3442-4635-B9B8-65AD4BAAAEF6}"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47190"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fld id="{D30C185E-2245-485B-A81B-C66665EB5A1D}" type="slidenum">
              <a:rPr lang="en-US"/>
              <a:pPr/>
              <a:t>‹#›</a:t>
            </a:fld>
            <a:endParaRPr lang="en-US"/>
          </a:p>
        </p:txBody>
      </p:sp>
      <p:sp>
        <p:nvSpPr>
          <p:cNvPr id="5" name="Footer Placeholder 2"/>
          <p:cNvSpPr>
            <a:spLocks noGrp="1"/>
          </p:cNvSpPr>
          <p:nvPr>
            <p:ph type="ftr" sz="quarter" idx="11"/>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83702"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7"/>
          <p:cNvSpPr txBox="1">
            <a:spLocks noChangeArrowheads="1"/>
          </p:cNvSpPr>
          <p:nvPr userDrawn="1"/>
        </p:nvSpPr>
        <p:spPr bwMode="auto">
          <a:xfrm>
            <a:off x="409575" y="6626226"/>
            <a:ext cx="508000" cy="122238"/>
          </a:xfrm>
          <a:prstGeom prst="rect">
            <a:avLst/>
          </a:prstGeom>
          <a:noFill/>
          <a:ln w="6350">
            <a:noFill/>
            <a:miter lim="800000"/>
            <a:headEnd/>
            <a:tailEnd/>
          </a:ln>
        </p:spPr>
        <p:txBody>
          <a:bodyPr lIns="0" tIns="0" rIns="0" bIns="0">
            <a:spAutoFit/>
          </a:bodyPr>
          <a:lstStyle/>
          <a:p>
            <a:pPr>
              <a:spcBef>
                <a:spcPct val="50000"/>
              </a:spcBef>
            </a:pPr>
            <a:fld id="{91B3FAF6-C21B-47B9-B169-A3A6580A7A38}" type="slidenum">
              <a:rPr lang="en-US" sz="800">
                <a:solidFill>
                  <a:srgbClr val="000066"/>
                </a:solidFill>
              </a:rPr>
              <a:pPr>
                <a:spcBef>
                  <a:spcPct val="50000"/>
                </a:spcBef>
              </a:pPr>
              <a:t>‹#›</a:t>
            </a:fld>
            <a:endParaRPr lang="en-US" sz="800" dirty="0">
              <a:solidFill>
                <a:srgbClr val="000066"/>
              </a:solidFill>
            </a:endParaRPr>
          </a:p>
        </p:txBody>
      </p:sp>
      <p:sp>
        <p:nvSpPr>
          <p:cNvPr id="7" name="Rectangle 9"/>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chemeClr val="tx2"/>
                </a:solidFill>
              </a:rPr>
              <a:t>©201</a:t>
            </a:r>
            <a:r>
              <a:rPr lang="tr-TR" sz="800" dirty="0">
                <a:solidFill>
                  <a:schemeClr val="tx2"/>
                </a:solidFill>
              </a:rPr>
              <a:t>2</a:t>
            </a:r>
            <a:r>
              <a:rPr lang="en-US" sz="800" dirty="0">
                <a:solidFill>
                  <a:schemeClr val="tx2"/>
                </a:solidFill>
              </a:rPr>
              <a:t> Deloitte </a:t>
            </a:r>
            <a:r>
              <a:rPr lang="tr-TR" sz="800" dirty="0">
                <a:solidFill>
                  <a:schemeClr val="tx2"/>
                </a:solidFill>
              </a:rPr>
              <a:t>Türkiye</a:t>
            </a:r>
            <a:endParaRPr lang="en-US" sz="800" dirty="0">
              <a:solidFill>
                <a:schemeClr val="tx2"/>
              </a:solidFill>
            </a:endParaRP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a:lnSpc>
                <a:spcPct val="106000"/>
              </a:lnSpc>
              <a:spcBef>
                <a:spcPts val="1344"/>
              </a:spcBef>
              <a:spcAft>
                <a:spcPts val="0"/>
              </a:spcAft>
              <a:defRPr/>
            </a:lvl1pPr>
            <a:lvl3pPr>
              <a:lnSpc>
                <a:spcPct val="106000"/>
              </a:lnSpc>
              <a:spcBef>
                <a:spcPts val="576"/>
              </a:spcBef>
              <a:spcAft>
                <a:spcPts val="0"/>
              </a:spcAft>
              <a:defRPr/>
            </a:lvl3pPr>
            <a:lvl4pPr>
              <a:lnSpc>
                <a:spcPct val="106000"/>
              </a:lnSpc>
              <a:spcBef>
                <a:spcPts val="576"/>
              </a:spcBef>
              <a:spcAft>
                <a:spcPts val="0"/>
              </a:spcAft>
              <a:defRPr/>
            </a:lvl4pPr>
            <a:lvl5pPr>
              <a:lnSpc>
                <a:spcPct val="106000"/>
              </a:lnSpc>
              <a:spcBef>
                <a:spcPts val="576"/>
              </a:spcBef>
              <a:spcAft>
                <a:spcPts val="0"/>
              </a:spcAft>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Footer Placeholder 3"/>
          <p:cNvSpPr>
            <a:spLocks noGrp="1"/>
          </p:cNvSpPr>
          <p:nvPr>
            <p:ph type="ftr" sz="quarter" idx="13"/>
            <p:custDataLst>
              <p:tags r:id="rId4"/>
            </p:custDataLst>
          </p:nvPr>
        </p:nvSpPr>
        <p:spPr/>
        <p:txBody>
          <a:bodyPr/>
          <a:lstStyle>
            <a:lvl1pPr>
              <a:defRPr/>
            </a:lvl1pPr>
          </a:lstStyle>
          <a:p>
            <a:endParaRPr lang="tr-T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48214"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5"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23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49238"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a:t>
            </a:r>
            <a:r>
              <a:rPr lang="tr-TR" sz="800" dirty="0">
                <a:solidFill>
                  <a:srgbClr val="002776"/>
                </a:solidFill>
              </a:rPr>
              <a:t>Türkiye</a:t>
            </a: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fld id="{37297CF1-812E-4E04-AD49-CB07B5B3037A}"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50262"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9" y="1123955"/>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91" y="1122367"/>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75F17E99-604E-4920-8787-C16BBDD9052D}"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51286"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71" tIns="35971" rIns="35971" bIns="35971"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3"/>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3B7ADB2A-CE73-4035-A304-BA287429CF54}"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52310"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fld id="{C279CA23-4979-4425-A611-4AA4BA64ABBA}" type="slidenum">
              <a:rPr lang="en-US"/>
              <a:pPr/>
              <a:t>‹#›</a:t>
            </a:fld>
            <a:endParaRPr lang="en-US"/>
          </a:p>
        </p:txBody>
      </p:sp>
      <p:sp>
        <p:nvSpPr>
          <p:cNvPr id="5" name="Footer Placeholder 2"/>
          <p:cNvSpPr>
            <a:spLocks noGrp="1"/>
          </p:cNvSpPr>
          <p:nvPr>
            <p:ph type="ftr" sz="quarter" idx="11"/>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53334"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5"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23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54358"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a:t>
            </a:r>
            <a:r>
              <a:rPr lang="tr-TR" sz="800" dirty="0">
                <a:solidFill>
                  <a:srgbClr val="002776"/>
                </a:solidFill>
              </a:rPr>
              <a:t>Türkiye</a:t>
            </a: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fld id="{25CC1F63-3E5E-4A7A-AF8E-60E816FE502F}"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55382"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9" y="1123955"/>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91" y="1122367"/>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9C73E90F-CFCD-4042-8A52-E5336B049F49}"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56406"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71" tIns="35971" rIns="35971" bIns="35971"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3"/>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24407217-2CE9-4004-9190-B672BB4EDBDB}"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57430"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fld id="{52C23C94-C8FE-4DEB-B926-EA2A1BC2F9B2}" type="slidenum">
              <a:rPr lang="en-US"/>
              <a:pPr/>
              <a:t>‹#›</a:t>
            </a:fld>
            <a:endParaRPr lang="en-US"/>
          </a:p>
        </p:txBody>
      </p:sp>
      <p:sp>
        <p:nvSpPr>
          <p:cNvPr id="5" name="Footer Placeholder 2"/>
          <p:cNvSpPr>
            <a:spLocks noGrp="1"/>
          </p:cNvSpPr>
          <p:nvPr>
            <p:ph type="ftr" sz="quarter" idx="11"/>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84726"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7"/>
          <p:cNvSpPr txBox="1">
            <a:spLocks noChangeArrowheads="1"/>
          </p:cNvSpPr>
          <p:nvPr userDrawn="1"/>
        </p:nvSpPr>
        <p:spPr bwMode="auto">
          <a:xfrm>
            <a:off x="409575" y="6626226"/>
            <a:ext cx="508000" cy="122238"/>
          </a:xfrm>
          <a:prstGeom prst="rect">
            <a:avLst/>
          </a:prstGeom>
          <a:noFill/>
          <a:ln w="6350">
            <a:noFill/>
            <a:miter lim="800000"/>
            <a:headEnd/>
            <a:tailEnd/>
          </a:ln>
        </p:spPr>
        <p:txBody>
          <a:bodyPr lIns="0" tIns="0" rIns="0" bIns="0">
            <a:spAutoFit/>
          </a:bodyPr>
          <a:lstStyle/>
          <a:p>
            <a:pPr>
              <a:spcBef>
                <a:spcPct val="50000"/>
              </a:spcBef>
            </a:pPr>
            <a:fld id="{B9754424-C492-45F6-8756-A5B20E0170F1}" type="slidenum">
              <a:rPr lang="en-US" sz="800">
                <a:solidFill>
                  <a:srgbClr val="000066"/>
                </a:solidFill>
              </a:rPr>
              <a:pPr>
                <a:spcBef>
                  <a:spcPct val="50000"/>
                </a:spcBef>
              </a:pPr>
              <a:t>‹#›</a:t>
            </a:fld>
            <a:endParaRPr lang="en-US" sz="800" dirty="0">
              <a:solidFill>
                <a:srgbClr val="000066"/>
              </a:solidFill>
            </a:endParaRPr>
          </a:p>
        </p:txBody>
      </p:sp>
      <p:sp>
        <p:nvSpPr>
          <p:cNvPr id="7"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chemeClr val="tx2"/>
                </a:solidFill>
              </a:rPr>
              <a:t>©201</a:t>
            </a:r>
            <a:r>
              <a:rPr lang="tr-TR" sz="800" dirty="0">
                <a:solidFill>
                  <a:schemeClr val="tx2"/>
                </a:solidFill>
              </a:rPr>
              <a:t>2</a:t>
            </a:r>
            <a:r>
              <a:rPr lang="en-US" sz="800" dirty="0">
                <a:solidFill>
                  <a:schemeClr val="tx2"/>
                </a:solidFill>
              </a:rPr>
              <a:t> Deloitte </a:t>
            </a:r>
            <a:r>
              <a:rPr lang="tr-TR" sz="800" dirty="0">
                <a:solidFill>
                  <a:schemeClr val="tx2"/>
                </a:solidFill>
              </a:rPr>
              <a:t>Türkiye</a:t>
            </a:r>
            <a:endParaRPr lang="en-US" sz="800" dirty="0">
              <a:solidFill>
                <a:schemeClr val="tx2"/>
              </a:solidFill>
            </a:endParaRPr>
          </a:p>
        </p:txBody>
      </p:sp>
      <p:sp>
        <p:nvSpPr>
          <p:cNvPr id="8"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0" name="Text Placeholder 9"/>
          <p:cNvSpPr>
            <a:spLocks noGrp="1"/>
          </p:cNvSpPr>
          <p:nvPr>
            <p:ph type="body" sz="quarter" idx="12"/>
          </p:nvPr>
        </p:nvSpPr>
        <p:spPr>
          <a:xfrm>
            <a:off x="396875" y="1123955"/>
            <a:ext cx="4043242" cy="5186363"/>
          </a:xfrm>
          <a:prstGeom prst="rect">
            <a:avLst/>
          </a:prstGeom>
        </p:spPr>
        <p:txBody>
          <a:bodyPr lIns="0" tIns="0" r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11"/>
          <p:cNvSpPr>
            <a:spLocks noGrp="1"/>
          </p:cNvSpPr>
          <p:nvPr>
            <p:ph type="body" sz="quarter" idx="13"/>
          </p:nvPr>
        </p:nvSpPr>
        <p:spPr>
          <a:xfrm>
            <a:off x="4704325" y="1123955"/>
            <a:ext cx="4042800" cy="5186363"/>
          </a:xfrm>
          <a:prstGeom prst="rect">
            <a:avLst/>
          </a:prstGeom>
        </p:spPr>
        <p:txBody>
          <a:bodyPr lIns="0" tIns="0" r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Footer Placeholder 3"/>
          <p:cNvSpPr>
            <a:spLocks noGrp="1"/>
          </p:cNvSpPr>
          <p:nvPr>
            <p:ph type="ftr" sz="quarter" idx="14"/>
            <p:custDataLst>
              <p:tags r:id="rId4"/>
            </p:custDataLst>
          </p:nvPr>
        </p:nvSpPr>
        <p:spPr/>
        <p:txBody>
          <a:bodyPr/>
          <a:lstStyle>
            <a:lvl1pPr>
              <a:defRPr/>
            </a:lvl1pPr>
          </a:lstStyle>
          <a:p>
            <a:endParaRPr lang="tr-T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58454"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5"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23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59478"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10"/>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fld id="{16E30949-3DBE-4BB2-BF15-D89C7AD2E190}"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60502"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10"/>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9" y="1123955"/>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91" y="1122367"/>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6DF1C21A-4672-4F0A-903C-73FC068E47C2}"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61526"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71" tIns="35971" rIns="35971" bIns="35971"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3"/>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16A961BA-52F8-4D68-88D5-60308124E67D}"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62550"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10"/>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fld id="{58D43DC8-B644-4D5F-BBAD-571608F2B8BA}" type="slidenum">
              <a:rPr lang="en-US"/>
              <a:pPr/>
              <a:t>‹#›</a:t>
            </a:fld>
            <a:endParaRPr lang="en-US"/>
          </a:p>
        </p:txBody>
      </p:sp>
      <p:sp>
        <p:nvSpPr>
          <p:cNvPr id="5" name="Footer Placeholder 2"/>
          <p:cNvSpPr>
            <a:spLocks noGrp="1"/>
          </p:cNvSpPr>
          <p:nvPr>
            <p:ph type="ftr" sz="quarter" idx="11"/>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63574" name="think-cell Slide" r:id="rId4" imgW="0" imgH="0" progId="">
                  <p:embed/>
                </p:oleObj>
              </mc:Choice>
              <mc:Fallback>
                <p:oleObj name="think-cell Slide" r:id="rId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23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64598"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3"/>
            <p:custDataLst>
              <p:tags r:id="rId4"/>
            </p:custDataLst>
          </p:nvPr>
        </p:nvSpPr>
        <p:spPr/>
        <p:txBody>
          <a:bodyPr/>
          <a:lstStyle>
            <a:lvl1pPr>
              <a:defRPr/>
            </a:lvl1pPr>
          </a:lstStyle>
          <a:p>
            <a:fld id="{97C046C0-9551-4542-85F1-E7492F8438A3}" type="slidenum">
              <a:rPr lang="en-US"/>
              <a:pPr/>
              <a:t>‹#›</a:t>
            </a:fld>
            <a:endParaRPr lang="en-US"/>
          </a:p>
        </p:txBody>
      </p:sp>
      <p:sp>
        <p:nvSpPr>
          <p:cNvPr id="8" name="Footer Placeholder 10"/>
          <p:cNvSpPr>
            <a:spLocks noGrp="1"/>
          </p:cNvSpPr>
          <p:nvPr>
            <p:ph type="ftr" sz="quarter" idx="14"/>
            <p:custDataLst>
              <p:tags r:id="rId5"/>
            </p:custDataLst>
          </p:nvPr>
        </p:nvSpPr>
        <p:spPr/>
        <p:txBody>
          <a:bodyPr/>
          <a:lstStyle>
            <a:lvl1pPr>
              <a:defRPr/>
            </a:lvl1pPr>
          </a:lstStyle>
          <a:p>
            <a:endParaRPr lang="tr-T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65622"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a:t>
            </a:r>
            <a:r>
              <a:rPr lang="tr-TR" sz="800" dirty="0">
                <a:solidFill>
                  <a:srgbClr val="002776"/>
                </a:solidFill>
              </a:rPr>
              <a:t>Türkiye</a:t>
            </a:r>
            <a:endParaRPr lang="en-US" sz="800" dirty="0">
              <a:solidFill>
                <a:srgbClr val="002776"/>
              </a:solidFill>
            </a:endParaRPr>
          </a:p>
        </p:txBody>
      </p:sp>
      <p:sp>
        <p:nvSpPr>
          <p:cNvPr id="8"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9" y="1123955"/>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91" y="1122367"/>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C31712AD-6129-4EA0-9F2D-9C1358202F60}"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endParaRPr lang="tr-T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66646"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71" tIns="35971" rIns="35971" bIns="35971"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3"/>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263E3F36-FA91-44BA-950A-6783BBC2D33D}"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67670"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p:custDataLst>
              <p:tags r:id="rId3"/>
            </p:custDataLst>
          </p:nvPr>
        </p:nvSpPr>
        <p:spPr bwMode="auto">
          <a:xfrm>
            <a:off x="6804643" y="6554788"/>
            <a:ext cx="1905970"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a:t>
            </a:r>
            <a:r>
              <a:rPr lang="en-US" sz="800" dirty="0" err="1">
                <a:solidFill>
                  <a:srgbClr val="002776"/>
                </a:solidFill>
              </a:rPr>
              <a:t>Touche</a:t>
            </a:r>
            <a:r>
              <a:rPr lang="en-US" sz="800" dirty="0">
                <a:solidFill>
                  <a:srgbClr val="002776"/>
                </a:solidFill>
              </a:rPr>
              <a:t> Tohmatsu Limited</a:t>
            </a:r>
          </a:p>
        </p:txBody>
      </p:sp>
      <p:sp>
        <p:nvSpPr>
          <p:cNvPr id="4" name="Rectangle 10"/>
          <p:cNvSpPr>
            <a:spLocks noChangeArrowheads="1"/>
          </p:cNvSpPr>
          <p:nvPr userDrawn="1">
            <p:custDataLst>
              <p:tags r:id="rId4"/>
            </p:custDataLst>
          </p:nvPr>
        </p:nvSpPr>
        <p:spPr bwMode="auto">
          <a:xfrm>
            <a:off x="6762753" y="6554788"/>
            <a:ext cx="1947863" cy="141064"/>
          </a:xfrm>
          <a:prstGeom prst="rect">
            <a:avLst/>
          </a:prstGeom>
          <a:solidFill>
            <a:schemeClr val="bg2"/>
          </a:solidFill>
          <a:ln w="25400" algn="ctr">
            <a:noFill/>
            <a:miter lim="800000"/>
            <a:headEnd/>
            <a:tailEnd/>
          </a:ln>
        </p:spPr>
        <p:txBody>
          <a:bodyPr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a:t>
            </a:r>
            <a:r>
              <a:rPr lang="tr-TR" sz="800" dirty="0">
                <a:solidFill>
                  <a:srgbClr val="002776"/>
                </a:solidFill>
              </a:rPr>
              <a:t>Türkiye</a:t>
            </a:r>
            <a:endParaRPr lang="en-US" sz="800" dirty="0">
              <a:solidFill>
                <a:srgbClr val="002776"/>
              </a:solidFill>
            </a:endParaRPr>
          </a:p>
        </p:txBody>
      </p:sp>
      <p:sp>
        <p:nvSpPr>
          <p:cNvPr id="5" name="Slide Number Placeholder 1"/>
          <p:cNvSpPr>
            <a:spLocks noGrp="1"/>
          </p:cNvSpPr>
          <p:nvPr>
            <p:ph type="sldNum" sz="quarter" idx="10"/>
          </p:nvPr>
        </p:nvSpPr>
        <p:spPr/>
        <p:txBody>
          <a:bodyPr/>
          <a:lstStyle>
            <a:lvl1pPr>
              <a:defRPr/>
            </a:lvl1pPr>
          </a:lstStyle>
          <a:p>
            <a:fld id="{8573A840-C176-4B73-9CBE-1644979330EC}" type="slidenum">
              <a:rPr lang="en-US"/>
              <a:pPr/>
              <a:t>‹#›</a:t>
            </a:fld>
            <a:endParaRPr lang="en-US"/>
          </a:p>
        </p:txBody>
      </p:sp>
      <p:sp>
        <p:nvSpPr>
          <p:cNvPr id="6" name="Footer Placeholder 2"/>
          <p:cNvSpPr>
            <a:spLocks noGrp="1"/>
          </p:cNvSpPr>
          <p:nvPr>
            <p:ph type="ftr" sz="quarter" idx="11"/>
          </p:nvPr>
        </p:nvSpPr>
        <p:spPr/>
        <p:txBody>
          <a:bodyPr/>
          <a:lstStyle>
            <a:lvl1pPr>
              <a:defRPr/>
            </a:lvl1pPr>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Rectangle 2" hidden="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85750"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ctrTitle"/>
          </p:nvPr>
        </p:nvSpPr>
        <p:spPr>
          <a:xfrm>
            <a:off x="1142820" y="2618107"/>
            <a:ext cx="6207508" cy="1278000"/>
          </a:xfrm>
        </p:spPr>
        <p:txBody>
          <a:bodyPr/>
          <a:lstStyle>
            <a:lvl1pPr>
              <a:lnSpc>
                <a:spcPts val="4883"/>
              </a:lnSpc>
              <a:defRPr sz="5200" b="0">
                <a:solidFill>
                  <a:schemeClr val="tx2"/>
                </a:solidFill>
                <a:latin typeface="Times New Roman" pitchFamily="18" charset="0"/>
              </a:defRPr>
            </a:lvl1pPr>
          </a:lstStyle>
          <a:p>
            <a:r>
              <a:rPr lang="en-US" noProof="0" smtClean="0"/>
              <a:t>Click to edit Master title style</a:t>
            </a:r>
            <a:endParaRPr lang="en-US" noProof="0"/>
          </a:p>
        </p:txBody>
      </p:sp>
    </p:spTree>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71766"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5"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23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72790"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a:t>
            </a:r>
            <a:r>
              <a:rPr lang="tr-TR" sz="800" dirty="0">
                <a:solidFill>
                  <a:srgbClr val="002776"/>
                </a:solidFill>
              </a:rPr>
              <a:t>Türkiye</a:t>
            </a: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fld id="{C798DBBE-7FB1-4CA8-B556-8C3F00DF910B}"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73814"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9" y="1123955"/>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91" y="1122367"/>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574CDC94-2602-4AFB-B0F5-246380CDBE8C}"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graphicFrame>
        <p:nvGraphicFramePr>
          <p:cNvPr id="3"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74838"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2" name="Title 1"/>
          <p:cNvSpPr>
            <a:spLocks noGrp="1"/>
          </p:cNvSpPr>
          <p:nvPr>
            <p:ph type="title"/>
          </p:nvPr>
        </p:nvSpPr>
        <p:spPr/>
        <p:txBody>
          <a:bodyPr/>
          <a:lstStyle/>
          <a:p>
            <a:r>
              <a:rPr lang="en-US" noProof="0" dirty="0" smtClean="0"/>
              <a:t>Click to edit Master title style</a:t>
            </a:r>
            <a:endParaRPr lang="en-US" noProof="0" dirty="0"/>
          </a:p>
        </p:txBody>
      </p:sp>
      <p:sp>
        <p:nvSpPr>
          <p:cNvPr id="5" name="Slide Number Placeholder 2"/>
          <p:cNvSpPr>
            <a:spLocks noGrp="1"/>
          </p:cNvSpPr>
          <p:nvPr>
            <p:ph type="sldNum" sz="quarter" idx="10"/>
            <p:custDataLst>
              <p:tags r:id="rId4"/>
            </p:custDataLst>
          </p:nvPr>
        </p:nvSpPr>
        <p:spPr/>
        <p:txBody>
          <a:bodyPr/>
          <a:lstStyle>
            <a:lvl1pPr>
              <a:defRPr/>
            </a:lvl1pPr>
          </a:lstStyle>
          <a:p>
            <a:fld id="{81E0248C-65AA-468F-BAC2-4D6E20720C59}" type="slidenum">
              <a:rPr lang="en-US"/>
              <a:pPr/>
              <a:t>‹#›</a:t>
            </a:fld>
            <a:endParaRPr lang="en-US"/>
          </a:p>
        </p:txBody>
      </p:sp>
      <p:sp>
        <p:nvSpPr>
          <p:cNvPr id="6" name="Footer Placeholder 3"/>
          <p:cNvSpPr>
            <a:spLocks noGrp="1"/>
          </p:cNvSpPr>
          <p:nvPr>
            <p:ph type="ftr" sz="quarter" idx="11"/>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75862"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71" tIns="35971" rIns="35971" bIns="35971"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3"/>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BD515EBC-DB9F-411A-A762-01536AAC29D0}"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76886"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fld id="{7C4DF27A-3525-490C-AAC3-1620735E907C}" type="slidenum">
              <a:rPr lang="en-US"/>
              <a:pPr/>
              <a:t>‹#›</a:t>
            </a:fld>
            <a:endParaRPr lang="en-US"/>
          </a:p>
        </p:txBody>
      </p:sp>
      <p:sp>
        <p:nvSpPr>
          <p:cNvPr id="5" name="Footer Placeholder 2"/>
          <p:cNvSpPr>
            <a:spLocks noGrp="1"/>
          </p:cNvSpPr>
          <p:nvPr>
            <p:ph type="ftr" sz="quarter" idx="11"/>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77910"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5"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23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78934"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a:t>
            </a:r>
            <a:r>
              <a:rPr lang="tr-TR" sz="800" dirty="0">
                <a:solidFill>
                  <a:srgbClr val="002776"/>
                </a:solidFill>
              </a:rPr>
              <a:t>Türkiye</a:t>
            </a:r>
          </a:p>
        </p:txBody>
      </p:sp>
      <p:sp>
        <p:nvSpPr>
          <p:cNvPr id="6"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5"/>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fld id="{E424C69D-D2EA-46A1-BFD0-CF592FA444A7}"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79958"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80"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9" y="1123955"/>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91" y="1122367"/>
            <a:ext cx="3995739" cy="5186363"/>
          </a:xfrm>
          <a:prstGeom prst="rect">
            <a:avLst/>
          </a:prstGeom>
        </p:spPr>
        <p:txBody>
          <a:bodyPr wrap="square" lIns="0" tIns="0" rIns="0" bIns="0"/>
          <a:lstStyle>
            <a:lvl1pPr>
              <a:lnSpc>
                <a:spcPct val="100000"/>
              </a:lnSpc>
              <a:spcBef>
                <a:spcPts val="400"/>
              </a:spcBef>
              <a:spcAft>
                <a:spcPts val="0"/>
              </a:spcAft>
              <a:defRPr/>
            </a:lvl1pPr>
            <a:lvl2pPr marL="179855" indent="-179855">
              <a:lnSpc>
                <a:spcPct val="100000"/>
              </a:lnSpc>
              <a:spcBef>
                <a:spcPts val="400"/>
              </a:spcBef>
              <a:spcAft>
                <a:spcPts val="0"/>
              </a:spcAft>
              <a:defRPr/>
            </a:lvl2pPr>
            <a:lvl3pPr marL="359712" indent="-179855">
              <a:lnSpc>
                <a:spcPct val="100000"/>
              </a:lnSpc>
              <a:spcBef>
                <a:spcPts val="400"/>
              </a:spcBef>
              <a:spcAft>
                <a:spcPts val="0"/>
              </a:spcAft>
              <a:defRPr sz="1200"/>
            </a:lvl3pPr>
            <a:lvl4pPr marL="539565" indent="-179855">
              <a:lnSpc>
                <a:spcPct val="100000"/>
              </a:lnSpc>
              <a:spcBef>
                <a:spcPts val="400"/>
              </a:spcBef>
              <a:spcAft>
                <a:spcPts val="0"/>
              </a:spcAft>
              <a:defRPr sz="1200"/>
            </a:lvl4pPr>
            <a:lvl5pPr marL="719424">
              <a:lnSpc>
                <a:spcPct val="100000"/>
              </a:lnSpc>
              <a:spcBef>
                <a:spcPts val="400"/>
              </a:spcBef>
              <a:spcAft>
                <a:spcPts val="0"/>
              </a:spcAft>
              <a:defRPr sz="1200"/>
            </a:lvl5pPr>
            <a:lvl6pPr marL="899280" indent="-179855">
              <a:lnSpc>
                <a:spcPct val="100000"/>
              </a:lnSpc>
              <a:spcBef>
                <a:spcPts val="400"/>
              </a:spcBef>
              <a:spcAft>
                <a:spcPts val="0"/>
              </a:spcAft>
              <a:defRPr sz="1200" baseline="0">
                <a:solidFill>
                  <a:schemeClr val="tx1">
                    <a:lumMod val="60000"/>
                    <a:lumOff val="40000"/>
                  </a:schemeClr>
                </a:solidFill>
              </a:defRPr>
            </a:lvl6pPr>
            <a:lvl7pPr marL="1079135" indent="-179855">
              <a:lnSpc>
                <a:spcPct val="100000"/>
              </a:lnSpc>
              <a:spcBef>
                <a:spcPts val="400"/>
              </a:spcBef>
              <a:spcAft>
                <a:spcPts val="0"/>
              </a:spcAft>
              <a:defRPr sz="1200">
                <a:solidFill>
                  <a:schemeClr val="tx1">
                    <a:lumMod val="60000"/>
                    <a:lumOff val="40000"/>
                  </a:schemeClr>
                </a:solidFill>
              </a:defRPr>
            </a:lvl7pPr>
            <a:lvl8pPr marL="1258991" indent="-179855">
              <a:lnSpc>
                <a:spcPct val="100000"/>
              </a:lnSpc>
              <a:spcBef>
                <a:spcPts val="400"/>
              </a:spcBef>
              <a:spcAft>
                <a:spcPts val="0"/>
              </a:spcAft>
              <a:defRPr sz="1200">
                <a:solidFill>
                  <a:schemeClr val="tx1">
                    <a:lumMod val="60000"/>
                    <a:lumOff val="40000"/>
                  </a:schemeClr>
                </a:solidFill>
              </a:defRPr>
            </a:lvl8pPr>
            <a:lvl9pPr marL="1438846" indent="-179855">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3D4B7587-E112-496A-936D-C72E922F2E86}"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82006"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71" tIns="35971" rIns="35971" bIns="35971"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3"/>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F06A7475-7F04-4AD4-B48D-F40FC48781C1}"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vmlDrawing" Target="../drawings/vmlDrawing1.vml"/><Relationship Id="rId12" Type="http://schemas.openxmlformats.org/officeDocument/2006/relationships/tags" Target="../tags/tag6.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tags" Target="../tags/tag5.xml"/><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_rels/slideMaster10.xml.rels><?xml version="1.0" encoding="UTF-8" standalone="yes"?>
<Relationships xmlns="http://schemas.openxmlformats.org/package/2006/relationships"><Relationship Id="rId8" Type="http://schemas.openxmlformats.org/officeDocument/2006/relationships/tags" Target="../tags/tag144.xml"/><Relationship Id="rId3" Type="http://schemas.openxmlformats.org/officeDocument/2006/relationships/slideLayout" Target="../slideLayouts/slideLayout31.xml"/><Relationship Id="rId7" Type="http://schemas.openxmlformats.org/officeDocument/2006/relationships/tags" Target="../tags/tag14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vmlDrawing" Target="../drawings/vmlDrawing38.vml"/><Relationship Id="rId11" Type="http://schemas.openxmlformats.org/officeDocument/2006/relationships/oleObject" Target="../embeddings/oleObject38.bin"/><Relationship Id="rId5" Type="http://schemas.openxmlformats.org/officeDocument/2006/relationships/theme" Target="../theme/theme10.xml"/><Relationship Id="rId10" Type="http://schemas.openxmlformats.org/officeDocument/2006/relationships/tags" Target="../tags/tag146.xml"/><Relationship Id="rId4" Type="http://schemas.openxmlformats.org/officeDocument/2006/relationships/slideLayout" Target="../slideLayouts/slideLayout32.xml"/><Relationship Id="rId9" Type="http://schemas.openxmlformats.org/officeDocument/2006/relationships/tags" Target="../tags/tag145.xml"/></Relationships>
</file>

<file path=ppt/slideMasters/_rels/slideMaster11.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tags" Target="../tags/tag169.xml"/><Relationship Id="rId7" Type="http://schemas.openxmlformats.org/officeDocument/2006/relationships/tags" Target="../tags/tag173.xml"/><Relationship Id="rId2" Type="http://schemas.openxmlformats.org/officeDocument/2006/relationships/vmlDrawing" Target="../drawings/vmlDrawing43.vml"/><Relationship Id="rId1" Type="http://schemas.openxmlformats.org/officeDocument/2006/relationships/theme" Target="../theme/theme11.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s>
</file>

<file path=ppt/slideMasters/_rels/slideMaster12.xml.rels><?xml version="1.0" encoding="UTF-8" standalone="yes"?>
<Relationships xmlns="http://schemas.openxmlformats.org/package/2006/relationships"><Relationship Id="rId8" Type="http://schemas.openxmlformats.org/officeDocument/2006/relationships/tags" Target="../tags/tag174.xml"/><Relationship Id="rId13" Type="http://schemas.openxmlformats.org/officeDocument/2006/relationships/oleObject" Target="../embeddings/oleObject44.bin"/><Relationship Id="rId3" Type="http://schemas.openxmlformats.org/officeDocument/2006/relationships/slideLayout" Target="../slideLayouts/slideLayout35.xml"/><Relationship Id="rId7" Type="http://schemas.openxmlformats.org/officeDocument/2006/relationships/vmlDrawing" Target="../drawings/vmlDrawing44.vml"/><Relationship Id="rId12" Type="http://schemas.openxmlformats.org/officeDocument/2006/relationships/tags" Target="../tags/tag178.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12.xml"/><Relationship Id="rId11" Type="http://schemas.openxmlformats.org/officeDocument/2006/relationships/tags" Target="../tags/tag177.xml"/><Relationship Id="rId5" Type="http://schemas.openxmlformats.org/officeDocument/2006/relationships/slideLayout" Target="../slideLayouts/slideLayout37.xml"/><Relationship Id="rId10" Type="http://schemas.openxmlformats.org/officeDocument/2006/relationships/tags" Target="../tags/tag176.xml"/><Relationship Id="rId4" Type="http://schemas.openxmlformats.org/officeDocument/2006/relationships/slideLayout" Target="../slideLayouts/slideLayout36.xml"/><Relationship Id="rId9" Type="http://schemas.openxmlformats.org/officeDocument/2006/relationships/tags" Target="../tags/tag175.xml"/></Relationships>
</file>

<file path=ppt/slideMasters/_rels/slideMaster13.xml.rels><?xml version="1.0" encoding="UTF-8" standalone="yes"?>
<Relationships xmlns="http://schemas.openxmlformats.org/package/2006/relationships"><Relationship Id="rId8" Type="http://schemas.openxmlformats.org/officeDocument/2006/relationships/vmlDrawing" Target="../drawings/vmlDrawing50.vml"/><Relationship Id="rId13" Type="http://schemas.openxmlformats.org/officeDocument/2006/relationships/tags" Target="../tags/tag196.xml"/><Relationship Id="rId3" Type="http://schemas.openxmlformats.org/officeDocument/2006/relationships/slideLayout" Target="../slideLayouts/slideLayout40.xml"/><Relationship Id="rId7" Type="http://schemas.openxmlformats.org/officeDocument/2006/relationships/theme" Target="../theme/theme13.xml"/><Relationship Id="rId12" Type="http://schemas.openxmlformats.org/officeDocument/2006/relationships/tags" Target="../tags/tag19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ags" Target="../tags/tag194.xml"/><Relationship Id="rId5" Type="http://schemas.openxmlformats.org/officeDocument/2006/relationships/slideLayout" Target="../slideLayouts/slideLayout42.xml"/><Relationship Id="rId10" Type="http://schemas.openxmlformats.org/officeDocument/2006/relationships/tags" Target="../tags/tag193.xml"/><Relationship Id="rId4" Type="http://schemas.openxmlformats.org/officeDocument/2006/relationships/slideLayout" Target="../slideLayouts/slideLayout41.xml"/><Relationship Id="rId9" Type="http://schemas.openxmlformats.org/officeDocument/2006/relationships/tags" Target="../tags/tag192.xml"/><Relationship Id="rId14" Type="http://schemas.openxmlformats.org/officeDocument/2006/relationships/oleObject" Target="../embeddings/oleObject50.bin"/></Relationships>
</file>

<file path=ppt/slideMasters/_rels/slideMaster14.xml.rels><?xml version="1.0" encoding="UTF-8" standalone="yes"?>
<Relationships xmlns="http://schemas.openxmlformats.org/package/2006/relationships"><Relationship Id="rId8" Type="http://schemas.openxmlformats.org/officeDocument/2006/relationships/tags" Target="../tags/tag214.xml"/><Relationship Id="rId13" Type="http://schemas.openxmlformats.org/officeDocument/2006/relationships/oleObject" Target="../embeddings/oleObject57.bin"/><Relationship Id="rId3" Type="http://schemas.openxmlformats.org/officeDocument/2006/relationships/slideLayout" Target="../slideLayouts/slideLayout46.xml"/><Relationship Id="rId7" Type="http://schemas.openxmlformats.org/officeDocument/2006/relationships/vmlDrawing" Target="../drawings/vmlDrawing57.vml"/><Relationship Id="rId12" Type="http://schemas.openxmlformats.org/officeDocument/2006/relationships/tags" Target="../tags/tag218.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14.xml"/><Relationship Id="rId11" Type="http://schemas.openxmlformats.org/officeDocument/2006/relationships/tags" Target="../tags/tag217.xml"/><Relationship Id="rId5" Type="http://schemas.openxmlformats.org/officeDocument/2006/relationships/slideLayout" Target="../slideLayouts/slideLayout48.xml"/><Relationship Id="rId10" Type="http://schemas.openxmlformats.org/officeDocument/2006/relationships/tags" Target="../tags/tag216.xml"/><Relationship Id="rId4" Type="http://schemas.openxmlformats.org/officeDocument/2006/relationships/slideLayout" Target="../slideLayouts/slideLayout47.xml"/><Relationship Id="rId9" Type="http://schemas.openxmlformats.org/officeDocument/2006/relationships/tags" Target="../tags/tag215.xml"/></Relationships>
</file>

<file path=ppt/slideMasters/_rels/slideMaster15.xml.rels><?xml version="1.0" encoding="UTF-8" standalone="yes"?>
<Relationships xmlns="http://schemas.openxmlformats.org/package/2006/relationships"><Relationship Id="rId8" Type="http://schemas.openxmlformats.org/officeDocument/2006/relationships/tags" Target="../tags/tag232.xml"/><Relationship Id="rId13" Type="http://schemas.openxmlformats.org/officeDocument/2006/relationships/oleObject" Target="../embeddings/oleObject63.bin"/><Relationship Id="rId3" Type="http://schemas.openxmlformats.org/officeDocument/2006/relationships/slideLayout" Target="../slideLayouts/slideLayout51.xml"/><Relationship Id="rId7" Type="http://schemas.openxmlformats.org/officeDocument/2006/relationships/vmlDrawing" Target="../drawings/vmlDrawing63.vml"/><Relationship Id="rId12" Type="http://schemas.openxmlformats.org/officeDocument/2006/relationships/tags" Target="../tags/tag23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15.xml"/><Relationship Id="rId11" Type="http://schemas.openxmlformats.org/officeDocument/2006/relationships/tags" Target="../tags/tag235.xml"/><Relationship Id="rId5" Type="http://schemas.openxmlformats.org/officeDocument/2006/relationships/slideLayout" Target="../slideLayouts/slideLayout53.xml"/><Relationship Id="rId10" Type="http://schemas.openxmlformats.org/officeDocument/2006/relationships/tags" Target="../tags/tag234.xml"/><Relationship Id="rId4" Type="http://schemas.openxmlformats.org/officeDocument/2006/relationships/slideLayout" Target="../slideLayouts/slideLayout52.xml"/><Relationship Id="rId9" Type="http://schemas.openxmlformats.org/officeDocument/2006/relationships/tags" Target="../tags/tag233.xml"/></Relationships>
</file>

<file path=ppt/slideMasters/_rels/slideMaster16.xml.rels><?xml version="1.0" encoding="UTF-8" standalone="yes"?>
<Relationships xmlns="http://schemas.openxmlformats.org/package/2006/relationships"><Relationship Id="rId8" Type="http://schemas.openxmlformats.org/officeDocument/2006/relationships/vmlDrawing" Target="../drawings/vmlDrawing69.vml"/><Relationship Id="rId13" Type="http://schemas.openxmlformats.org/officeDocument/2006/relationships/tags" Target="../tags/tag254.xml"/><Relationship Id="rId3" Type="http://schemas.openxmlformats.org/officeDocument/2006/relationships/slideLayout" Target="../slideLayouts/slideLayout56.xml"/><Relationship Id="rId7" Type="http://schemas.openxmlformats.org/officeDocument/2006/relationships/theme" Target="../theme/theme16.xml"/><Relationship Id="rId12" Type="http://schemas.openxmlformats.org/officeDocument/2006/relationships/tags" Target="../tags/tag253.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ags" Target="../tags/tag252.xml"/><Relationship Id="rId5" Type="http://schemas.openxmlformats.org/officeDocument/2006/relationships/slideLayout" Target="../slideLayouts/slideLayout58.xml"/><Relationship Id="rId10" Type="http://schemas.openxmlformats.org/officeDocument/2006/relationships/tags" Target="../tags/tag251.xml"/><Relationship Id="rId4" Type="http://schemas.openxmlformats.org/officeDocument/2006/relationships/slideLayout" Target="../slideLayouts/slideLayout57.xml"/><Relationship Id="rId9" Type="http://schemas.openxmlformats.org/officeDocument/2006/relationships/tags" Target="../tags/tag250.xml"/><Relationship Id="rId14" Type="http://schemas.openxmlformats.org/officeDocument/2006/relationships/oleObject" Target="../embeddings/oleObject69.bin"/></Relationships>
</file>

<file path=ppt/slideMasters/_rels/slideMaster17.xml.rels><?xml version="1.0" encoding="UTF-8" standalone="yes"?>
<Relationships xmlns="http://schemas.openxmlformats.org/package/2006/relationships"><Relationship Id="rId8" Type="http://schemas.openxmlformats.org/officeDocument/2006/relationships/tags" Target="../tags/tag272.xml"/><Relationship Id="rId13" Type="http://schemas.openxmlformats.org/officeDocument/2006/relationships/oleObject" Target="../embeddings/oleObject76.bin"/><Relationship Id="rId3" Type="http://schemas.openxmlformats.org/officeDocument/2006/relationships/slideLayout" Target="../slideLayouts/slideLayout62.xml"/><Relationship Id="rId7" Type="http://schemas.openxmlformats.org/officeDocument/2006/relationships/vmlDrawing" Target="../drawings/vmlDrawing76.vml"/><Relationship Id="rId12" Type="http://schemas.openxmlformats.org/officeDocument/2006/relationships/tags" Target="../tags/tag27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theme" Target="../theme/theme17.xml"/><Relationship Id="rId11" Type="http://schemas.openxmlformats.org/officeDocument/2006/relationships/tags" Target="../tags/tag275.xml"/><Relationship Id="rId5" Type="http://schemas.openxmlformats.org/officeDocument/2006/relationships/slideLayout" Target="../slideLayouts/slideLayout64.xml"/><Relationship Id="rId10" Type="http://schemas.openxmlformats.org/officeDocument/2006/relationships/tags" Target="../tags/tag274.xml"/><Relationship Id="rId4" Type="http://schemas.openxmlformats.org/officeDocument/2006/relationships/slideLayout" Target="../slideLayouts/slideLayout63.xml"/><Relationship Id="rId9" Type="http://schemas.openxmlformats.org/officeDocument/2006/relationships/tags" Target="../tags/tag273.xml"/></Relationships>
</file>

<file path=ppt/slideMasters/_rels/slideMaster18.xml.rels><?xml version="1.0" encoding="UTF-8" standalone="yes"?>
<Relationships xmlns="http://schemas.openxmlformats.org/package/2006/relationships"><Relationship Id="rId8" Type="http://schemas.openxmlformats.org/officeDocument/2006/relationships/tags" Target="../tags/tag290.xml"/><Relationship Id="rId13" Type="http://schemas.openxmlformats.org/officeDocument/2006/relationships/oleObject" Target="../embeddings/oleObject82.bin"/><Relationship Id="rId3" Type="http://schemas.openxmlformats.org/officeDocument/2006/relationships/slideLayout" Target="../slideLayouts/slideLayout67.xml"/><Relationship Id="rId7" Type="http://schemas.openxmlformats.org/officeDocument/2006/relationships/vmlDrawing" Target="../drawings/vmlDrawing82.vml"/><Relationship Id="rId12" Type="http://schemas.openxmlformats.org/officeDocument/2006/relationships/tags" Target="../tags/tag294.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theme" Target="../theme/theme18.xml"/><Relationship Id="rId11" Type="http://schemas.openxmlformats.org/officeDocument/2006/relationships/tags" Target="../tags/tag293.xml"/><Relationship Id="rId5" Type="http://schemas.openxmlformats.org/officeDocument/2006/relationships/slideLayout" Target="../slideLayouts/slideLayout69.xml"/><Relationship Id="rId10" Type="http://schemas.openxmlformats.org/officeDocument/2006/relationships/tags" Target="../tags/tag292.xml"/><Relationship Id="rId4" Type="http://schemas.openxmlformats.org/officeDocument/2006/relationships/slideLayout" Target="../slideLayouts/slideLayout68.xml"/><Relationship Id="rId9" Type="http://schemas.openxmlformats.org/officeDocument/2006/relationships/tags" Target="../tags/tag291.xml"/></Relationships>
</file>

<file path=ppt/slideMasters/_rels/slideMaster19.xml.rels><?xml version="1.0" encoding="UTF-8" standalone="yes"?>
<Relationships xmlns="http://schemas.openxmlformats.org/package/2006/relationships"><Relationship Id="rId8" Type="http://schemas.openxmlformats.org/officeDocument/2006/relationships/tags" Target="../tags/tag308.xml"/><Relationship Id="rId13" Type="http://schemas.openxmlformats.org/officeDocument/2006/relationships/oleObject" Target="../embeddings/oleObject88.bin"/><Relationship Id="rId3" Type="http://schemas.openxmlformats.org/officeDocument/2006/relationships/slideLayout" Target="../slideLayouts/slideLayout72.xml"/><Relationship Id="rId7" Type="http://schemas.openxmlformats.org/officeDocument/2006/relationships/vmlDrawing" Target="../drawings/vmlDrawing88.vml"/><Relationship Id="rId12" Type="http://schemas.openxmlformats.org/officeDocument/2006/relationships/tags" Target="../tags/tag31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theme" Target="../theme/theme19.xml"/><Relationship Id="rId11" Type="http://schemas.openxmlformats.org/officeDocument/2006/relationships/tags" Target="../tags/tag311.xml"/><Relationship Id="rId5" Type="http://schemas.openxmlformats.org/officeDocument/2006/relationships/slideLayout" Target="../slideLayouts/slideLayout74.xml"/><Relationship Id="rId10" Type="http://schemas.openxmlformats.org/officeDocument/2006/relationships/tags" Target="../tags/tag310.xml"/><Relationship Id="rId4" Type="http://schemas.openxmlformats.org/officeDocument/2006/relationships/slideLayout" Target="../slideLayouts/slideLayout73.xml"/><Relationship Id="rId9" Type="http://schemas.openxmlformats.org/officeDocument/2006/relationships/tags" Target="../tags/tag309.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slideLayout" Target="../slideLayouts/slideLayout8.xml"/><Relationship Id="rId7" Type="http://schemas.openxmlformats.org/officeDocument/2006/relationships/tags" Target="../tags/tag20.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vmlDrawing" Target="../drawings/vmlDrawing7.vml"/><Relationship Id="rId11" Type="http://schemas.openxmlformats.org/officeDocument/2006/relationships/oleObject" Target="../embeddings/oleObject7.bin"/><Relationship Id="rId5" Type="http://schemas.openxmlformats.org/officeDocument/2006/relationships/theme" Target="../theme/theme2.xml"/><Relationship Id="rId10" Type="http://schemas.openxmlformats.org/officeDocument/2006/relationships/tags" Target="../tags/tag23.xml"/><Relationship Id="rId4" Type="http://schemas.openxmlformats.org/officeDocument/2006/relationships/slideLayout" Target="../slideLayouts/slideLayout9.xml"/><Relationship Id="rId9" Type="http://schemas.openxmlformats.org/officeDocument/2006/relationships/tags" Target="../tags/tag22.xml"/></Relationships>
</file>

<file path=ppt/slideMasters/_rels/slideMaster20.xml.rels><?xml version="1.0" encoding="UTF-8" standalone="yes"?>
<Relationships xmlns="http://schemas.openxmlformats.org/package/2006/relationships"><Relationship Id="rId8" Type="http://schemas.openxmlformats.org/officeDocument/2006/relationships/tags" Target="../tags/tag326.xml"/><Relationship Id="rId13" Type="http://schemas.openxmlformats.org/officeDocument/2006/relationships/oleObject" Target="../embeddings/oleObject94.bin"/><Relationship Id="rId3" Type="http://schemas.openxmlformats.org/officeDocument/2006/relationships/slideLayout" Target="../slideLayouts/slideLayout77.xml"/><Relationship Id="rId7" Type="http://schemas.openxmlformats.org/officeDocument/2006/relationships/vmlDrawing" Target="../drawings/vmlDrawing94.vml"/><Relationship Id="rId12" Type="http://schemas.openxmlformats.org/officeDocument/2006/relationships/tags" Target="../tags/tag330.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theme" Target="../theme/theme20.xml"/><Relationship Id="rId11" Type="http://schemas.openxmlformats.org/officeDocument/2006/relationships/tags" Target="../tags/tag329.xml"/><Relationship Id="rId5" Type="http://schemas.openxmlformats.org/officeDocument/2006/relationships/slideLayout" Target="../slideLayouts/slideLayout79.xml"/><Relationship Id="rId10" Type="http://schemas.openxmlformats.org/officeDocument/2006/relationships/tags" Target="../tags/tag328.xml"/><Relationship Id="rId4" Type="http://schemas.openxmlformats.org/officeDocument/2006/relationships/slideLayout" Target="../slideLayouts/slideLayout78.xml"/><Relationship Id="rId9" Type="http://schemas.openxmlformats.org/officeDocument/2006/relationships/tags" Target="../tags/tag327.xml"/></Relationships>
</file>

<file path=ppt/slideMasters/_rels/slideMaster21.xml.rels><?xml version="1.0" encoding="UTF-8" standalone="yes"?>
<Relationships xmlns="http://schemas.openxmlformats.org/package/2006/relationships"><Relationship Id="rId8" Type="http://schemas.openxmlformats.org/officeDocument/2006/relationships/tags" Target="../tags/tag344.xml"/><Relationship Id="rId13" Type="http://schemas.openxmlformats.org/officeDocument/2006/relationships/oleObject" Target="../embeddings/oleObject100.bin"/><Relationship Id="rId3" Type="http://schemas.openxmlformats.org/officeDocument/2006/relationships/slideLayout" Target="../slideLayouts/slideLayout82.xml"/><Relationship Id="rId7" Type="http://schemas.openxmlformats.org/officeDocument/2006/relationships/vmlDrawing" Target="../drawings/vmlDrawing100.vml"/><Relationship Id="rId12" Type="http://schemas.openxmlformats.org/officeDocument/2006/relationships/tags" Target="../tags/tag34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theme" Target="../theme/theme21.xml"/><Relationship Id="rId11" Type="http://schemas.openxmlformats.org/officeDocument/2006/relationships/tags" Target="../tags/tag347.xml"/><Relationship Id="rId5" Type="http://schemas.openxmlformats.org/officeDocument/2006/relationships/slideLayout" Target="../slideLayouts/slideLayout84.xml"/><Relationship Id="rId10" Type="http://schemas.openxmlformats.org/officeDocument/2006/relationships/tags" Target="../tags/tag346.xml"/><Relationship Id="rId4" Type="http://schemas.openxmlformats.org/officeDocument/2006/relationships/slideLayout" Target="../slideLayouts/slideLayout83.xml"/><Relationship Id="rId9" Type="http://schemas.openxmlformats.org/officeDocument/2006/relationships/tags" Target="../tags/tag345.xml"/></Relationships>
</file>

<file path=ppt/slideMasters/_rels/slideMaster22.xml.rels><?xml version="1.0" encoding="UTF-8" standalone="yes"?>
<Relationships xmlns="http://schemas.openxmlformats.org/package/2006/relationships"><Relationship Id="rId8" Type="http://schemas.openxmlformats.org/officeDocument/2006/relationships/oleObject" Target="../embeddings/oleObject106.bin"/><Relationship Id="rId3" Type="http://schemas.openxmlformats.org/officeDocument/2006/relationships/tags" Target="../tags/tag362.xml"/><Relationship Id="rId7" Type="http://schemas.openxmlformats.org/officeDocument/2006/relationships/tags" Target="../tags/tag366.xml"/><Relationship Id="rId2" Type="http://schemas.openxmlformats.org/officeDocument/2006/relationships/vmlDrawing" Target="../drawings/vmlDrawing106.vml"/><Relationship Id="rId1" Type="http://schemas.openxmlformats.org/officeDocument/2006/relationships/theme" Target="../theme/theme22.xml"/><Relationship Id="rId6" Type="http://schemas.openxmlformats.org/officeDocument/2006/relationships/tags" Target="../tags/tag365.xml"/><Relationship Id="rId5" Type="http://schemas.openxmlformats.org/officeDocument/2006/relationships/tags" Target="../tags/tag364.xml"/><Relationship Id="rId4" Type="http://schemas.openxmlformats.org/officeDocument/2006/relationships/tags" Target="../tags/tag363.xml"/></Relationships>
</file>

<file path=ppt/slideMasters/_rels/slideMaster23.xml.rels><?xml version="1.0" encoding="UTF-8" standalone="yes"?>
<Relationships xmlns="http://schemas.openxmlformats.org/package/2006/relationships"><Relationship Id="rId8" Type="http://schemas.openxmlformats.org/officeDocument/2006/relationships/tags" Target="../tags/tag367.xml"/><Relationship Id="rId13" Type="http://schemas.openxmlformats.org/officeDocument/2006/relationships/oleObject" Target="../embeddings/oleObject107.bin"/><Relationship Id="rId3" Type="http://schemas.openxmlformats.org/officeDocument/2006/relationships/slideLayout" Target="../slideLayouts/slideLayout87.xml"/><Relationship Id="rId7" Type="http://schemas.openxmlformats.org/officeDocument/2006/relationships/vmlDrawing" Target="../drawings/vmlDrawing107.vml"/><Relationship Id="rId12" Type="http://schemas.openxmlformats.org/officeDocument/2006/relationships/tags" Target="../tags/tag37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theme" Target="../theme/theme23.xml"/><Relationship Id="rId11" Type="http://schemas.openxmlformats.org/officeDocument/2006/relationships/tags" Target="../tags/tag370.xml"/><Relationship Id="rId5" Type="http://schemas.openxmlformats.org/officeDocument/2006/relationships/slideLayout" Target="../slideLayouts/slideLayout89.xml"/><Relationship Id="rId10" Type="http://schemas.openxmlformats.org/officeDocument/2006/relationships/tags" Target="../tags/tag369.xml"/><Relationship Id="rId4" Type="http://schemas.openxmlformats.org/officeDocument/2006/relationships/slideLayout" Target="../slideLayouts/slideLayout88.xml"/><Relationship Id="rId9" Type="http://schemas.openxmlformats.org/officeDocument/2006/relationships/tags" Target="../tags/tag368.xml"/></Relationships>
</file>

<file path=ppt/slideMasters/_rels/slideMaster24.xml.rels><?xml version="1.0" encoding="UTF-8" standalone="yes"?>
<Relationships xmlns="http://schemas.openxmlformats.org/package/2006/relationships"><Relationship Id="rId8" Type="http://schemas.openxmlformats.org/officeDocument/2006/relationships/vmlDrawing" Target="../drawings/vmlDrawing113.vml"/><Relationship Id="rId13" Type="http://schemas.openxmlformats.org/officeDocument/2006/relationships/tags" Target="../tags/tag389.xml"/><Relationship Id="rId3" Type="http://schemas.openxmlformats.org/officeDocument/2006/relationships/slideLayout" Target="../slideLayouts/slideLayout92.xml"/><Relationship Id="rId7" Type="http://schemas.openxmlformats.org/officeDocument/2006/relationships/theme" Target="../theme/theme24.xml"/><Relationship Id="rId12" Type="http://schemas.openxmlformats.org/officeDocument/2006/relationships/tags" Target="../tags/tag388.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tags" Target="../tags/tag387.xml"/><Relationship Id="rId5" Type="http://schemas.openxmlformats.org/officeDocument/2006/relationships/slideLayout" Target="../slideLayouts/slideLayout94.xml"/><Relationship Id="rId10" Type="http://schemas.openxmlformats.org/officeDocument/2006/relationships/tags" Target="../tags/tag386.xml"/><Relationship Id="rId4" Type="http://schemas.openxmlformats.org/officeDocument/2006/relationships/slideLayout" Target="../slideLayouts/slideLayout93.xml"/><Relationship Id="rId9" Type="http://schemas.openxmlformats.org/officeDocument/2006/relationships/tags" Target="../tags/tag385.xml"/><Relationship Id="rId14" Type="http://schemas.openxmlformats.org/officeDocument/2006/relationships/oleObject" Target="../embeddings/oleObject113.bin"/></Relationships>
</file>

<file path=ppt/slideMasters/_rels/slideMaster25.xml.rels><?xml version="1.0" encoding="UTF-8" standalone="yes"?>
<Relationships xmlns="http://schemas.openxmlformats.org/package/2006/relationships"><Relationship Id="rId8" Type="http://schemas.openxmlformats.org/officeDocument/2006/relationships/tags" Target="../tags/tag407.xml"/><Relationship Id="rId13" Type="http://schemas.openxmlformats.org/officeDocument/2006/relationships/oleObject" Target="../embeddings/oleObject120.bin"/><Relationship Id="rId3" Type="http://schemas.openxmlformats.org/officeDocument/2006/relationships/slideLayout" Target="../slideLayouts/slideLayout98.xml"/><Relationship Id="rId7" Type="http://schemas.openxmlformats.org/officeDocument/2006/relationships/vmlDrawing" Target="../drawings/vmlDrawing120.vml"/><Relationship Id="rId12" Type="http://schemas.openxmlformats.org/officeDocument/2006/relationships/tags" Target="../tags/tag411.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theme" Target="../theme/theme25.xml"/><Relationship Id="rId11" Type="http://schemas.openxmlformats.org/officeDocument/2006/relationships/tags" Target="../tags/tag410.xml"/><Relationship Id="rId5" Type="http://schemas.openxmlformats.org/officeDocument/2006/relationships/slideLayout" Target="../slideLayouts/slideLayout100.xml"/><Relationship Id="rId10" Type="http://schemas.openxmlformats.org/officeDocument/2006/relationships/tags" Target="../tags/tag409.xml"/><Relationship Id="rId4" Type="http://schemas.openxmlformats.org/officeDocument/2006/relationships/slideLayout" Target="../slideLayouts/slideLayout99.xml"/><Relationship Id="rId9" Type="http://schemas.openxmlformats.org/officeDocument/2006/relationships/tags" Target="../tags/tag408.xml"/></Relationships>
</file>

<file path=ppt/slideMasters/_rels/slideMaster26.xml.rels><?xml version="1.0" encoding="UTF-8" standalone="yes"?>
<Relationships xmlns="http://schemas.openxmlformats.org/package/2006/relationships"><Relationship Id="rId8" Type="http://schemas.openxmlformats.org/officeDocument/2006/relationships/vmlDrawing" Target="../drawings/vmlDrawing126.vml"/><Relationship Id="rId13" Type="http://schemas.openxmlformats.org/officeDocument/2006/relationships/tags" Target="../tags/tag429.xml"/><Relationship Id="rId3" Type="http://schemas.openxmlformats.org/officeDocument/2006/relationships/slideLayout" Target="../slideLayouts/slideLayout103.xml"/><Relationship Id="rId7" Type="http://schemas.openxmlformats.org/officeDocument/2006/relationships/theme" Target="../theme/theme26.xml"/><Relationship Id="rId12" Type="http://schemas.openxmlformats.org/officeDocument/2006/relationships/tags" Target="../tags/tag428.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tags" Target="../tags/tag427.xml"/><Relationship Id="rId5" Type="http://schemas.openxmlformats.org/officeDocument/2006/relationships/slideLayout" Target="../slideLayouts/slideLayout105.xml"/><Relationship Id="rId10" Type="http://schemas.openxmlformats.org/officeDocument/2006/relationships/tags" Target="../tags/tag426.xml"/><Relationship Id="rId4" Type="http://schemas.openxmlformats.org/officeDocument/2006/relationships/slideLayout" Target="../slideLayouts/slideLayout104.xml"/><Relationship Id="rId9" Type="http://schemas.openxmlformats.org/officeDocument/2006/relationships/tags" Target="../tags/tag425.xml"/><Relationship Id="rId14" Type="http://schemas.openxmlformats.org/officeDocument/2006/relationships/oleObject" Target="../embeddings/oleObject126.bin"/></Relationships>
</file>

<file path=ppt/slideMasters/_rels/slideMaster27.xml.rels><?xml version="1.0" encoding="UTF-8" standalone="yes"?>
<Relationships xmlns="http://schemas.openxmlformats.org/package/2006/relationships"><Relationship Id="rId8" Type="http://schemas.openxmlformats.org/officeDocument/2006/relationships/vmlDrawing" Target="../drawings/vmlDrawing133.vml"/><Relationship Id="rId13" Type="http://schemas.openxmlformats.org/officeDocument/2006/relationships/tags" Target="../tags/tag451.xml"/><Relationship Id="rId3" Type="http://schemas.openxmlformats.org/officeDocument/2006/relationships/slideLayout" Target="../slideLayouts/slideLayout109.xml"/><Relationship Id="rId7" Type="http://schemas.openxmlformats.org/officeDocument/2006/relationships/theme" Target="../theme/theme27.xml"/><Relationship Id="rId12" Type="http://schemas.openxmlformats.org/officeDocument/2006/relationships/tags" Target="../tags/tag450.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tags" Target="../tags/tag449.xml"/><Relationship Id="rId5" Type="http://schemas.openxmlformats.org/officeDocument/2006/relationships/slideLayout" Target="../slideLayouts/slideLayout111.xml"/><Relationship Id="rId10" Type="http://schemas.openxmlformats.org/officeDocument/2006/relationships/tags" Target="../tags/tag448.xml"/><Relationship Id="rId4" Type="http://schemas.openxmlformats.org/officeDocument/2006/relationships/slideLayout" Target="../slideLayouts/slideLayout110.xml"/><Relationship Id="rId9" Type="http://schemas.openxmlformats.org/officeDocument/2006/relationships/tags" Target="../tags/tag447.xml"/><Relationship Id="rId14" Type="http://schemas.openxmlformats.org/officeDocument/2006/relationships/oleObject" Target="../embeddings/oleObject133.bin"/></Relationships>
</file>

<file path=ppt/slideMasters/_rels/slideMaster28.xml.rels><?xml version="1.0" encoding="UTF-8" standalone="yes"?>
<Relationships xmlns="http://schemas.openxmlformats.org/package/2006/relationships"><Relationship Id="rId8" Type="http://schemas.openxmlformats.org/officeDocument/2006/relationships/tags" Target="../tags/tag469.xml"/><Relationship Id="rId13" Type="http://schemas.openxmlformats.org/officeDocument/2006/relationships/oleObject" Target="../embeddings/oleObject140.bin"/><Relationship Id="rId3" Type="http://schemas.openxmlformats.org/officeDocument/2006/relationships/slideLayout" Target="../slideLayouts/slideLayout115.xml"/><Relationship Id="rId7" Type="http://schemas.openxmlformats.org/officeDocument/2006/relationships/vmlDrawing" Target="../drawings/vmlDrawing140.vml"/><Relationship Id="rId12" Type="http://schemas.openxmlformats.org/officeDocument/2006/relationships/tags" Target="../tags/tag473.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theme" Target="../theme/theme28.xml"/><Relationship Id="rId11" Type="http://schemas.openxmlformats.org/officeDocument/2006/relationships/tags" Target="../tags/tag472.xml"/><Relationship Id="rId5" Type="http://schemas.openxmlformats.org/officeDocument/2006/relationships/slideLayout" Target="../slideLayouts/slideLayout117.xml"/><Relationship Id="rId10" Type="http://schemas.openxmlformats.org/officeDocument/2006/relationships/tags" Target="../tags/tag471.xml"/><Relationship Id="rId4" Type="http://schemas.openxmlformats.org/officeDocument/2006/relationships/slideLayout" Target="../slideLayouts/slideLayout116.xml"/><Relationship Id="rId9" Type="http://schemas.openxmlformats.org/officeDocument/2006/relationships/tags" Target="../tags/tag470.xml"/></Relationships>
</file>

<file path=ppt/slideMasters/_rels/slideMaster29.xml.rels><?xml version="1.0" encoding="UTF-8" standalone="yes"?>
<Relationships xmlns="http://schemas.openxmlformats.org/package/2006/relationships"><Relationship Id="rId8" Type="http://schemas.openxmlformats.org/officeDocument/2006/relationships/tags" Target="../tags/tag487.xml"/><Relationship Id="rId13" Type="http://schemas.openxmlformats.org/officeDocument/2006/relationships/oleObject" Target="../embeddings/oleObject146.bin"/><Relationship Id="rId3" Type="http://schemas.openxmlformats.org/officeDocument/2006/relationships/slideLayout" Target="../slideLayouts/slideLayout120.xml"/><Relationship Id="rId7" Type="http://schemas.openxmlformats.org/officeDocument/2006/relationships/vmlDrawing" Target="../drawings/vmlDrawing146.vml"/><Relationship Id="rId12" Type="http://schemas.openxmlformats.org/officeDocument/2006/relationships/tags" Target="../tags/tag491.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theme" Target="../theme/theme29.xml"/><Relationship Id="rId11" Type="http://schemas.openxmlformats.org/officeDocument/2006/relationships/tags" Target="../tags/tag490.xml"/><Relationship Id="rId5" Type="http://schemas.openxmlformats.org/officeDocument/2006/relationships/slideLayout" Target="../slideLayouts/slideLayout122.xml"/><Relationship Id="rId10" Type="http://schemas.openxmlformats.org/officeDocument/2006/relationships/tags" Target="../tags/tag489.xml"/><Relationship Id="rId4" Type="http://schemas.openxmlformats.org/officeDocument/2006/relationships/slideLayout" Target="../slideLayouts/slideLayout121.xml"/><Relationship Id="rId9" Type="http://schemas.openxmlformats.org/officeDocument/2006/relationships/tags" Target="../tags/tag488.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slideLayout" Target="../slideLayouts/slideLayout12.xml"/><Relationship Id="rId7" Type="http://schemas.openxmlformats.org/officeDocument/2006/relationships/tags" Target="../tags/tag4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vmlDrawing" Target="../drawings/vmlDrawing12.vml"/><Relationship Id="rId11" Type="http://schemas.openxmlformats.org/officeDocument/2006/relationships/oleObject" Target="../embeddings/oleObject12.bin"/><Relationship Id="rId5" Type="http://schemas.openxmlformats.org/officeDocument/2006/relationships/theme" Target="../theme/theme3.xml"/><Relationship Id="rId10" Type="http://schemas.openxmlformats.org/officeDocument/2006/relationships/tags" Target="../tags/tag49.xml"/><Relationship Id="rId4" Type="http://schemas.openxmlformats.org/officeDocument/2006/relationships/slideLayout" Target="../slideLayouts/slideLayout13.xml"/><Relationship Id="rId9" Type="http://schemas.openxmlformats.org/officeDocument/2006/relationships/tags" Target="../tags/tag48.xml"/></Relationships>
</file>

<file path=ppt/slideMasters/_rels/slideMaster30.xml.rels><?xml version="1.0" encoding="UTF-8" standalone="yes"?>
<Relationships xmlns="http://schemas.openxmlformats.org/package/2006/relationships"><Relationship Id="rId8" Type="http://schemas.openxmlformats.org/officeDocument/2006/relationships/theme" Target="../theme/theme30.xml"/><Relationship Id="rId13" Type="http://schemas.openxmlformats.org/officeDocument/2006/relationships/tags" Target="../tags/tag508.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ags" Target="../tags/tag507.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tags" Target="../tags/tag506.xml"/><Relationship Id="rId5" Type="http://schemas.openxmlformats.org/officeDocument/2006/relationships/slideLayout" Target="../slideLayouts/slideLayout127.xml"/><Relationship Id="rId15" Type="http://schemas.openxmlformats.org/officeDocument/2006/relationships/oleObject" Target="../embeddings/oleObject152.bin"/><Relationship Id="rId10" Type="http://schemas.openxmlformats.org/officeDocument/2006/relationships/tags" Target="../tags/tag505.xml"/><Relationship Id="rId4" Type="http://schemas.openxmlformats.org/officeDocument/2006/relationships/slideLayout" Target="../slideLayouts/slideLayout126.xml"/><Relationship Id="rId9" Type="http://schemas.openxmlformats.org/officeDocument/2006/relationships/vmlDrawing" Target="../drawings/vmlDrawing152.vml"/><Relationship Id="rId14" Type="http://schemas.openxmlformats.org/officeDocument/2006/relationships/tags" Target="../tags/tag509.xml"/></Relationships>
</file>

<file path=ppt/slideMasters/_rels/slideMaster31.xml.rels><?xml version="1.0" encoding="UTF-8" standalone="yes"?>
<Relationships xmlns="http://schemas.openxmlformats.org/package/2006/relationships"><Relationship Id="rId8" Type="http://schemas.openxmlformats.org/officeDocument/2006/relationships/tags" Target="../tags/tag531.xml"/><Relationship Id="rId13" Type="http://schemas.openxmlformats.org/officeDocument/2006/relationships/oleObject" Target="../embeddings/oleObject160.bin"/><Relationship Id="rId3" Type="http://schemas.openxmlformats.org/officeDocument/2006/relationships/slideLayout" Target="../slideLayouts/slideLayout132.xml"/><Relationship Id="rId7" Type="http://schemas.openxmlformats.org/officeDocument/2006/relationships/vmlDrawing" Target="../drawings/vmlDrawing160.vml"/><Relationship Id="rId12" Type="http://schemas.openxmlformats.org/officeDocument/2006/relationships/tags" Target="../tags/tag535.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theme" Target="../theme/theme31.xml"/><Relationship Id="rId11" Type="http://schemas.openxmlformats.org/officeDocument/2006/relationships/tags" Target="../tags/tag534.xml"/><Relationship Id="rId5" Type="http://schemas.openxmlformats.org/officeDocument/2006/relationships/slideLayout" Target="../slideLayouts/slideLayout134.xml"/><Relationship Id="rId10" Type="http://schemas.openxmlformats.org/officeDocument/2006/relationships/tags" Target="../tags/tag533.xml"/><Relationship Id="rId4" Type="http://schemas.openxmlformats.org/officeDocument/2006/relationships/slideLayout" Target="../slideLayouts/slideLayout133.xml"/><Relationship Id="rId9" Type="http://schemas.openxmlformats.org/officeDocument/2006/relationships/tags" Target="../tags/tag532.xml"/></Relationships>
</file>

<file path=ppt/slideMasters/_rels/slideMaster32.xml.rels><?xml version="1.0" encoding="UTF-8" standalone="yes"?>
<Relationships xmlns="http://schemas.openxmlformats.org/package/2006/relationships"><Relationship Id="rId8" Type="http://schemas.openxmlformats.org/officeDocument/2006/relationships/tags" Target="../tags/tag549.xml"/><Relationship Id="rId13" Type="http://schemas.openxmlformats.org/officeDocument/2006/relationships/oleObject" Target="../embeddings/oleObject166.bin"/><Relationship Id="rId3" Type="http://schemas.openxmlformats.org/officeDocument/2006/relationships/slideLayout" Target="../slideLayouts/slideLayout137.xml"/><Relationship Id="rId7" Type="http://schemas.openxmlformats.org/officeDocument/2006/relationships/vmlDrawing" Target="../drawings/vmlDrawing166.vml"/><Relationship Id="rId12" Type="http://schemas.openxmlformats.org/officeDocument/2006/relationships/tags" Target="../tags/tag55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theme" Target="../theme/theme32.xml"/><Relationship Id="rId11" Type="http://schemas.openxmlformats.org/officeDocument/2006/relationships/tags" Target="../tags/tag552.xml"/><Relationship Id="rId5" Type="http://schemas.openxmlformats.org/officeDocument/2006/relationships/slideLayout" Target="../slideLayouts/slideLayout139.xml"/><Relationship Id="rId10" Type="http://schemas.openxmlformats.org/officeDocument/2006/relationships/tags" Target="../tags/tag551.xml"/><Relationship Id="rId4" Type="http://schemas.openxmlformats.org/officeDocument/2006/relationships/slideLayout" Target="../slideLayouts/slideLayout138.xml"/><Relationship Id="rId9" Type="http://schemas.openxmlformats.org/officeDocument/2006/relationships/tags" Target="../tags/tag550.xml"/></Relationships>
</file>

<file path=ppt/slideMasters/_rels/slideMaster33.xml.rels><?xml version="1.0" encoding="UTF-8" standalone="yes"?>
<Relationships xmlns="http://schemas.openxmlformats.org/package/2006/relationships"><Relationship Id="rId8" Type="http://schemas.openxmlformats.org/officeDocument/2006/relationships/tags" Target="../tags/tag567.xml"/><Relationship Id="rId13" Type="http://schemas.openxmlformats.org/officeDocument/2006/relationships/oleObject" Target="../embeddings/oleObject172.bin"/><Relationship Id="rId3" Type="http://schemas.openxmlformats.org/officeDocument/2006/relationships/slideLayout" Target="../slideLayouts/slideLayout142.xml"/><Relationship Id="rId7" Type="http://schemas.openxmlformats.org/officeDocument/2006/relationships/vmlDrawing" Target="../drawings/vmlDrawing172.vml"/><Relationship Id="rId12" Type="http://schemas.openxmlformats.org/officeDocument/2006/relationships/tags" Target="../tags/tag571.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theme" Target="../theme/theme33.xml"/><Relationship Id="rId11" Type="http://schemas.openxmlformats.org/officeDocument/2006/relationships/tags" Target="../tags/tag570.xml"/><Relationship Id="rId5" Type="http://schemas.openxmlformats.org/officeDocument/2006/relationships/slideLayout" Target="../slideLayouts/slideLayout144.xml"/><Relationship Id="rId10" Type="http://schemas.openxmlformats.org/officeDocument/2006/relationships/tags" Target="../tags/tag569.xml"/><Relationship Id="rId4" Type="http://schemas.openxmlformats.org/officeDocument/2006/relationships/slideLayout" Target="../slideLayouts/slideLayout143.xml"/><Relationship Id="rId9" Type="http://schemas.openxmlformats.org/officeDocument/2006/relationships/tags" Target="../tags/tag568.xml"/></Relationships>
</file>

<file path=ppt/slideMasters/_rels/slideMaster34.xml.rels><?xml version="1.0" encoding="UTF-8" standalone="yes"?>
<Relationships xmlns="http://schemas.openxmlformats.org/package/2006/relationships"><Relationship Id="rId8" Type="http://schemas.openxmlformats.org/officeDocument/2006/relationships/tags" Target="../tags/tag585.xml"/><Relationship Id="rId13" Type="http://schemas.openxmlformats.org/officeDocument/2006/relationships/oleObject" Target="../embeddings/oleObject178.bin"/><Relationship Id="rId3" Type="http://schemas.openxmlformats.org/officeDocument/2006/relationships/slideLayout" Target="../slideLayouts/slideLayout147.xml"/><Relationship Id="rId7" Type="http://schemas.openxmlformats.org/officeDocument/2006/relationships/vmlDrawing" Target="../drawings/vmlDrawing178.vml"/><Relationship Id="rId12" Type="http://schemas.openxmlformats.org/officeDocument/2006/relationships/tags" Target="../tags/tag589.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theme" Target="../theme/theme34.xml"/><Relationship Id="rId11" Type="http://schemas.openxmlformats.org/officeDocument/2006/relationships/tags" Target="../tags/tag588.xml"/><Relationship Id="rId5" Type="http://schemas.openxmlformats.org/officeDocument/2006/relationships/slideLayout" Target="../slideLayouts/slideLayout149.xml"/><Relationship Id="rId10" Type="http://schemas.openxmlformats.org/officeDocument/2006/relationships/tags" Target="../tags/tag587.xml"/><Relationship Id="rId4" Type="http://schemas.openxmlformats.org/officeDocument/2006/relationships/slideLayout" Target="../slideLayouts/slideLayout148.xml"/><Relationship Id="rId9" Type="http://schemas.openxmlformats.org/officeDocument/2006/relationships/tags" Target="../tags/tag586.xml"/></Relationships>
</file>

<file path=ppt/slideMasters/_rels/slideMaster35.xml.rels><?xml version="1.0" encoding="UTF-8" standalone="yes"?>
<Relationships xmlns="http://schemas.openxmlformats.org/package/2006/relationships"><Relationship Id="rId8" Type="http://schemas.openxmlformats.org/officeDocument/2006/relationships/tags" Target="../tags/tag603.xml"/><Relationship Id="rId13" Type="http://schemas.openxmlformats.org/officeDocument/2006/relationships/oleObject" Target="../embeddings/oleObject184.bin"/><Relationship Id="rId3" Type="http://schemas.openxmlformats.org/officeDocument/2006/relationships/slideLayout" Target="../slideLayouts/slideLayout152.xml"/><Relationship Id="rId7" Type="http://schemas.openxmlformats.org/officeDocument/2006/relationships/vmlDrawing" Target="../drawings/vmlDrawing184.vml"/><Relationship Id="rId12" Type="http://schemas.openxmlformats.org/officeDocument/2006/relationships/tags" Target="../tags/tag607.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theme" Target="../theme/theme35.xml"/><Relationship Id="rId11" Type="http://schemas.openxmlformats.org/officeDocument/2006/relationships/tags" Target="../tags/tag606.xml"/><Relationship Id="rId5" Type="http://schemas.openxmlformats.org/officeDocument/2006/relationships/slideLayout" Target="../slideLayouts/slideLayout154.xml"/><Relationship Id="rId10" Type="http://schemas.openxmlformats.org/officeDocument/2006/relationships/tags" Target="../tags/tag605.xml"/><Relationship Id="rId4" Type="http://schemas.openxmlformats.org/officeDocument/2006/relationships/slideLayout" Target="../slideLayouts/slideLayout153.xml"/><Relationship Id="rId9" Type="http://schemas.openxmlformats.org/officeDocument/2006/relationships/tags" Target="../tags/tag604.xml"/></Relationships>
</file>

<file path=ppt/slideMasters/_rels/slideMaster36.xml.rels><?xml version="1.0" encoding="UTF-8" standalone="yes"?>
<Relationships xmlns="http://schemas.openxmlformats.org/package/2006/relationships"><Relationship Id="rId8" Type="http://schemas.openxmlformats.org/officeDocument/2006/relationships/tags" Target="../tags/tag621.xml"/><Relationship Id="rId13" Type="http://schemas.openxmlformats.org/officeDocument/2006/relationships/oleObject" Target="../embeddings/oleObject190.bin"/><Relationship Id="rId3" Type="http://schemas.openxmlformats.org/officeDocument/2006/relationships/slideLayout" Target="../slideLayouts/slideLayout157.xml"/><Relationship Id="rId7" Type="http://schemas.openxmlformats.org/officeDocument/2006/relationships/vmlDrawing" Target="../drawings/vmlDrawing190.vml"/><Relationship Id="rId12" Type="http://schemas.openxmlformats.org/officeDocument/2006/relationships/tags" Target="../tags/tag62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theme" Target="../theme/theme36.xml"/><Relationship Id="rId11" Type="http://schemas.openxmlformats.org/officeDocument/2006/relationships/tags" Target="../tags/tag624.xml"/><Relationship Id="rId5" Type="http://schemas.openxmlformats.org/officeDocument/2006/relationships/slideLayout" Target="../slideLayouts/slideLayout159.xml"/><Relationship Id="rId10" Type="http://schemas.openxmlformats.org/officeDocument/2006/relationships/tags" Target="../tags/tag623.xml"/><Relationship Id="rId4" Type="http://schemas.openxmlformats.org/officeDocument/2006/relationships/slideLayout" Target="../slideLayouts/slideLayout158.xml"/><Relationship Id="rId9" Type="http://schemas.openxmlformats.org/officeDocument/2006/relationships/tags" Target="../tags/tag622.xml"/></Relationships>
</file>

<file path=ppt/slideMasters/_rels/slideMaster37.xml.rels><?xml version="1.0" encoding="UTF-8" standalone="yes"?>
<Relationships xmlns="http://schemas.openxmlformats.org/package/2006/relationships"><Relationship Id="rId8" Type="http://schemas.openxmlformats.org/officeDocument/2006/relationships/tags" Target="../tags/tag639.xml"/><Relationship Id="rId13" Type="http://schemas.openxmlformats.org/officeDocument/2006/relationships/oleObject" Target="../embeddings/oleObject196.bin"/><Relationship Id="rId3" Type="http://schemas.openxmlformats.org/officeDocument/2006/relationships/slideLayout" Target="../slideLayouts/slideLayout162.xml"/><Relationship Id="rId7" Type="http://schemas.openxmlformats.org/officeDocument/2006/relationships/vmlDrawing" Target="../drawings/vmlDrawing196.vml"/><Relationship Id="rId12" Type="http://schemas.openxmlformats.org/officeDocument/2006/relationships/tags" Target="../tags/tag643.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theme" Target="../theme/theme37.xml"/><Relationship Id="rId11" Type="http://schemas.openxmlformats.org/officeDocument/2006/relationships/tags" Target="../tags/tag642.xml"/><Relationship Id="rId5" Type="http://schemas.openxmlformats.org/officeDocument/2006/relationships/slideLayout" Target="../slideLayouts/slideLayout164.xml"/><Relationship Id="rId10" Type="http://schemas.openxmlformats.org/officeDocument/2006/relationships/tags" Target="../tags/tag641.xml"/><Relationship Id="rId4" Type="http://schemas.openxmlformats.org/officeDocument/2006/relationships/slideLayout" Target="../slideLayouts/slideLayout163.xml"/><Relationship Id="rId9" Type="http://schemas.openxmlformats.org/officeDocument/2006/relationships/tags" Target="../tags/tag640.xml"/></Relationships>
</file>

<file path=ppt/slideMasters/_rels/slideMaster38.xml.rels><?xml version="1.0" encoding="UTF-8" standalone="yes"?>
<Relationships xmlns="http://schemas.openxmlformats.org/package/2006/relationships"><Relationship Id="rId8" Type="http://schemas.openxmlformats.org/officeDocument/2006/relationships/tags" Target="../tags/tag657.xml"/><Relationship Id="rId13" Type="http://schemas.openxmlformats.org/officeDocument/2006/relationships/oleObject" Target="../embeddings/oleObject202.bin"/><Relationship Id="rId3" Type="http://schemas.openxmlformats.org/officeDocument/2006/relationships/slideLayout" Target="../slideLayouts/slideLayout167.xml"/><Relationship Id="rId7" Type="http://schemas.openxmlformats.org/officeDocument/2006/relationships/vmlDrawing" Target="../drawings/vmlDrawing202.vml"/><Relationship Id="rId12" Type="http://schemas.openxmlformats.org/officeDocument/2006/relationships/tags" Target="../tags/tag661.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theme" Target="../theme/theme38.xml"/><Relationship Id="rId11" Type="http://schemas.openxmlformats.org/officeDocument/2006/relationships/tags" Target="../tags/tag660.xml"/><Relationship Id="rId5" Type="http://schemas.openxmlformats.org/officeDocument/2006/relationships/slideLayout" Target="../slideLayouts/slideLayout169.xml"/><Relationship Id="rId10" Type="http://schemas.openxmlformats.org/officeDocument/2006/relationships/tags" Target="../tags/tag659.xml"/><Relationship Id="rId4" Type="http://schemas.openxmlformats.org/officeDocument/2006/relationships/slideLayout" Target="../slideLayouts/slideLayout168.xml"/><Relationship Id="rId9" Type="http://schemas.openxmlformats.org/officeDocument/2006/relationships/tags" Target="../tags/tag658.xml"/></Relationships>
</file>

<file path=ppt/slideMasters/_rels/slideMaster39.xml.rels><?xml version="1.0" encoding="UTF-8" standalone="yes"?>
<Relationships xmlns="http://schemas.openxmlformats.org/package/2006/relationships"><Relationship Id="rId8" Type="http://schemas.openxmlformats.org/officeDocument/2006/relationships/vmlDrawing" Target="../drawings/vmlDrawing208.vml"/><Relationship Id="rId13" Type="http://schemas.openxmlformats.org/officeDocument/2006/relationships/tags" Target="../tags/tag679.xml"/><Relationship Id="rId3" Type="http://schemas.openxmlformats.org/officeDocument/2006/relationships/slideLayout" Target="../slideLayouts/slideLayout172.xml"/><Relationship Id="rId7" Type="http://schemas.openxmlformats.org/officeDocument/2006/relationships/theme" Target="../theme/theme39.xml"/><Relationship Id="rId12" Type="http://schemas.openxmlformats.org/officeDocument/2006/relationships/tags" Target="../tags/tag678.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tags" Target="../tags/tag677.xml"/><Relationship Id="rId5" Type="http://schemas.openxmlformats.org/officeDocument/2006/relationships/slideLayout" Target="../slideLayouts/slideLayout174.xml"/><Relationship Id="rId10" Type="http://schemas.openxmlformats.org/officeDocument/2006/relationships/tags" Target="../tags/tag676.xml"/><Relationship Id="rId4" Type="http://schemas.openxmlformats.org/officeDocument/2006/relationships/slideLayout" Target="../slideLayouts/slideLayout173.xml"/><Relationship Id="rId9" Type="http://schemas.openxmlformats.org/officeDocument/2006/relationships/tags" Target="../tags/tag675.xml"/><Relationship Id="rId14" Type="http://schemas.openxmlformats.org/officeDocument/2006/relationships/oleObject" Target="../embeddings/oleObject208.bin"/></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oleObject" Target="../embeddings/oleObject17.bin"/><Relationship Id="rId3" Type="http://schemas.openxmlformats.org/officeDocument/2006/relationships/slideLayout" Target="../slideLayouts/slideLayout16.xml"/><Relationship Id="rId7" Type="http://schemas.openxmlformats.org/officeDocument/2006/relationships/vmlDrawing" Target="../drawings/vmlDrawing17.vml"/><Relationship Id="rId12" Type="http://schemas.openxmlformats.org/officeDocument/2006/relationships/tags" Target="../tags/tag7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4.xml"/><Relationship Id="rId11" Type="http://schemas.openxmlformats.org/officeDocument/2006/relationships/tags" Target="../tags/tag75.xml"/><Relationship Id="rId5" Type="http://schemas.openxmlformats.org/officeDocument/2006/relationships/slideLayout" Target="../slideLayouts/slideLayout18.xml"/><Relationship Id="rId10" Type="http://schemas.openxmlformats.org/officeDocument/2006/relationships/tags" Target="../tags/tag74.xml"/><Relationship Id="rId4" Type="http://schemas.openxmlformats.org/officeDocument/2006/relationships/slideLayout" Target="../slideLayouts/slideLayout17.xml"/><Relationship Id="rId9" Type="http://schemas.openxmlformats.org/officeDocument/2006/relationships/tags" Target="../tags/tag73.xml"/></Relationships>
</file>

<file path=ppt/slideMasters/_rels/slideMaster40.xml.rels><?xml version="1.0" encoding="UTF-8" standalone="yes"?>
<Relationships xmlns="http://schemas.openxmlformats.org/package/2006/relationships"><Relationship Id="rId8" Type="http://schemas.openxmlformats.org/officeDocument/2006/relationships/tags" Target="../tags/tag695.xml"/><Relationship Id="rId13" Type="http://schemas.openxmlformats.org/officeDocument/2006/relationships/oleObject" Target="../embeddings/oleObject215.bin"/><Relationship Id="rId3" Type="http://schemas.openxmlformats.org/officeDocument/2006/relationships/slideLayout" Target="../slideLayouts/slideLayout178.xml"/><Relationship Id="rId7" Type="http://schemas.openxmlformats.org/officeDocument/2006/relationships/vmlDrawing" Target="../drawings/vmlDrawing215.vml"/><Relationship Id="rId12" Type="http://schemas.openxmlformats.org/officeDocument/2006/relationships/tags" Target="../tags/tag699.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theme" Target="../theme/theme40.xml"/><Relationship Id="rId11" Type="http://schemas.openxmlformats.org/officeDocument/2006/relationships/tags" Target="../tags/tag698.xml"/><Relationship Id="rId5" Type="http://schemas.openxmlformats.org/officeDocument/2006/relationships/slideLayout" Target="../slideLayouts/slideLayout180.xml"/><Relationship Id="rId10" Type="http://schemas.openxmlformats.org/officeDocument/2006/relationships/tags" Target="../tags/tag697.xml"/><Relationship Id="rId4" Type="http://schemas.openxmlformats.org/officeDocument/2006/relationships/slideLayout" Target="../slideLayouts/slideLayout179.xml"/><Relationship Id="rId9" Type="http://schemas.openxmlformats.org/officeDocument/2006/relationships/tags" Target="../tags/tag696.xml"/></Relationships>
</file>

<file path=ppt/slideMasters/_rels/slideMaster41.xml.rels><?xml version="1.0" encoding="UTF-8" standalone="yes"?>
<Relationships xmlns="http://schemas.openxmlformats.org/package/2006/relationships"><Relationship Id="rId8" Type="http://schemas.openxmlformats.org/officeDocument/2006/relationships/tags" Target="../tags/tag713.xml"/><Relationship Id="rId13" Type="http://schemas.openxmlformats.org/officeDocument/2006/relationships/oleObject" Target="../embeddings/oleObject221.bin"/><Relationship Id="rId3" Type="http://schemas.openxmlformats.org/officeDocument/2006/relationships/slideLayout" Target="../slideLayouts/slideLayout183.xml"/><Relationship Id="rId7" Type="http://schemas.openxmlformats.org/officeDocument/2006/relationships/vmlDrawing" Target="../drawings/vmlDrawing221.vml"/><Relationship Id="rId12" Type="http://schemas.openxmlformats.org/officeDocument/2006/relationships/tags" Target="../tags/tag717.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theme" Target="../theme/theme41.xml"/><Relationship Id="rId11" Type="http://schemas.openxmlformats.org/officeDocument/2006/relationships/tags" Target="../tags/tag716.xml"/><Relationship Id="rId5" Type="http://schemas.openxmlformats.org/officeDocument/2006/relationships/slideLayout" Target="../slideLayouts/slideLayout185.xml"/><Relationship Id="rId10" Type="http://schemas.openxmlformats.org/officeDocument/2006/relationships/tags" Target="../tags/tag715.xml"/><Relationship Id="rId4" Type="http://schemas.openxmlformats.org/officeDocument/2006/relationships/slideLayout" Target="../slideLayouts/slideLayout184.xml"/><Relationship Id="rId9" Type="http://schemas.openxmlformats.org/officeDocument/2006/relationships/tags" Target="../tags/tag714.xml"/></Relationships>
</file>

<file path=ppt/slideMasters/_rels/slideMaster42.xml.rels><?xml version="1.0" encoding="UTF-8" standalone="yes"?>
<Relationships xmlns="http://schemas.openxmlformats.org/package/2006/relationships"><Relationship Id="rId8" Type="http://schemas.openxmlformats.org/officeDocument/2006/relationships/tags" Target="../tags/tag731.xml"/><Relationship Id="rId13" Type="http://schemas.openxmlformats.org/officeDocument/2006/relationships/oleObject" Target="../embeddings/oleObject227.bin"/><Relationship Id="rId3" Type="http://schemas.openxmlformats.org/officeDocument/2006/relationships/slideLayout" Target="../slideLayouts/slideLayout188.xml"/><Relationship Id="rId7" Type="http://schemas.openxmlformats.org/officeDocument/2006/relationships/vmlDrawing" Target="../drawings/vmlDrawing227.vml"/><Relationship Id="rId12" Type="http://schemas.openxmlformats.org/officeDocument/2006/relationships/tags" Target="../tags/tag735.xml"/><Relationship Id="rId2" Type="http://schemas.openxmlformats.org/officeDocument/2006/relationships/slideLayout" Target="../slideLayouts/slideLayout187.xml"/><Relationship Id="rId1" Type="http://schemas.openxmlformats.org/officeDocument/2006/relationships/slideLayout" Target="../slideLayouts/slideLayout186.xml"/><Relationship Id="rId6" Type="http://schemas.openxmlformats.org/officeDocument/2006/relationships/theme" Target="../theme/theme42.xml"/><Relationship Id="rId11" Type="http://schemas.openxmlformats.org/officeDocument/2006/relationships/tags" Target="../tags/tag734.xml"/><Relationship Id="rId5" Type="http://schemas.openxmlformats.org/officeDocument/2006/relationships/slideLayout" Target="../slideLayouts/slideLayout190.xml"/><Relationship Id="rId10" Type="http://schemas.openxmlformats.org/officeDocument/2006/relationships/tags" Target="../tags/tag733.xml"/><Relationship Id="rId4" Type="http://schemas.openxmlformats.org/officeDocument/2006/relationships/slideLayout" Target="../slideLayouts/slideLayout189.xml"/><Relationship Id="rId9" Type="http://schemas.openxmlformats.org/officeDocument/2006/relationships/tags" Target="../tags/tag732.xml"/></Relationships>
</file>

<file path=ppt/slideMasters/_rels/slideMaster43.xml.rels><?xml version="1.0" encoding="UTF-8" standalone="yes"?>
<Relationships xmlns="http://schemas.openxmlformats.org/package/2006/relationships"><Relationship Id="rId8" Type="http://schemas.openxmlformats.org/officeDocument/2006/relationships/tags" Target="../tags/tag749.xml"/><Relationship Id="rId13" Type="http://schemas.openxmlformats.org/officeDocument/2006/relationships/oleObject" Target="../embeddings/oleObject233.bin"/><Relationship Id="rId3" Type="http://schemas.openxmlformats.org/officeDocument/2006/relationships/slideLayout" Target="../slideLayouts/slideLayout193.xml"/><Relationship Id="rId7" Type="http://schemas.openxmlformats.org/officeDocument/2006/relationships/vmlDrawing" Target="../drawings/vmlDrawing233.vml"/><Relationship Id="rId12" Type="http://schemas.openxmlformats.org/officeDocument/2006/relationships/tags" Target="../tags/tag753.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theme" Target="../theme/theme43.xml"/><Relationship Id="rId11" Type="http://schemas.openxmlformats.org/officeDocument/2006/relationships/tags" Target="../tags/tag752.xml"/><Relationship Id="rId5" Type="http://schemas.openxmlformats.org/officeDocument/2006/relationships/slideLayout" Target="../slideLayouts/slideLayout195.xml"/><Relationship Id="rId10" Type="http://schemas.openxmlformats.org/officeDocument/2006/relationships/tags" Target="../tags/tag751.xml"/><Relationship Id="rId4" Type="http://schemas.openxmlformats.org/officeDocument/2006/relationships/slideLayout" Target="../slideLayouts/slideLayout194.xml"/><Relationship Id="rId9" Type="http://schemas.openxmlformats.org/officeDocument/2006/relationships/tags" Target="../tags/tag750.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5" Type="http://schemas.openxmlformats.org/officeDocument/2006/relationships/theme" Target="../theme/theme44.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slideLayout" Target="../slideLayouts/slideLayout222.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theme" Target="../theme/theme45.xml"/></Relationships>
</file>

<file path=ppt/slideMasters/_rels/slideMaster46.xml.rels><?xml version="1.0" encoding="UTF-8" standalone="yes"?>
<Relationships xmlns="http://schemas.openxmlformats.org/package/2006/relationships"><Relationship Id="rId8" Type="http://schemas.openxmlformats.org/officeDocument/2006/relationships/tags" Target="../tags/tag772.xml"/><Relationship Id="rId13" Type="http://schemas.openxmlformats.org/officeDocument/2006/relationships/oleObject" Target="../embeddings/oleObject239.bin"/><Relationship Id="rId3" Type="http://schemas.openxmlformats.org/officeDocument/2006/relationships/slideLayout" Target="../slideLayouts/slideLayout225.xml"/><Relationship Id="rId7" Type="http://schemas.openxmlformats.org/officeDocument/2006/relationships/vmlDrawing" Target="../drawings/vmlDrawing239.vml"/><Relationship Id="rId12" Type="http://schemas.openxmlformats.org/officeDocument/2006/relationships/tags" Target="../tags/tag776.xml"/><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theme" Target="../theme/theme46.xml"/><Relationship Id="rId11" Type="http://schemas.openxmlformats.org/officeDocument/2006/relationships/tags" Target="../tags/tag775.xml"/><Relationship Id="rId5" Type="http://schemas.openxmlformats.org/officeDocument/2006/relationships/slideLayout" Target="../slideLayouts/slideLayout227.xml"/><Relationship Id="rId10" Type="http://schemas.openxmlformats.org/officeDocument/2006/relationships/tags" Target="../tags/tag774.xml"/><Relationship Id="rId4" Type="http://schemas.openxmlformats.org/officeDocument/2006/relationships/slideLayout" Target="../slideLayouts/slideLayout226.xml"/><Relationship Id="rId9" Type="http://schemas.openxmlformats.org/officeDocument/2006/relationships/tags" Target="../tags/tag773.xml"/></Relationships>
</file>

<file path=ppt/slideMasters/_rels/slideMaster47.xml.rels><?xml version="1.0" encoding="UTF-8" standalone="yes"?>
<Relationships xmlns="http://schemas.openxmlformats.org/package/2006/relationships"><Relationship Id="rId8" Type="http://schemas.openxmlformats.org/officeDocument/2006/relationships/vmlDrawing" Target="../drawings/vmlDrawing245.vml"/><Relationship Id="rId13" Type="http://schemas.openxmlformats.org/officeDocument/2006/relationships/tags" Target="../tags/tag794.xml"/><Relationship Id="rId3" Type="http://schemas.openxmlformats.org/officeDocument/2006/relationships/slideLayout" Target="../slideLayouts/slideLayout230.xml"/><Relationship Id="rId7" Type="http://schemas.openxmlformats.org/officeDocument/2006/relationships/theme" Target="../theme/theme47.xml"/><Relationship Id="rId12" Type="http://schemas.openxmlformats.org/officeDocument/2006/relationships/tags" Target="../tags/tag793.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tags" Target="../tags/tag792.xml"/><Relationship Id="rId5" Type="http://schemas.openxmlformats.org/officeDocument/2006/relationships/slideLayout" Target="../slideLayouts/slideLayout232.xml"/><Relationship Id="rId10" Type="http://schemas.openxmlformats.org/officeDocument/2006/relationships/tags" Target="../tags/tag791.xml"/><Relationship Id="rId4" Type="http://schemas.openxmlformats.org/officeDocument/2006/relationships/slideLayout" Target="../slideLayouts/slideLayout231.xml"/><Relationship Id="rId9" Type="http://schemas.openxmlformats.org/officeDocument/2006/relationships/tags" Target="../tags/tag790.xml"/><Relationship Id="rId14" Type="http://schemas.openxmlformats.org/officeDocument/2006/relationships/oleObject" Target="../embeddings/oleObject245.bin"/></Relationships>
</file>

<file path=ppt/slideMasters/_rels/slideMaster48.xml.rels><?xml version="1.0" encoding="UTF-8" standalone="yes"?>
<Relationships xmlns="http://schemas.openxmlformats.org/package/2006/relationships"><Relationship Id="rId8" Type="http://schemas.openxmlformats.org/officeDocument/2006/relationships/vmlDrawing" Target="../drawings/vmlDrawing252.vml"/><Relationship Id="rId13" Type="http://schemas.openxmlformats.org/officeDocument/2006/relationships/tags" Target="../tags/tag816.xml"/><Relationship Id="rId3" Type="http://schemas.openxmlformats.org/officeDocument/2006/relationships/slideLayout" Target="../slideLayouts/slideLayout236.xml"/><Relationship Id="rId7" Type="http://schemas.openxmlformats.org/officeDocument/2006/relationships/theme" Target="../theme/theme48.xml"/><Relationship Id="rId12" Type="http://schemas.openxmlformats.org/officeDocument/2006/relationships/tags" Target="../tags/tag815.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tags" Target="../tags/tag814.xml"/><Relationship Id="rId5" Type="http://schemas.openxmlformats.org/officeDocument/2006/relationships/slideLayout" Target="../slideLayouts/slideLayout238.xml"/><Relationship Id="rId10" Type="http://schemas.openxmlformats.org/officeDocument/2006/relationships/tags" Target="../tags/tag813.xml"/><Relationship Id="rId4" Type="http://schemas.openxmlformats.org/officeDocument/2006/relationships/slideLayout" Target="../slideLayouts/slideLayout237.xml"/><Relationship Id="rId9" Type="http://schemas.openxmlformats.org/officeDocument/2006/relationships/tags" Target="../tags/tag812.xml"/><Relationship Id="rId14" Type="http://schemas.openxmlformats.org/officeDocument/2006/relationships/oleObject" Target="../embeddings/oleObject252.bin"/></Relationships>
</file>

<file path=ppt/slideMasters/_rels/slideMaster49.xml.rels><?xml version="1.0" encoding="UTF-8" standalone="yes"?>
<Relationships xmlns="http://schemas.openxmlformats.org/package/2006/relationships"><Relationship Id="rId8" Type="http://schemas.openxmlformats.org/officeDocument/2006/relationships/vmlDrawing" Target="../drawings/vmlDrawing259.vml"/><Relationship Id="rId13" Type="http://schemas.openxmlformats.org/officeDocument/2006/relationships/tags" Target="../tags/tag838.xml"/><Relationship Id="rId3" Type="http://schemas.openxmlformats.org/officeDocument/2006/relationships/slideLayout" Target="../slideLayouts/slideLayout242.xml"/><Relationship Id="rId7" Type="http://schemas.openxmlformats.org/officeDocument/2006/relationships/theme" Target="../theme/theme49.xml"/><Relationship Id="rId12" Type="http://schemas.openxmlformats.org/officeDocument/2006/relationships/tags" Target="../tags/tag837.xml"/><Relationship Id="rId2" Type="http://schemas.openxmlformats.org/officeDocument/2006/relationships/slideLayout" Target="../slideLayouts/slideLayout241.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tags" Target="../tags/tag836.xml"/><Relationship Id="rId5" Type="http://schemas.openxmlformats.org/officeDocument/2006/relationships/slideLayout" Target="../slideLayouts/slideLayout244.xml"/><Relationship Id="rId10" Type="http://schemas.openxmlformats.org/officeDocument/2006/relationships/tags" Target="../tags/tag835.xml"/><Relationship Id="rId4" Type="http://schemas.openxmlformats.org/officeDocument/2006/relationships/slideLayout" Target="../slideLayouts/slideLayout243.xml"/><Relationship Id="rId9" Type="http://schemas.openxmlformats.org/officeDocument/2006/relationships/tags" Target="../tags/tag834.xml"/><Relationship Id="rId14" Type="http://schemas.openxmlformats.org/officeDocument/2006/relationships/oleObject" Target="../embeddings/oleObject259.bin"/></Relationships>
</file>

<file path=ppt/slideMasters/_rels/slideMaster5.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vmlDrawing" Target="../drawings/vmlDrawing23.vml"/><Relationship Id="rId1" Type="http://schemas.openxmlformats.org/officeDocument/2006/relationships/theme" Target="../theme/theme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s>
</file>

<file path=ppt/slideMasters/_rels/slideMaster50.xml.rels><?xml version="1.0" encoding="UTF-8" standalone="yes"?>
<Relationships xmlns="http://schemas.openxmlformats.org/package/2006/relationships"><Relationship Id="rId3" Type="http://schemas.openxmlformats.org/officeDocument/2006/relationships/slideLayout" Target="../slideLayouts/slideLayout248.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theme" Target="../theme/theme50.xml"/><Relationship Id="rId5" Type="http://schemas.openxmlformats.org/officeDocument/2006/relationships/slideLayout" Target="../slideLayouts/slideLayout250.xml"/><Relationship Id="rId4" Type="http://schemas.openxmlformats.org/officeDocument/2006/relationships/slideLayout" Target="../slideLayouts/slideLayout249.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258.xml"/><Relationship Id="rId3" Type="http://schemas.openxmlformats.org/officeDocument/2006/relationships/slideLayout" Target="../slideLayouts/slideLayout253.xml"/><Relationship Id="rId7" Type="http://schemas.openxmlformats.org/officeDocument/2006/relationships/slideLayout" Target="../slideLayouts/slideLayout257.xml"/><Relationship Id="rId12" Type="http://schemas.openxmlformats.org/officeDocument/2006/relationships/theme" Target="../theme/theme51.xml"/><Relationship Id="rId2" Type="http://schemas.openxmlformats.org/officeDocument/2006/relationships/slideLayout" Target="../slideLayouts/slideLayout252.xml"/><Relationship Id="rId1" Type="http://schemas.openxmlformats.org/officeDocument/2006/relationships/slideLayout" Target="../slideLayouts/slideLayout251.xml"/><Relationship Id="rId6" Type="http://schemas.openxmlformats.org/officeDocument/2006/relationships/slideLayout" Target="../slideLayouts/slideLayout256.xml"/><Relationship Id="rId11" Type="http://schemas.openxmlformats.org/officeDocument/2006/relationships/slideLayout" Target="../slideLayouts/slideLayout261.xml"/><Relationship Id="rId5" Type="http://schemas.openxmlformats.org/officeDocument/2006/relationships/slideLayout" Target="../slideLayouts/slideLayout255.xml"/><Relationship Id="rId10" Type="http://schemas.openxmlformats.org/officeDocument/2006/relationships/slideLayout" Target="../slideLayouts/slideLayout260.xml"/><Relationship Id="rId4" Type="http://schemas.openxmlformats.org/officeDocument/2006/relationships/slideLayout" Target="../slideLayouts/slideLayout254.xml"/><Relationship Id="rId9" Type="http://schemas.openxmlformats.org/officeDocument/2006/relationships/slideLayout" Target="../slideLayouts/slideLayout259.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269.xml"/><Relationship Id="rId13" Type="http://schemas.openxmlformats.org/officeDocument/2006/relationships/slideLayout" Target="../slideLayouts/slideLayout274.xml"/><Relationship Id="rId3" Type="http://schemas.openxmlformats.org/officeDocument/2006/relationships/slideLayout" Target="../slideLayouts/slideLayout264.xml"/><Relationship Id="rId7" Type="http://schemas.openxmlformats.org/officeDocument/2006/relationships/slideLayout" Target="../slideLayouts/slideLayout268.xml"/><Relationship Id="rId12" Type="http://schemas.openxmlformats.org/officeDocument/2006/relationships/slideLayout" Target="../slideLayouts/slideLayout273.xml"/><Relationship Id="rId2" Type="http://schemas.openxmlformats.org/officeDocument/2006/relationships/slideLayout" Target="../slideLayouts/slideLayout263.xml"/><Relationship Id="rId1" Type="http://schemas.openxmlformats.org/officeDocument/2006/relationships/slideLayout" Target="../slideLayouts/slideLayout262.xml"/><Relationship Id="rId6" Type="http://schemas.openxmlformats.org/officeDocument/2006/relationships/slideLayout" Target="../slideLayouts/slideLayout267.xml"/><Relationship Id="rId11" Type="http://schemas.openxmlformats.org/officeDocument/2006/relationships/slideLayout" Target="../slideLayouts/slideLayout272.xml"/><Relationship Id="rId5" Type="http://schemas.openxmlformats.org/officeDocument/2006/relationships/slideLayout" Target="../slideLayouts/slideLayout266.xml"/><Relationship Id="rId15" Type="http://schemas.openxmlformats.org/officeDocument/2006/relationships/theme" Target="../theme/theme52.xml"/><Relationship Id="rId10" Type="http://schemas.openxmlformats.org/officeDocument/2006/relationships/slideLayout" Target="../slideLayouts/slideLayout271.xml"/><Relationship Id="rId4" Type="http://schemas.openxmlformats.org/officeDocument/2006/relationships/slideLayout" Target="../slideLayouts/slideLayout265.xml"/><Relationship Id="rId9" Type="http://schemas.openxmlformats.org/officeDocument/2006/relationships/slideLayout" Target="../slideLayouts/slideLayout270.xml"/><Relationship Id="rId14" Type="http://schemas.openxmlformats.org/officeDocument/2006/relationships/slideLayout" Target="../slideLayouts/slideLayout275.xml"/></Relationships>
</file>

<file path=ppt/slideMasters/_rels/slideMaster53.xml.rels><?xml version="1.0" encoding="UTF-8" standalone="yes"?>
<Relationships xmlns="http://schemas.openxmlformats.org/package/2006/relationships"><Relationship Id="rId3" Type="http://schemas.openxmlformats.org/officeDocument/2006/relationships/theme" Target="../theme/theme53.xml"/><Relationship Id="rId2" Type="http://schemas.openxmlformats.org/officeDocument/2006/relationships/slideLayout" Target="../slideLayouts/slideLayout277.xml"/><Relationship Id="rId1" Type="http://schemas.openxmlformats.org/officeDocument/2006/relationships/slideLayout" Target="../slideLayouts/slideLayout276.xml"/></Relationships>
</file>

<file path=ppt/slideMasters/_rels/slideMaster54.xml.rels><?xml version="1.0" encoding="UTF-8" standalone="yes"?>
<Relationships xmlns="http://schemas.openxmlformats.org/package/2006/relationships"><Relationship Id="rId3" Type="http://schemas.openxmlformats.org/officeDocument/2006/relationships/theme" Target="../theme/theme54.xml"/><Relationship Id="rId2" Type="http://schemas.openxmlformats.org/officeDocument/2006/relationships/slideLayout" Target="../slideLayouts/slideLayout279.xml"/><Relationship Id="rId1" Type="http://schemas.openxmlformats.org/officeDocument/2006/relationships/slideLayout" Target="../slideLayouts/slideLayout278.xml"/></Relationships>
</file>

<file path=ppt/slideMasters/_rels/slideMaster6.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96.xml"/><Relationship Id="rId7" Type="http://schemas.openxmlformats.org/officeDocument/2006/relationships/tags" Target="../tags/tag100.xml"/><Relationship Id="rId2" Type="http://schemas.openxmlformats.org/officeDocument/2006/relationships/vmlDrawing" Target="../drawings/vmlDrawing24.vml"/><Relationship Id="rId1" Type="http://schemas.openxmlformats.org/officeDocument/2006/relationships/theme" Target="../theme/theme6.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s>
</file>

<file path=ppt/slideMasters/_rels/slideMaster7.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tags" Target="../tags/tag101.xml"/><Relationship Id="rId7" Type="http://schemas.openxmlformats.org/officeDocument/2006/relationships/tags" Target="../tags/tag105.xml"/><Relationship Id="rId2" Type="http://schemas.openxmlformats.org/officeDocument/2006/relationships/vmlDrawing" Target="../drawings/vmlDrawing25.vml"/><Relationship Id="rId1" Type="http://schemas.openxmlformats.org/officeDocument/2006/relationships/theme" Target="../theme/theme7.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oleObject" Target="../embeddings/oleObject26.bin"/><Relationship Id="rId3" Type="http://schemas.openxmlformats.org/officeDocument/2006/relationships/slideLayout" Target="../slideLayouts/slideLayout21.xml"/><Relationship Id="rId7" Type="http://schemas.openxmlformats.org/officeDocument/2006/relationships/vmlDrawing" Target="../drawings/vmlDrawing26.vml"/><Relationship Id="rId12" Type="http://schemas.openxmlformats.org/officeDocument/2006/relationships/tags" Target="../tags/tag11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8.xml"/><Relationship Id="rId11" Type="http://schemas.openxmlformats.org/officeDocument/2006/relationships/tags" Target="../tags/tag109.xml"/><Relationship Id="rId5" Type="http://schemas.openxmlformats.org/officeDocument/2006/relationships/slideLayout" Target="../slideLayouts/slideLayout23.xml"/><Relationship Id="rId10" Type="http://schemas.openxmlformats.org/officeDocument/2006/relationships/tags" Target="../tags/tag108.xml"/><Relationship Id="rId4" Type="http://schemas.openxmlformats.org/officeDocument/2006/relationships/slideLayout" Target="../slideLayouts/slideLayout22.xml"/><Relationship Id="rId9" Type="http://schemas.openxmlformats.org/officeDocument/2006/relationships/tags" Target="../tags/tag107.xml"/></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oleObject" Target="../embeddings/oleObject32.bin"/><Relationship Id="rId3" Type="http://schemas.openxmlformats.org/officeDocument/2006/relationships/slideLayout" Target="../slideLayouts/slideLayout26.xml"/><Relationship Id="rId7" Type="http://schemas.openxmlformats.org/officeDocument/2006/relationships/vmlDrawing" Target="../drawings/vmlDrawing32.vml"/><Relationship Id="rId12" Type="http://schemas.openxmlformats.org/officeDocument/2006/relationships/tags" Target="../tags/tag129.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9.xml"/><Relationship Id="rId11" Type="http://schemas.openxmlformats.org/officeDocument/2006/relationships/tags" Target="../tags/tag128.xml"/><Relationship Id="rId5" Type="http://schemas.openxmlformats.org/officeDocument/2006/relationships/slideLayout" Target="../slideLayouts/slideLayout28.xml"/><Relationship Id="rId10" Type="http://schemas.openxmlformats.org/officeDocument/2006/relationships/tags" Target="../tags/tag127.xml"/><Relationship Id="rId4" Type="http://schemas.openxmlformats.org/officeDocument/2006/relationships/slideLayout" Target="../slideLayouts/slideLayout27.xml"/><Relationship Id="rId9" Type="http://schemas.openxmlformats.org/officeDocument/2006/relationships/tags" Target="../tags/tag1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1026"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046"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30"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chemeClr val="tx2"/>
                </a:solidFill>
              </a:defRPr>
            </a:lvl1pPr>
          </a:lstStyle>
          <a:p>
            <a:fld id="{8E6B6E89-1082-4726-B301-C8DED798834F}"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chemeClr val="tx2"/>
                </a:solidFill>
              </a:defRPr>
            </a:lvl1pPr>
          </a:lstStyle>
          <a:p>
            <a:endParaRPr lang="tr-TR"/>
          </a:p>
        </p:txBody>
      </p:sp>
      <p:sp>
        <p:nvSpPr>
          <p:cNvPr id="1029"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chemeClr val="tx2"/>
                </a:solidFill>
              </a:rPr>
              <a:t>©2011 Deloitte T</a:t>
            </a:r>
            <a:r>
              <a:rPr lang="tr-TR" sz="800" dirty="0">
                <a:solidFill>
                  <a:schemeClr val="tx2"/>
                </a:solidFill>
              </a:rPr>
              <a:t>ürkiye</a:t>
            </a:r>
            <a:endParaRPr lang="en-US" sz="800" dirty="0">
              <a:solidFill>
                <a:schemeClr val="tx2"/>
              </a:solidFill>
            </a:endParaRPr>
          </a:p>
        </p:txBody>
      </p:sp>
      <p:sp>
        <p:nvSpPr>
          <p:cNvPr id="1030" name="Title Placeholder 1"/>
          <p:cNvSpPr>
            <a:spLocks noGrp="1"/>
          </p:cNvSpPr>
          <p:nvPr>
            <p:ph type="title"/>
            <p:custDataLst>
              <p:tags r:id="rId12"/>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131" r:id="rId1"/>
    <p:sldLayoutId id="2147490132" r:id="rId2"/>
    <p:sldLayoutId id="2147490133" r:id="rId3"/>
    <p:sldLayoutId id="2147490135" r:id="rId4"/>
    <p:sldLayoutId id="2147490136" r:id="rId5"/>
  </p:sldLayoutIdLst>
  <p:hf hdr="0" ftr="0" dt="0"/>
  <p:txStyles>
    <p:titleStyle>
      <a:lvl1pPr algn="l" defTabSz="956496" rtl="0" eaLnBrk="0" fontAlgn="base" hangingPunct="0">
        <a:lnSpc>
          <a:spcPct val="106000"/>
        </a:lnSpc>
        <a:spcBef>
          <a:spcPct val="0"/>
        </a:spcBef>
        <a:spcAft>
          <a:spcPct val="0"/>
        </a:spcAft>
        <a:defRPr sz="2000"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sz="2000" b="1">
          <a:solidFill>
            <a:schemeClr val="tx2"/>
          </a:solidFill>
          <a:latin typeface="Arial" charset="0"/>
        </a:defRPr>
      </a:lvl2pPr>
      <a:lvl3pPr algn="l" defTabSz="956496" rtl="0" eaLnBrk="0" fontAlgn="base" hangingPunct="0">
        <a:lnSpc>
          <a:spcPct val="106000"/>
        </a:lnSpc>
        <a:spcBef>
          <a:spcPct val="0"/>
        </a:spcBef>
        <a:spcAft>
          <a:spcPct val="0"/>
        </a:spcAft>
        <a:defRPr sz="2000" b="1">
          <a:solidFill>
            <a:schemeClr val="tx2"/>
          </a:solidFill>
          <a:latin typeface="Arial" charset="0"/>
        </a:defRPr>
      </a:lvl3pPr>
      <a:lvl4pPr algn="l" defTabSz="956496" rtl="0" eaLnBrk="0" fontAlgn="base" hangingPunct="0">
        <a:lnSpc>
          <a:spcPct val="106000"/>
        </a:lnSpc>
        <a:spcBef>
          <a:spcPct val="0"/>
        </a:spcBef>
        <a:spcAft>
          <a:spcPct val="0"/>
        </a:spcAft>
        <a:defRPr sz="2000" b="1">
          <a:solidFill>
            <a:schemeClr val="tx2"/>
          </a:solidFill>
          <a:latin typeface="Arial" charset="0"/>
        </a:defRPr>
      </a:lvl4pPr>
      <a:lvl5pPr algn="l" defTabSz="956496" rtl="0" eaLnBrk="0" fontAlgn="base" hangingPunct="0">
        <a:lnSpc>
          <a:spcPct val="106000"/>
        </a:lnSpc>
        <a:spcBef>
          <a:spcPct val="0"/>
        </a:spcBef>
        <a:spcAft>
          <a:spcPct val="0"/>
        </a:spcAft>
        <a:defRPr sz="2000"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42" name="Rectangle 2" hidden="1"/>
          <p:cNvGraphicFramePr>
            <a:graphicFrameLocks/>
          </p:cNvGraphicFramePr>
          <p:nvPr>
            <p:custDataLst>
              <p:tags r:id="rId7"/>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0262" name="think-cell Slide" r:id="rId11" imgW="0" imgH="0" progId="">
                  <p:embed/>
                </p:oleObj>
              </mc:Choice>
              <mc:Fallback>
                <p:oleObj name="think-cell Slide" r:id="rId11"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3" name="Title Placeholder 1"/>
          <p:cNvSpPr>
            <a:spLocks noGrp="1"/>
          </p:cNvSpPr>
          <p:nvPr>
            <p:ph type="title"/>
            <p:custDataLst>
              <p:tags r:id="rId8"/>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052" name="Text Box 7"/>
          <p:cNvSpPr txBox="1">
            <a:spLocks noChangeArrowheads="1"/>
          </p:cNvSpPr>
          <p:nvPr userDrawn="1"/>
        </p:nvSpPr>
        <p:spPr bwMode="auto">
          <a:xfrm>
            <a:off x="409575" y="6626226"/>
            <a:ext cx="508000" cy="122238"/>
          </a:xfrm>
          <a:prstGeom prst="rect">
            <a:avLst/>
          </a:prstGeom>
          <a:noFill/>
          <a:ln w="6350">
            <a:noFill/>
            <a:miter lim="800000"/>
            <a:headEnd/>
            <a:tailEnd/>
          </a:ln>
        </p:spPr>
        <p:txBody>
          <a:bodyPr lIns="0" tIns="0" rIns="0" bIns="0">
            <a:spAutoFit/>
          </a:bodyPr>
          <a:lstStyle/>
          <a:p>
            <a:pPr>
              <a:spcBef>
                <a:spcPct val="50000"/>
              </a:spcBef>
            </a:pPr>
            <a:fld id="{84C915D9-5DD0-4409-B71C-43D722D747E0}" type="slidenum">
              <a:rPr lang="en-US" sz="800">
                <a:solidFill>
                  <a:srgbClr val="000066"/>
                </a:solidFill>
              </a:rPr>
              <a:pPr>
                <a:spcBef>
                  <a:spcPct val="50000"/>
                </a:spcBef>
              </a:pPr>
              <a:t>‹#›</a:t>
            </a:fld>
            <a:endParaRPr lang="en-US" sz="800" dirty="0">
              <a:solidFill>
                <a:srgbClr val="000066"/>
              </a:solidFill>
            </a:endParaRPr>
          </a:p>
        </p:txBody>
      </p:sp>
      <p:sp>
        <p:nvSpPr>
          <p:cNvPr id="2053" name="Footer Placeholder 3"/>
          <p:cNvSpPr>
            <a:spLocks noGrp="1"/>
          </p:cNvSpPr>
          <p:nvPr>
            <p:ph type="ftr" sz="quarter" idx="3"/>
            <p:custDataLst>
              <p:tags r:id="rId9"/>
            </p:custDataLst>
          </p:nvPr>
        </p:nvSpPr>
        <p:spPr bwMode="auto">
          <a:xfrm>
            <a:off x="771525" y="6554788"/>
            <a:ext cx="4318000" cy="142875"/>
          </a:xfrm>
          <a:prstGeom prst="rect">
            <a:avLst/>
          </a:prstGeom>
          <a:noFill/>
          <a:ln w="9525">
            <a:noFill/>
            <a:miter lim="800000"/>
            <a:headEnd/>
            <a:tailEnd/>
          </a:ln>
        </p:spPr>
        <p:txBody>
          <a:bodyPr vert="horz" wrap="square" lIns="91367" tIns="45683" rIns="91367" bIns="45683" numCol="1" anchor="t" anchorCtr="0" compatLnSpc="1">
            <a:prstTxWarp prst="textNoShape">
              <a:avLst/>
            </a:prstTxWarp>
          </a:bodyPr>
          <a:lstStyle>
            <a:lvl1pPr>
              <a:defRPr sz="1000">
                <a:solidFill>
                  <a:srgbClr val="002776"/>
                </a:solidFill>
              </a:defRPr>
            </a:lvl1pPr>
          </a:lstStyle>
          <a:p>
            <a:endParaRPr lang="tr-TR"/>
          </a:p>
        </p:txBody>
      </p:sp>
      <p:sp>
        <p:nvSpPr>
          <p:cNvPr id="10246" name="Rectangle 8"/>
          <p:cNvSpPr>
            <a:spLocks noChangeArrowheads="1"/>
          </p:cNvSpPr>
          <p:nvPr userDrawn="1">
            <p:custDataLst>
              <p:tags r:id="rId10"/>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a:t>
            </a:r>
            <a:r>
              <a:rPr lang="tr-TR" sz="800" dirty="0">
                <a:solidFill>
                  <a:srgbClr val="002776"/>
                </a:solidFill>
              </a:rPr>
              <a:t>Türkiye</a:t>
            </a:r>
            <a:endParaRPr lang="en-US" sz="800" dirty="0">
              <a:solidFill>
                <a:srgbClr val="002776"/>
              </a:solidFill>
            </a:endParaRPr>
          </a:p>
        </p:txBody>
      </p:sp>
    </p:spTree>
  </p:cSld>
  <p:clrMap bg1="lt1" tx1="dk1" bg2="lt2" tx2="dk2" accent1="accent1" accent2="accent2" accent3="accent3" accent4="accent4" accent5="accent5" accent6="accent6" hlink="hlink" folHlink="folHlink"/>
  <p:sldLayoutIdLst>
    <p:sldLayoutId id="2147490160" r:id="rId1"/>
    <p:sldLayoutId id="2147490161" r:id="rId2"/>
    <p:sldLayoutId id="2147490162" r:id="rId3"/>
    <p:sldLayoutId id="2147490163" r:id="rId4"/>
  </p:sldLayoutIdLst>
  <p:hf hdr="0" ftr="0" dt="0"/>
  <p:txStyles>
    <p:titleStyle>
      <a:lvl1pPr algn="l" defTabSz="956496"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sz="4400" b="1">
          <a:solidFill>
            <a:schemeClr val="tx2"/>
          </a:solidFill>
          <a:latin typeface="Arial" charset="0"/>
        </a:defRPr>
      </a:lvl2pPr>
      <a:lvl3pPr algn="l" defTabSz="956496" rtl="0" eaLnBrk="0" fontAlgn="base" hangingPunct="0">
        <a:lnSpc>
          <a:spcPct val="106000"/>
        </a:lnSpc>
        <a:spcBef>
          <a:spcPct val="0"/>
        </a:spcBef>
        <a:spcAft>
          <a:spcPct val="0"/>
        </a:spcAft>
        <a:defRPr sz="4400" b="1">
          <a:solidFill>
            <a:schemeClr val="tx2"/>
          </a:solidFill>
          <a:latin typeface="Arial" charset="0"/>
        </a:defRPr>
      </a:lvl3pPr>
      <a:lvl4pPr algn="l" defTabSz="956496" rtl="0" eaLnBrk="0" fontAlgn="base" hangingPunct="0">
        <a:lnSpc>
          <a:spcPct val="106000"/>
        </a:lnSpc>
        <a:spcBef>
          <a:spcPct val="0"/>
        </a:spcBef>
        <a:spcAft>
          <a:spcPct val="0"/>
        </a:spcAft>
        <a:defRPr sz="4400" b="1">
          <a:solidFill>
            <a:schemeClr val="tx2"/>
          </a:solidFill>
          <a:latin typeface="Arial" charset="0"/>
        </a:defRPr>
      </a:lvl4pPr>
      <a:lvl5pPr algn="l" defTabSz="956496" rtl="0" eaLnBrk="0" fontAlgn="base" hangingPunct="0">
        <a:lnSpc>
          <a:spcPct val="106000"/>
        </a:lnSpc>
        <a:spcBef>
          <a:spcPct val="0"/>
        </a:spcBef>
        <a:spcAft>
          <a:spcPct val="0"/>
        </a:spcAft>
        <a:defRPr sz="4400"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1266" name="Rectangle 1" hidden="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1286" name="think-cell Slide" r:id="rId8" imgW="0" imgH="0" progId="">
                  <p:embed/>
                </p:oleObj>
              </mc:Choice>
              <mc:Fallback>
                <p:oleObj name="think-cell Slide" r:id="rId8"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4"/>
            </p:custDataLst>
          </p:nvPr>
        </p:nvSpPr>
        <p:spPr>
          <a:xfrm>
            <a:off x="415925" y="6554788"/>
            <a:ext cx="282575"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1000" b="1">
                <a:solidFill>
                  <a:srgbClr val="002776"/>
                </a:solidFill>
              </a:defRPr>
            </a:lvl1pPr>
          </a:lstStyle>
          <a:p>
            <a:fld id="{21D595A3-800D-45D2-AFE9-E31BCEE07E88}" type="slidenum">
              <a:rPr lang="en-US"/>
              <a:pPr/>
              <a:t>‹#›</a:t>
            </a:fld>
            <a:endParaRPr lang="en-US"/>
          </a:p>
        </p:txBody>
      </p:sp>
      <p:sp>
        <p:nvSpPr>
          <p:cNvPr id="10" name="Footer Placeholder 10"/>
          <p:cNvSpPr>
            <a:spLocks noGrp="1"/>
          </p:cNvSpPr>
          <p:nvPr>
            <p:ph type="ftr" sz="quarter" idx="3"/>
            <p:custDataLst>
              <p:tags r:id="rId5"/>
            </p:custDataLst>
          </p:nvPr>
        </p:nvSpPr>
        <p:spPr>
          <a:xfrm>
            <a:off x="771525" y="6554788"/>
            <a:ext cx="4318000"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1000">
                <a:solidFill>
                  <a:srgbClr val="002776"/>
                </a:solidFill>
              </a:defRPr>
            </a:lvl1pPr>
          </a:lstStyle>
          <a:p>
            <a:endParaRPr lang="tr-TR"/>
          </a:p>
        </p:txBody>
      </p:sp>
      <p:sp>
        <p:nvSpPr>
          <p:cNvPr id="11269" name="Title Placeholder 1"/>
          <p:cNvSpPr>
            <a:spLocks noGrp="1"/>
          </p:cNvSpPr>
          <p:nvPr>
            <p:ph type="title"/>
            <p:custDataLst>
              <p:tags r:id="rId6"/>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1270" name="Rectangle 8"/>
          <p:cNvSpPr>
            <a:spLocks noChangeArrowheads="1"/>
          </p:cNvSpPr>
          <p:nvPr userDrawn="1">
            <p:custDataLst>
              <p:tags r:id="rId7"/>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a:t>
            </a:r>
            <a:r>
              <a:rPr lang="tr-TR" sz="800" dirty="0">
                <a:solidFill>
                  <a:srgbClr val="002776"/>
                </a:solidFill>
              </a:rPr>
              <a:t>Türkiye</a:t>
            </a:r>
            <a:endParaRPr lang="en-US" sz="800" dirty="0">
              <a:solidFill>
                <a:srgbClr val="002776"/>
              </a:solidFill>
            </a:endParaRPr>
          </a:p>
        </p:txBody>
      </p:sp>
    </p:spTree>
  </p:cSld>
  <p:clrMap bg1="lt1" tx1="dk1" bg2="lt2" tx2="dk2" accent1="accent1" accent2="accent2" accent3="accent3" accent4="accent4" accent5="accent5" accent6="accent6" hlink="hlink" folHlink="folHlink"/>
  <p:hf hdr="0" ftr="0" dt="0"/>
  <p:txStyles>
    <p:titleStyle>
      <a:lvl1pPr algn="l" defTabSz="956496"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sz="4400" b="1">
          <a:solidFill>
            <a:schemeClr val="tx2"/>
          </a:solidFill>
          <a:latin typeface="Arial" charset="0"/>
        </a:defRPr>
      </a:lvl2pPr>
      <a:lvl3pPr algn="l" defTabSz="956496" rtl="0" eaLnBrk="0" fontAlgn="base" hangingPunct="0">
        <a:lnSpc>
          <a:spcPct val="106000"/>
        </a:lnSpc>
        <a:spcBef>
          <a:spcPct val="0"/>
        </a:spcBef>
        <a:spcAft>
          <a:spcPct val="0"/>
        </a:spcAft>
        <a:defRPr sz="4400" b="1">
          <a:solidFill>
            <a:schemeClr val="tx2"/>
          </a:solidFill>
          <a:latin typeface="Arial" charset="0"/>
        </a:defRPr>
      </a:lvl3pPr>
      <a:lvl4pPr algn="l" defTabSz="956496" rtl="0" eaLnBrk="0" fontAlgn="base" hangingPunct="0">
        <a:lnSpc>
          <a:spcPct val="106000"/>
        </a:lnSpc>
        <a:spcBef>
          <a:spcPct val="0"/>
        </a:spcBef>
        <a:spcAft>
          <a:spcPct val="0"/>
        </a:spcAft>
        <a:defRPr sz="4400" b="1">
          <a:solidFill>
            <a:schemeClr val="tx2"/>
          </a:solidFill>
          <a:latin typeface="Arial" charset="0"/>
        </a:defRPr>
      </a:lvl4pPr>
      <a:lvl5pPr algn="l" defTabSz="956496" rtl="0" eaLnBrk="0" fontAlgn="base" hangingPunct="0">
        <a:lnSpc>
          <a:spcPct val="106000"/>
        </a:lnSpc>
        <a:spcBef>
          <a:spcPct val="0"/>
        </a:spcBef>
        <a:spcAft>
          <a:spcPct val="0"/>
        </a:spcAft>
        <a:defRPr sz="4400"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12290"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2310"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30"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139C8889-3606-40D2-89D6-D006581CEC87}"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r>
              <a:rPr lang="en-GB"/>
              <a:t>Yeni TTK için yol haritası</a:t>
            </a:r>
            <a:endParaRPr lang="en-US"/>
          </a:p>
        </p:txBody>
      </p:sp>
      <p:sp>
        <p:nvSpPr>
          <p:cNvPr id="12293"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12294" name="Title Placeholder 1"/>
          <p:cNvSpPr>
            <a:spLocks noGrp="1"/>
          </p:cNvSpPr>
          <p:nvPr>
            <p:ph type="title"/>
            <p:custDataLst>
              <p:tags r:id="rId12"/>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164" r:id="rId1"/>
    <p:sldLayoutId id="2147490165" r:id="rId2"/>
    <p:sldLayoutId id="2147490166" r:id="rId3"/>
    <p:sldLayoutId id="2147490167" r:id="rId4"/>
    <p:sldLayoutId id="2147490168" r:id="rId5"/>
  </p:sldLayoutIdLst>
  <p:hf hdr="0" dt="0"/>
  <p:txStyles>
    <p:titleStyle>
      <a:lvl1pPr algn="l" defTabSz="956496"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sz="4400" b="1">
          <a:solidFill>
            <a:schemeClr val="tx2"/>
          </a:solidFill>
          <a:latin typeface="Arial" charset="0"/>
        </a:defRPr>
      </a:lvl2pPr>
      <a:lvl3pPr algn="l" defTabSz="956496" rtl="0" eaLnBrk="0" fontAlgn="base" hangingPunct="0">
        <a:lnSpc>
          <a:spcPct val="106000"/>
        </a:lnSpc>
        <a:spcBef>
          <a:spcPct val="0"/>
        </a:spcBef>
        <a:spcAft>
          <a:spcPct val="0"/>
        </a:spcAft>
        <a:defRPr sz="4400" b="1">
          <a:solidFill>
            <a:schemeClr val="tx2"/>
          </a:solidFill>
          <a:latin typeface="Arial" charset="0"/>
        </a:defRPr>
      </a:lvl3pPr>
      <a:lvl4pPr algn="l" defTabSz="956496" rtl="0" eaLnBrk="0" fontAlgn="base" hangingPunct="0">
        <a:lnSpc>
          <a:spcPct val="106000"/>
        </a:lnSpc>
        <a:spcBef>
          <a:spcPct val="0"/>
        </a:spcBef>
        <a:spcAft>
          <a:spcPct val="0"/>
        </a:spcAft>
        <a:defRPr sz="4400" b="1">
          <a:solidFill>
            <a:schemeClr val="tx2"/>
          </a:solidFill>
          <a:latin typeface="Arial" charset="0"/>
        </a:defRPr>
      </a:lvl4pPr>
      <a:lvl5pPr algn="l" defTabSz="956496" rtl="0" eaLnBrk="0" fontAlgn="base" hangingPunct="0">
        <a:lnSpc>
          <a:spcPct val="106000"/>
        </a:lnSpc>
        <a:spcBef>
          <a:spcPct val="0"/>
        </a:spcBef>
        <a:spcAft>
          <a:spcPct val="0"/>
        </a:spcAft>
        <a:defRPr sz="4400"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13314" name="AutoShape 95"/>
          <p:cNvGraphicFramePr>
            <a:graphicFrameLocks/>
          </p:cNvGraphicFramePr>
          <p:nvPr>
            <p:custDataLst>
              <p:tags r:id="rId9"/>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3334" name="think-cell Slide" r:id="rId14" imgW="0" imgH="0" progId="">
                  <p:embed/>
                </p:oleObj>
              </mc:Choice>
              <mc:Fallback>
                <p:oleObj name="think-cell Slide" r:id="rId1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10"/>
            </p:custDataLst>
          </p:nvPr>
        </p:nvSpPr>
        <p:spPr>
          <a:xfrm>
            <a:off x="415930"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FEEA27DA-2F5F-4F6F-A59C-6C2E53123B75}" type="slidenum">
              <a:rPr lang="en-US"/>
              <a:pPr/>
              <a:t>‹#›</a:t>
            </a:fld>
            <a:endParaRPr lang="en-US"/>
          </a:p>
        </p:txBody>
      </p:sp>
      <p:sp>
        <p:nvSpPr>
          <p:cNvPr id="10" name="Footer Placeholder 10"/>
          <p:cNvSpPr>
            <a:spLocks noGrp="1"/>
          </p:cNvSpPr>
          <p:nvPr>
            <p:ph type="ftr" sz="quarter" idx="3"/>
            <p:custDataLst>
              <p:tags r:id="rId11"/>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r>
              <a:rPr lang="en-GB"/>
              <a:t>Yeni TTK için yol haritası</a:t>
            </a:r>
            <a:endParaRPr lang="en-US"/>
          </a:p>
        </p:txBody>
      </p:sp>
      <p:sp>
        <p:nvSpPr>
          <p:cNvPr id="13317" name="Title Placeholder 1"/>
          <p:cNvSpPr>
            <a:spLocks noGrp="1"/>
          </p:cNvSpPr>
          <p:nvPr>
            <p:ph type="title"/>
            <p:custDataLst>
              <p:tags r:id="rId12"/>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3318" name="Rectangle 7"/>
          <p:cNvSpPr>
            <a:spLocks noChangeArrowheads="1"/>
          </p:cNvSpPr>
          <p:nvPr userDrawn="1">
            <p:custDataLst>
              <p:tags r:id="rId1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Tree>
  </p:cSld>
  <p:clrMap bg1="lt1" tx1="dk1" bg2="lt2" tx2="dk2" accent1="accent1" accent2="accent2" accent3="accent3" accent4="accent4" accent5="accent5" accent6="accent6" hlink="hlink" folHlink="folHlink"/>
  <p:sldLayoutIdLst>
    <p:sldLayoutId id="2147490169" r:id="rId1"/>
    <p:sldLayoutId id="2147490170" r:id="rId2"/>
    <p:sldLayoutId id="2147490171" r:id="rId3"/>
    <p:sldLayoutId id="2147490172" r:id="rId4"/>
    <p:sldLayoutId id="2147490173" r:id="rId5"/>
    <p:sldLayoutId id="2147490174" r:id="rId6"/>
  </p:sldLayoutIdLst>
  <p:hf hdr="0" dt="0"/>
  <p:txStyles>
    <p:titleStyle>
      <a:lvl1pPr algn="l" defTabSz="956496"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sz="4400" b="1">
          <a:solidFill>
            <a:schemeClr val="tx2"/>
          </a:solidFill>
          <a:latin typeface="Arial" charset="0"/>
        </a:defRPr>
      </a:lvl2pPr>
      <a:lvl3pPr algn="l" defTabSz="956496" rtl="0" eaLnBrk="0" fontAlgn="base" hangingPunct="0">
        <a:lnSpc>
          <a:spcPct val="106000"/>
        </a:lnSpc>
        <a:spcBef>
          <a:spcPct val="0"/>
        </a:spcBef>
        <a:spcAft>
          <a:spcPct val="0"/>
        </a:spcAft>
        <a:defRPr sz="4400" b="1">
          <a:solidFill>
            <a:schemeClr val="tx2"/>
          </a:solidFill>
          <a:latin typeface="Arial" charset="0"/>
        </a:defRPr>
      </a:lvl3pPr>
      <a:lvl4pPr algn="l" defTabSz="956496" rtl="0" eaLnBrk="0" fontAlgn="base" hangingPunct="0">
        <a:lnSpc>
          <a:spcPct val="106000"/>
        </a:lnSpc>
        <a:spcBef>
          <a:spcPct val="0"/>
        </a:spcBef>
        <a:spcAft>
          <a:spcPct val="0"/>
        </a:spcAft>
        <a:defRPr sz="4400" b="1">
          <a:solidFill>
            <a:schemeClr val="tx2"/>
          </a:solidFill>
          <a:latin typeface="Arial" charset="0"/>
        </a:defRPr>
      </a:lvl4pPr>
      <a:lvl5pPr algn="l" defTabSz="956496" rtl="0" eaLnBrk="0" fontAlgn="base" hangingPunct="0">
        <a:lnSpc>
          <a:spcPct val="106000"/>
        </a:lnSpc>
        <a:spcBef>
          <a:spcPct val="0"/>
        </a:spcBef>
        <a:spcAft>
          <a:spcPct val="0"/>
        </a:spcAft>
        <a:defRPr sz="4400"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14338"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4358"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30"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6B49B8F4-EBBC-4036-9086-7FCDE326B816}"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r>
              <a:rPr lang="en-GB"/>
              <a:t>Yeni TTK için yol haritası</a:t>
            </a:r>
            <a:endParaRPr lang="en-US"/>
          </a:p>
        </p:txBody>
      </p:sp>
      <p:sp>
        <p:nvSpPr>
          <p:cNvPr id="14341"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14342" name="Title Placeholder 1"/>
          <p:cNvSpPr>
            <a:spLocks noGrp="1"/>
          </p:cNvSpPr>
          <p:nvPr>
            <p:ph type="title"/>
            <p:custDataLst>
              <p:tags r:id="rId12"/>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175" r:id="rId1"/>
    <p:sldLayoutId id="2147490176" r:id="rId2"/>
    <p:sldLayoutId id="2147490177" r:id="rId3"/>
    <p:sldLayoutId id="2147490178" r:id="rId4"/>
    <p:sldLayoutId id="2147490179" r:id="rId5"/>
  </p:sldLayoutIdLst>
  <p:hf hdr="0" dt="0"/>
  <p:txStyles>
    <p:titleStyle>
      <a:lvl1pPr algn="l" defTabSz="956496"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sz="4400" b="1">
          <a:solidFill>
            <a:schemeClr val="tx2"/>
          </a:solidFill>
          <a:latin typeface="Arial" charset="0"/>
        </a:defRPr>
      </a:lvl2pPr>
      <a:lvl3pPr algn="l" defTabSz="956496" rtl="0" eaLnBrk="0" fontAlgn="base" hangingPunct="0">
        <a:lnSpc>
          <a:spcPct val="106000"/>
        </a:lnSpc>
        <a:spcBef>
          <a:spcPct val="0"/>
        </a:spcBef>
        <a:spcAft>
          <a:spcPct val="0"/>
        </a:spcAft>
        <a:defRPr sz="4400" b="1">
          <a:solidFill>
            <a:schemeClr val="tx2"/>
          </a:solidFill>
          <a:latin typeface="Arial" charset="0"/>
        </a:defRPr>
      </a:lvl3pPr>
      <a:lvl4pPr algn="l" defTabSz="956496" rtl="0" eaLnBrk="0" fontAlgn="base" hangingPunct="0">
        <a:lnSpc>
          <a:spcPct val="106000"/>
        </a:lnSpc>
        <a:spcBef>
          <a:spcPct val="0"/>
        </a:spcBef>
        <a:spcAft>
          <a:spcPct val="0"/>
        </a:spcAft>
        <a:defRPr sz="4400" b="1">
          <a:solidFill>
            <a:schemeClr val="tx2"/>
          </a:solidFill>
          <a:latin typeface="Arial" charset="0"/>
        </a:defRPr>
      </a:lvl4pPr>
      <a:lvl5pPr algn="l" defTabSz="956496" rtl="0" eaLnBrk="0" fontAlgn="base" hangingPunct="0">
        <a:lnSpc>
          <a:spcPct val="106000"/>
        </a:lnSpc>
        <a:spcBef>
          <a:spcPct val="0"/>
        </a:spcBef>
        <a:spcAft>
          <a:spcPct val="0"/>
        </a:spcAft>
        <a:defRPr sz="4400"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15362"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5382"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30"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9CA955F2-DC7C-4E3E-971F-BBD4896C3F13}"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r>
              <a:rPr lang="en-GB"/>
              <a:t>Yeni TTK için yol haritası</a:t>
            </a:r>
            <a:endParaRPr lang="en-US"/>
          </a:p>
        </p:txBody>
      </p:sp>
      <p:sp>
        <p:nvSpPr>
          <p:cNvPr id="15365"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15366" name="Title Placeholder 1"/>
          <p:cNvSpPr>
            <a:spLocks noGrp="1"/>
          </p:cNvSpPr>
          <p:nvPr>
            <p:ph type="title"/>
            <p:custDataLst>
              <p:tags r:id="rId12"/>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180" r:id="rId1"/>
    <p:sldLayoutId id="2147490181" r:id="rId2"/>
    <p:sldLayoutId id="2147490182" r:id="rId3"/>
    <p:sldLayoutId id="2147490183" r:id="rId4"/>
    <p:sldLayoutId id="2147490184" r:id="rId5"/>
  </p:sldLayoutIdLst>
  <p:hf hdr="0" dt="0"/>
  <p:txStyles>
    <p:titleStyle>
      <a:lvl1pPr algn="l" defTabSz="956496"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sz="4400" b="1">
          <a:solidFill>
            <a:schemeClr val="tx2"/>
          </a:solidFill>
          <a:latin typeface="Arial" charset="0"/>
        </a:defRPr>
      </a:lvl2pPr>
      <a:lvl3pPr algn="l" defTabSz="956496" rtl="0" eaLnBrk="0" fontAlgn="base" hangingPunct="0">
        <a:lnSpc>
          <a:spcPct val="106000"/>
        </a:lnSpc>
        <a:spcBef>
          <a:spcPct val="0"/>
        </a:spcBef>
        <a:spcAft>
          <a:spcPct val="0"/>
        </a:spcAft>
        <a:defRPr sz="4400" b="1">
          <a:solidFill>
            <a:schemeClr val="tx2"/>
          </a:solidFill>
          <a:latin typeface="Arial" charset="0"/>
        </a:defRPr>
      </a:lvl3pPr>
      <a:lvl4pPr algn="l" defTabSz="956496" rtl="0" eaLnBrk="0" fontAlgn="base" hangingPunct="0">
        <a:lnSpc>
          <a:spcPct val="106000"/>
        </a:lnSpc>
        <a:spcBef>
          <a:spcPct val="0"/>
        </a:spcBef>
        <a:spcAft>
          <a:spcPct val="0"/>
        </a:spcAft>
        <a:defRPr sz="4400" b="1">
          <a:solidFill>
            <a:schemeClr val="tx2"/>
          </a:solidFill>
          <a:latin typeface="Arial" charset="0"/>
        </a:defRPr>
      </a:lvl4pPr>
      <a:lvl5pPr algn="l" defTabSz="956496" rtl="0" eaLnBrk="0" fontAlgn="base" hangingPunct="0">
        <a:lnSpc>
          <a:spcPct val="106000"/>
        </a:lnSpc>
        <a:spcBef>
          <a:spcPct val="0"/>
        </a:spcBef>
        <a:spcAft>
          <a:spcPct val="0"/>
        </a:spcAft>
        <a:defRPr sz="4400"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16386" name="AutoShape 95"/>
          <p:cNvGraphicFramePr>
            <a:graphicFrameLocks/>
          </p:cNvGraphicFramePr>
          <p:nvPr>
            <p:custDataLst>
              <p:tags r:id="rId9"/>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6406" name="think-cell Slide" r:id="rId14" imgW="0" imgH="0" progId="">
                  <p:embed/>
                </p:oleObj>
              </mc:Choice>
              <mc:Fallback>
                <p:oleObj name="think-cell Slide" r:id="rId1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10"/>
            </p:custDataLst>
          </p:nvPr>
        </p:nvSpPr>
        <p:spPr>
          <a:xfrm>
            <a:off x="415930"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7AF387EF-FD7B-4412-9678-4D1C601ABF7B}" type="slidenum">
              <a:rPr lang="en-US"/>
              <a:pPr/>
              <a:t>‹#›</a:t>
            </a:fld>
            <a:endParaRPr lang="en-US"/>
          </a:p>
        </p:txBody>
      </p:sp>
      <p:sp>
        <p:nvSpPr>
          <p:cNvPr id="10" name="Footer Placeholder 10"/>
          <p:cNvSpPr>
            <a:spLocks noGrp="1"/>
          </p:cNvSpPr>
          <p:nvPr>
            <p:ph type="ftr" sz="quarter" idx="3"/>
            <p:custDataLst>
              <p:tags r:id="rId11"/>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r>
              <a:rPr lang="en-GB"/>
              <a:t>Yeni TTK için yol haritası</a:t>
            </a:r>
            <a:endParaRPr lang="en-US"/>
          </a:p>
        </p:txBody>
      </p:sp>
      <p:sp>
        <p:nvSpPr>
          <p:cNvPr id="16389" name="Rectangle 5"/>
          <p:cNvSpPr>
            <a:spLocks noChangeArrowheads="1"/>
          </p:cNvSpPr>
          <p:nvPr>
            <p:custDataLst>
              <p:tags r:id="rId12"/>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16390" name="Title Placeholder 1"/>
          <p:cNvSpPr>
            <a:spLocks noGrp="1"/>
          </p:cNvSpPr>
          <p:nvPr>
            <p:ph type="title"/>
            <p:custDataLst>
              <p:tags r:id="rId13"/>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185" r:id="rId1"/>
    <p:sldLayoutId id="2147490186" r:id="rId2"/>
    <p:sldLayoutId id="2147490187" r:id="rId3"/>
    <p:sldLayoutId id="2147490188" r:id="rId4"/>
    <p:sldLayoutId id="2147490189" r:id="rId5"/>
    <p:sldLayoutId id="2147490190" r:id="rId6"/>
  </p:sldLayoutIdLst>
  <p:hf hdr="0" dt="0"/>
  <p:txStyles>
    <p:titleStyle>
      <a:lvl1pPr algn="l" defTabSz="956496"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sz="4400" b="1">
          <a:solidFill>
            <a:schemeClr val="tx2"/>
          </a:solidFill>
          <a:latin typeface="Arial" charset="0"/>
        </a:defRPr>
      </a:lvl2pPr>
      <a:lvl3pPr algn="l" defTabSz="956496" rtl="0" eaLnBrk="0" fontAlgn="base" hangingPunct="0">
        <a:lnSpc>
          <a:spcPct val="106000"/>
        </a:lnSpc>
        <a:spcBef>
          <a:spcPct val="0"/>
        </a:spcBef>
        <a:spcAft>
          <a:spcPct val="0"/>
        </a:spcAft>
        <a:defRPr sz="4400" b="1">
          <a:solidFill>
            <a:schemeClr val="tx2"/>
          </a:solidFill>
          <a:latin typeface="Arial" charset="0"/>
        </a:defRPr>
      </a:lvl3pPr>
      <a:lvl4pPr algn="l" defTabSz="956496" rtl="0" eaLnBrk="0" fontAlgn="base" hangingPunct="0">
        <a:lnSpc>
          <a:spcPct val="106000"/>
        </a:lnSpc>
        <a:spcBef>
          <a:spcPct val="0"/>
        </a:spcBef>
        <a:spcAft>
          <a:spcPct val="0"/>
        </a:spcAft>
        <a:defRPr sz="4400" b="1">
          <a:solidFill>
            <a:schemeClr val="tx2"/>
          </a:solidFill>
          <a:latin typeface="Arial" charset="0"/>
        </a:defRPr>
      </a:lvl4pPr>
      <a:lvl5pPr algn="l" defTabSz="956496" rtl="0" eaLnBrk="0" fontAlgn="base" hangingPunct="0">
        <a:lnSpc>
          <a:spcPct val="106000"/>
        </a:lnSpc>
        <a:spcBef>
          <a:spcPct val="0"/>
        </a:spcBef>
        <a:spcAft>
          <a:spcPct val="0"/>
        </a:spcAft>
        <a:defRPr sz="4400"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17410"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7430"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30"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9866DB9F-D4A5-458A-A8C3-C68B6157779D}"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endParaRPr lang="tr-TR"/>
          </a:p>
        </p:txBody>
      </p:sp>
      <p:sp>
        <p:nvSpPr>
          <p:cNvPr id="17413"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17414" name="Title Placeholder 1"/>
          <p:cNvSpPr>
            <a:spLocks noGrp="1"/>
          </p:cNvSpPr>
          <p:nvPr>
            <p:ph type="title"/>
            <p:custDataLst>
              <p:tags r:id="rId12"/>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191" r:id="rId1"/>
    <p:sldLayoutId id="2147490192" r:id="rId2"/>
    <p:sldLayoutId id="2147490193" r:id="rId3"/>
    <p:sldLayoutId id="2147490194" r:id="rId4"/>
    <p:sldLayoutId id="2147490195" r:id="rId5"/>
  </p:sldLayoutIdLst>
  <p:hf hdr="0" ftr="0" dt="0"/>
  <p:txStyles>
    <p:titleStyle>
      <a:lvl1pPr algn="l" defTabSz="956496" rtl="0" eaLnBrk="0" fontAlgn="base" hangingPunct="0">
        <a:lnSpc>
          <a:spcPct val="106000"/>
        </a:lnSpc>
        <a:spcBef>
          <a:spcPct val="0"/>
        </a:spcBef>
        <a:spcAft>
          <a:spcPct val="0"/>
        </a:spcAft>
        <a:defRPr sz="2000"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sz="2000" b="1">
          <a:solidFill>
            <a:schemeClr val="tx2"/>
          </a:solidFill>
          <a:latin typeface="Arial" charset="0"/>
        </a:defRPr>
      </a:lvl2pPr>
      <a:lvl3pPr algn="l" defTabSz="956496" rtl="0" eaLnBrk="0" fontAlgn="base" hangingPunct="0">
        <a:lnSpc>
          <a:spcPct val="106000"/>
        </a:lnSpc>
        <a:spcBef>
          <a:spcPct val="0"/>
        </a:spcBef>
        <a:spcAft>
          <a:spcPct val="0"/>
        </a:spcAft>
        <a:defRPr sz="2000" b="1">
          <a:solidFill>
            <a:schemeClr val="tx2"/>
          </a:solidFill>
          <a:latin typeface="Arial" charset="0"/>
        </a:defRPr>
      </a:lvl3pPr>
      <a:lvl4pPr algn="l" defTabSz="956496" rtl="0" eaLnBrk="0" fontAlgn="base" hangingPunct="0">
        <a:lnSpc>
          <a:spcPct val="106000"/>
        </a:lnSpc>
        <a:spcBef>
          <a:spcPct val="0"/>
        </a:spcBef>
        <a:spcAft>
          <a:spcPct val="0"/>
        </a:spcAft>
        <a:defRPr sz="2000" b="1">
          <a:solidFill>
            <a:schemeClr val="tx2"/>
          </a:solidFill>
          <a:latin typeface="Arial" charset="0"/>
        </a:defRPr>
      </a:lvl4pPr>
      <a:lvl5pPr algn="l" defTabSz="956496" rtl="0" eaLnBrk="0" fontAlgn="base" hangingPunct="0">
        <a:lnSpc>
          <a:spcPct val="106000"/>
        </a:lnSpc>
        <a:spcBef>
          <a:spcPct val="0"/>
        </a:spcBef>
        <a:spcAft>
          <a:spcPct val="0"/>
        </a:spcAft>
        <a:defRPr sz="2000"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18434"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8454"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30"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6C8C4FDC-482B-4420-A105-284E06588B0D}"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r>
              <a:rPr lang="en-GB"/>
              <a:t>Yeni TTK için yol haritası</a:t>
            </a:r>
            <a:endParaRPr lang="en-US"/>
          </a:p>
        </p:txBody>
      </p:sp>
      <p:sp>
        <p:nvSpPr>
          <p:cNvPr id="18437"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18438" name="Title Placeholder 1"/>
          <p:cNvSpPr>
            <a:spLocks noGrp="1"/>
          </p:cNvSpPr>
          <p:nvPr>
            <p:ph type="title"/>
            <p:custDataLst>
              <p:tags r:id="rId12"/>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196" r:id="rId1"/>
    <p:sldLayoutId id="2147490197" r:id="rId2"/>
    <p:sldLayoutId id="2147490198" r:id="rId3"/>
    <p:sldLayoutId id="2147490199" r:id="rId4"/>
    <p:sldLayoutId id="2147490200" r:id="rId5"/>
  </p:sldLayoutIdLst>
  <p:hf hdr="0" dt="0"/>
  <p:txStyles>
    <p:titleStyle>
      <a:lvl1pPr algn="l" defTabSz="956496"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sz="4400" b="1">
          <a:solidFill>
            <a:schemeClr val="tx2"/>
          </a:solidFill>
          <a:latin typeface="Arial" charset="0"/>
        </a:defRPr>
      </a:lvl2pPr>
      <a:lvl3pPr algn="l" defTabSz="956496" rtl="0" eaLnBrk="0" fontAlgn="base" hangingPunct="0">
        <a:lnSpc>
          <a:spcPct val="106000"/>
        </a:lnSpc>
        <a:spcBef>
          <a:spcPct val="0"/>
        </a:spcBef>
        <a:spcAft>
          <a:spcPct val="0"/>
        </a:spcAft>
        <a:defRPr sz="4400" b="1">
          <a:solidFill>
            <a:schemeClr val="tx2"/>
          </a:solidFill>
          <a:latin typeface="Arial" charset="0"/>
        </a:defRPr>
      </a:lvl3pPr>
      <a:lvl4pPr algn="l" defTabSz="956496" rtl="0" eaLnBrk="0" fontAlgn="base" hangingPunct="0">
        <a:lnSpc>
          <a:spcPct val="106000"/>
        </a:lnSpc>
        <a:spcBef>
          <a:spcPct val="0"/>
        </a:spcBef>
        <a:spcAft>
          <a:spcPct val="0"/>
        </a:spcAft>
        <a:defRPr sz="4400" b="1">
          <a:solidFill>
            <a:schemeClr val="tx2"/>
          </a:solidFill>
          <a:latin typeface="Arial" charset="0"/>
        </a:defRPr>
      </a:lvl4pPr>
      <a:lvl5pPr algn="l" defTabSz="956496" rtl="0" eaLnBrk="0" fontAlgn="base" hangingPunct="0">
        <a:lnSpc>
          <a:spcPct val="106000"/>
        </a:lnSpc>
        <a:spcBef>
          <a:spcPct val="0"/>
        </a:spcBef>
        <a:spcAft>
          <a:spcPct val="0"/>
        </a:spcAft>
        <a:defRPr sz="4400"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19458"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9478"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30"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94A95F71-3BA1-4865-B991-DF8DA6522AA0}"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r>
              <a:rPr lang="en-GB"/>
              <a:t>Yeni TTK için yol haritası</a:t>
            </a:r>
            <a:endParaRPr lang="en-US"/>
          </a:p>
        </p:txBody>
      </p:sp>
      <p:sp>
        <p:nvSpPr>
          <p:cNvPr id="19461"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19462" name="Title Placeholder 1"/>
          <p:cNvSpPr>
            <a:spLocks noGrp="1"/>
          </p:cNvSpPr>
          <p:nvPr>
            <p:ph type="title"/>
            <p:custDataLst>
              <p:tags r:id="rId12"/>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201" r:id="rId1"/>
    <p:sldLayoutId id="2147490202" r:id="rId2"/>
    <p:sldLayoutId id="2147490203" r:id="rId3"/>
    <p:sldLayoutId id="2147490204" r:id="rId4"/>
    <p:sldLayoutId id="2147490205" r:id="rId5"/>
  </p:sldLayoutIdLst>
  <p:hf hdr="0" dt="0"/>
  <p:txStyles>
    <p:titleStyle>
      <a:lvl1pPr algn="l" defTabSz="956496"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sz="4400" b="1">
          <a:solidFill>
            <a:schemeClr val="tx2"/>
          </a:solidFill>
          <a:latin typeface="Arial" charset="0"/>
        </a:defRPr>
      </a:lvl2pPr>
      <a:lvl3pPr algn="l" defTabSz="956496" rtl="0" eaLnBrk="0" fontAlgn="base" hangingPunct="0">
        <a:lnSpc>
          <a:spcPct val="106000"/>
        </a:lnSpc>
        <a:spcBef>
          <a:spcPct val="0"/>
        </a:spcBef>
        <a:spcAft>
          <a:spcPct val="0"/>
        </a:spcAft>
        <a:defRPr sz="4400" b="1">
          <a:solidFill>
            <a:schemeClr val="tx2"/>
          </a:solidFill>
          <a:latin typeface="Arial" charset="0"/>
        </a:defRPr>
      </a:lvl3pPr>
      <a:lvl4pPr algn="l" defTabSz="956496" rtl="0" eaLnBrk="0" fontAlgn="base" hangingPunct="0">
        <a:lnSpc>
          <a:spcPct val="106000"/>
        </a:lnSpc>
        <a:spcBef>
          <a:spcPct val="0"/>
        </a:spcBef>
        <a:spcAft>
          <a:spcPct val="0"/>
        </a:spcAft>
        <a:defRPr sz="4400" b="1">
          <a:solidFill>
            <a:schemeClr val="tx2"/>
          </a:solidFill>
          <a:latin typeface="Arial" charset="0"/>
        </a:defRPr>
      </a:lvl4pPr>
      <a:lvl5pPr algn="l" defTabSz="956496" rtl="0" eaLnBrk="0" fontAlgn="base" hangingPunct="0">
        <a:lnSpc>
          <a:spcPct val="106000"/>
        </a:lnSpc>
        <a:spcBef>
          <a:spcPct val="0"/>
        </a:spcBef>
        <a:spcAft>
          <a:spcPct val="0"/>
        </a:spcAft>
        <a:defRPr sz="4400"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050" name="Rectangle 2" hidden="1"/>
          <p:cNvGraphicFramePr>
            <a:graphicFrameLocks/>
          </p:cNvGraphicFramePr>
          <p:nvPr>
            <p:custDataLst>
              <p:tags r:id="rId7"/>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2070" name="think-cell Slide" r:id="rId11" imgW="0" imgH="0" progId="">
                  <p:embed/>
                </p:oleObj>
              </mc:Choice>
              <mc:Fallback>
                <p:oleObj name="think-cell Slide" r:id="rId11"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1" name="Title Placeholder 1"/>
          <p:cNvSpPr>
            <a:spLocks noGrp="1"/>
          </p:cNvSpPr>
          <p:nvPr>
            <p:ph type="title"/>
            <p:custDataLst>
              <p:tags r:id="rId8"/>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052" name="Text Box 7"/>
          <p:cNvSpPr txBox="1">
            <a:spLocks noChangeArrowheads="1"/>
          </p:cNvSpPr>
          <p:nvPr userDrawn="1"/>
        </p:nvSpPr>
        <p:spPr bwMode="auto">
          <a:xfrm>
            <a:off x="409575" y="6626226"/>
            <a:ext cx="508000" cy="122238"/>
          </a:xfrm>
          <a:prstGeom prst="rect">
            <a:avLst/>
          </a:prstGeom>
          <a:noFill/>
          <a:ln w="6350">
            <a:noFill/>
            <a:miter lim="800000"/>
            <a:headEnd/>
            <a:tailEnd/>
          </a:ln>
        </p:spPr>
        <p:txBody>
          <a:bodyPr lIns="0" tIns="0" rIns="0" bIns="0">
            <a:spAutoFit/>
          </a:bodyPr>
          <a:lstStyle/>
          <a:p>
            <a:pPr>
              <a:spcBef>
                <a:spcPct val="50000"/>
              </a:spcBef>
            </a:pPr>
            <a:fld id="{A4AF9732-3AC1-47C6-8157-9E7834370D5B}" type="slidenum">
              <a:rPr lang="en-US" sz="800">
                <a:solidFill>
                  <a:srgbClr val="000066"/>
                </a:solidFill>
              </a:rPr>
              <a:pPr>
                <a:spcBef>
                  <a:spcPct val="50000"/>
                </a:spcBef>
              </a:pPr>
              <a:t>‹#›</a:t>
            </a:fld>
            <a:endParaRPr lang="en-US" sz="800" dirty="0">
              <a:solidFill>
                <a:srgbClr val="000066"/>
              </a:solidFill>
            </a:endParaRPr>
          </a:p>
        </p:txBody>
      </p:sp>
      <p:sp>
        <p:nvSpPr>
          <p:cNvPr id="2053" name="Footer Placeholder 3"/>
          <p:cNvSpPr>
            <a:spLocks noGrp="1"/>
          </p:cNvSpPr>
          <p:nvPr>
            <p:ph type="ftr" sz="quarter" idx="3"/>
            <p:custDataLst>
              <p:tags r:id="rId9"/>
            </p:custDataLst>
          </p:nvPr>
        </p:nvSpPr>
        <p:spPr bwMode="auto">
          <a:xfrm>
            <a:off x="771525" y="6554788"/>
            <a:ext cx="4318000" cy="142875"/>
          </a:xfrm>
          <a:prstGeom prst="rect">
            <a:avLst/>
          </a:prstGeom>
          <a:noFill/>
          <a:ln w="9525">
            <a:noFill/>
            <a:miter lim="800000"/>
            <a:headEnd/>
            <a:tailEnd/>
          </a:ln>
        </p:spPr>
        <p:txBody>
          <a:bodyPr vert="horz" wrap="square" lIns="91367" tIns="45683" rIns="91367" bIns="45683" numCol="1" anchor="t" anchorCtr="0" compatLnSpc="1">
            <a:prstTxWarp prst="textNoShape">
              <a:avLst/>
            </a:prstTxWarp>
          </a:bodyPr>
          <a:lstStyle>
            <a:lvl1pPr>
              <a:defRPr sz="1000">
                <a:solidFill>
                  <a:srgbClr val="002776"/>
                </a:solidFill>
              </a:defRPr>
            </a:lvl1pPr>
          </a:lstStyle>
          <a:p>
            <a:endParaRPr lang="tr-TR"/>
          </a:p>
        </p:txBody>
      </p:sp>
      <p:sp>
        <p:nvSpPr>
          <p:cNvPr id="2054" name="Rectangle 8"/>
          <p:cNvSpPr>
            <a:spLocks noChangeArrowheads="1"/>
          </p:cNvSpPr>
          <p:nvPr userDrawn="1">
            <p:custDataLst>
              <p:tags r:id="rId10"/>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chemeClr val="tx2"/>
                </a:solidFill>
              </a:rPr>
              <a:t>©201</a:t>
            </a:r>
            <a:r>
              <a:rPr lang="tr-TR" sz="800" dirty="0">
                <a:solidFill>
                  <a:schemeClr val="tx2"/>
                </a:solidFill>
              </a:rPr>
              <a:t>2</a:t>
            </a:r>
            <a:r>
              <a:rPr lang="en-US" sz="800" dirty="0">
                <a:solidFill>
                  <a:schemeClr val="tx2"/>
                </a:solidFill>
              </a:rPr>
              <a:t> Deloitte </a:t>
            </a:r>
            <a:r>
              <a:rPr lang="tr-TR" sz="800" dirty="0">
                <a:solidFill>
                  <a:schemeClr val="tx2"/>
                </a:solidFill>
              </a:rPr>
              <a:t>Türkiye</a:t>
            </a:r>
            <a:endParaRPr lang="en-US" sz="8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90137" r:id="rId1"/>
    <p:sldLayoutId id="2147490138" r:id="rId2"/>
    <p:sldLayoutId id="2147490139" r:id="rId3"/>
    <p:sldLayoutId id="2147490140" r:id="rId4"/>
  </p:sldLayoutIdLst>
  <p:hf hdr="0" ftr="0" dt="0"/>
  <p:txStyles>
    <p:titleStyle>
      <a:lvl1pPr algn="l" defTabSz="956496"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sz="4400" b="1">
          <a:solidFill>
            <a:schemeClr val="tx2"/>
          </a:solidFill>
          <a:latin typeface="Arial" charset="0"/>
        </a:defRPr>
      </a:lvl2pPr>
      <a:lvl3pPr algn="l" defTabSz="956496" rtl="0" eaLnBrk="0" fontAlgn="base" hangingPunct="0">
        <a:lnSpc>
          <a:spcPct val="106000"/>
        </a:lnSpc>
        <a:spcBef>
          <a:spcPct val="0"/>
        </a:spcBef>
        <a:spcAft>
          <a:spcPct val="0"/>
        </a:spcAft>
        <a:defRPr sz="4400" b="1">
          <a:solidFill>
            <a:schemeClr val="tx2"/>
          </a:solidFill>
          <a:latin typeface="Arial" charset="0"/>
        </a:defRPr>
      </a:lvl3pPr>
      <a:lvl4pPr algn="l" defTabSz="956496" rtl="0" eaLnBrk="0" fontAlgn="base" hangingPunct="0">
        <a:lnSpc>
          <a:spcPct val="106000"/>
        </a:lnSpc>
        <a:spcBef>
          <a:spcPct val="0"/>
        </a:spcBef>
        <a:spcAft>
          <a:spcPct val="0"/>
        </a:spcAft>
        <a:defRPr sz="4400" b="1">
          <a:solidFill>
            <a:schemeClr val="tx2"/>
          </a:solidFill>
          <a:latin typeface="Arial" charset="0"/>
        </a:defRPr>
      </a:lvl4pPr>
      <a:lvl5pPr algn="l" defTabSz="956496" rtl="0" eaLnBrk="0" fontAlgn="base" hangingPunct="0">
        <a:lnSpc>
          <a:spcPct val="106000"/>
        </a:lnSpc>
        <a:spcBef>
          <a:spcPct val="0"/>
        </a:spcBef>
        <a:spcAft>
          <a:spcPct val="0"/>
        </a:spcAft>
        <a:defRPr sz="4400"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20482"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20502"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30"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05683435-6805-4285-B597-11927C42837F}"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r>
              <a:rPr lang="en-GB"/>
              <a:t>Yeni TTK için yol haritası</a:t>
            </a:r>
            <a:endParaRPr lang="en-US"/>
          </a:p>
        </p:txBody>
      </p:sp>
      <p:sp>
        <p:nvSpPr>
          <p:cNvPr id="20485"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20486" name="Title Placeholder 1"/>
          <p:cNvSpPr>
            <a:spLocks noGrp="1"/>
          </p:cNvSpPr>
          <p:nvPr>
            <p:ph type="title"/>
            <p:custDataLst>
              <p:tags r:id="rId12"/>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206" r:id="rId1"/>
    <p:sldLayoutId id="2147490207" r:id="rId2"/>
    <p:sldLayoutId id="2147490208" r:id="rId3"/>
    <p:sldLayoutId id="2147490209" r:id="rId4"/>
    <p:sldLayoutId id="2147490210" r:id="rId5"/>
  </p:sldLayoutIdLst>
  <p:hf hdr="0" dt="0"/>
  <p:txStyles>
    <p:titleStyle>
      <a:lvl1pPr algn="l" defTabSz="956496"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sz="4400" b="1">
          <a:solidFill>
            <a:schemeClr val="tx2"/>
          </a:solidFill>
          <a:latin typeface="Arial" charset="0"/>
        </a:defRPr>
      </a:lvl2pPr>
      <a:lvl3pPr algn="l" defTabSz="956496" rtl="0" eaLnBrk="0" fontAlgn="base" hangingPunct="0">
        <a:lnSpc>
          <a:spcPct val="106000"/>
        </a:lnSpc>
        <a:spcBef>
          <a:spcPct val="0"/>
        </a:spcBef>
        <a:spcAft>
          <a:spcPct val="0"/>
        </a:spcAft>
        <a:defRPr sz="4400" b="1">
          <a:solidFill>
            <a:schemeClr val="tx2"/>
          </a:solidFill>
          <a:latin typeface="Arial" charset="0"/>
        </a:defRPr>
      </a:lvl3pPr>
      <a:lvl4pPr algn="l" defTabSz="956496" rtl="0" eaLnBrk="0" fontAlgn="base" hangingPunct="0">
        <a:lnSpc>
          <a:spcPct val="106000"/>
        </a:lnSpc>
        <a:spcBef>
          <a:spcPct val="0"/>
        </a:spcBef>
        <a:spcAft>
          <a:spcPct val="0"/>
        </a:spcAft>
        <a:defRPr sz="4400" b="1">
          <a:solidFill>
            <a:schemeClr val="tx2"/>
          </a:solidFill>
          <a:latin typeface="Arial" charset="0"/>
        </a:defRPr>
      </a:lvl4pPr>
      <a:lvl5pPr algn="l" defTabSz="956496" rtl="0" eaLnBrk="0" fontAlgn="base" hangingPunct="0">
        <a:lnSpc>
          <a:spcPct val="106000"/>
        </a:lnSpc>
        <a:spcBef>
          <a:spcPct val="0"/>
        </a:spcBef>
        <a:spcAft>
          <a:spcPct val="0"/>
        </a:spcAft>
        <a:defRPr sz="4400"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21506"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21526"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30"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5A7A845E-AC6B-4C50-A07D-5AA8CE6D51AB}"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r>
              <a:rPr lang="en-GB"/>
              <a:t>Yeni TTK için yol haritası</a:t>
            </a:r>
            <a:endParaRPr lang="en-US"/>
          </a:p>
        </p:txBody>
      </p:sp>
      <p:sp>
        <p:nvSpPr>
          <p:cNvPr id="21509" name="Title Placeholder 1"/>
          <p:cNvSpPr>
            <a:spLocks noGrp="1"/>
          </p:cNvSpPr>
          <p:nvPr>
            <p:ph type="title"/>
            <p:custDataLst>
              <p:tags r:id="rId11"/>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1510" name="Rectangle 7"/>
          <p:cNvSpPr>
            <a:spLocks noChangeArrowheads="1"/>
          </p:cNvSpPr>
          <p:nvPr userDrawn="1">
            <p:custDataLst>
              <p:tags r:id="rId12"/>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Tree>
  </p:cSld>
  <p:clrMap bg1="lt1" tx1="dk1" bg2="lt2" tx2="dk2" accent1="accent1" accent2="accent2" accent3="accent3" accent4="accent4" accent5="accent5" accent6="accent6" hlink="hlink" folHlink="folHlink"/>
  <p:sldLayoutIdLst>
    <p:sldLayoutId id="2147490211" r:id="rId1"/>
    <p:sldLayoutId id="2147490212" r:id="rId2"/>
    <p:sldLayoutId id="2147490213" r:id="rId3"/>
    <p:sldLayoutId id="2147490214" r:id="rId4"/>
    <p:sldLayoutId id="2147490215" r:id="rId5"/>
  </p:sldLayoutIdLst>
  <p:hf hdr="0" dt="0"/>
  <p:txStyles>
    <p:titleStyle>
      <a:lvl1pPr algn="l" defTabSz="956496"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sz="4400" b="1">
          <a:solidFill>
            <a:schemeClr val="tx2"/>
          </a:solidFill>
          <a:latin typeface="Arial" charset="0"/>
        </a:defRPr>
      </a:lvl2pPr>
      <a:lvl3pPr algn="l" defTabSz="956496" rtl="0" eaLnBrk="0" fontAlgn="base" hangingPunct="0">
        <a:lnSpc>
          <a:spcPct val="106000"/>
        </a:lnSpc>
        <a:spcBef>
          <a:spcPct val="0"/>
        </a:spcBef>
        <a:spcAft>
          <a:spcPct val="0"/>
        </a:spcAft>
        <a:defRPr sz="4400" b="1">
          <a:solidFill>
            <a:schemeClr val="tx2"/>
          </a:solidFill>
          <a:latin typeface="Arial" charset="0"/>
        </a:defRPr>
      </a:lvl3pPr>
      <a:lvl4pPr algn="l" defTabSz="956496" rtl="0" eaLnBrk="0" fontAlgn="base" hangingPunct="0">
        <a:lnSpc>
          <a:spcPct val="106000"/>
        </a:lnSpc>
        <a:spcBef>
          <a:spcPct val="0"/>
        </a:spcBef>
        <a:spcAft>
          <a:spcPct val="0"/>
        </a:spcAft>
        <a:defRPr sz="4400" b="1">
          <a:solidFill>
            <a:schemeClr val="tx2"/>
          </a:solidFill>
          <a:latin typeface="Arial" charset="0"/>
        </a:defRPr>
      </a:lvl4pPr>
      <a:lvl5pPr algn="l" defTabSz="956496" rtl="0" eaLnBrk="0" fontAlgn="base" hangingPunct="0">
        <a:lnSpc>
          <a:spcPct val="106000"/>
        </a:lnSpc>
        <a:spcBef>
          <a:spcPct val="0"/>
        </a:spcBef>
        <a:spcAft>
          <a:spcPct val="0"/>
        </a:spcAft>
        <a:defRPr sz="4400"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2530" name="Rectangle 2" hidden="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22550" name="think-cell Slide" r:id="rId8" imgW="0" imgH="0" progId="">
                  <p:embed/>
                </p:oleObj>
              </mc:Choice>
              <mc:Fallback>
                <p:oleObj name="think-cell Slide" r:id="rId8"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4"/>
            </p:custDataLst>
          </p:nvPr>
        </p:nvSpPr>
        <p:spPr>
          <a:xfrm>
            <a:off x="415925" y="6554788"/>
            <a:ext cx="282575"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1000" b="1">
                <a:solidFill>
                  <a:srgbClr val="002776"/>
                </a:solidFill>
              </a:defRPr>
            </a:lvl1pPr>
          </a:lstStyle>
          <a:p>
            <a:fld id="{243B564B-850F-4647-8F38-9EC5C6432A99}" type="slidenum">
              <a:rPr lang="en-US"/>
              <a:pPr/>
              <a:t>‹#›</a:t>
            </a:fld>
            <a:endParaRPr lang="en-US"/>
          </a:p>
        </p:txBody>
      </p:sp>
      <p:sp>
        <p:nvSpPr>
          <p:cNvPr id="10" name="Footer Placeholder 10"/>
          <p:cNvSpPr>
            <a:spLocks noGrp="1"/>
          </p:cNvSpPr>
          <p:nvPr>
            <p:ph type="ftr" sz="quarter" idx="3"/>
            <p:custDataLst>
              <p:tags r:id="rId5"/>
            </p:custDataLst>
          </p:nvPr>
        </p:nvSpPr>
        <p:spPr>
          <a:xfrm>
            <a:off x="771525" y="6554788"/>
            <a:ext cx="4318000"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1000" b="1">
                <a:solidFill>
                  <a:srgbClr val="002776"/>
                </a:solidFill>
              </a:defRPr>
            </a:lvl1pPr>
          </a:lstStyle>
          <a:p>
            <a:endParaRPr lang="tr-TR"/>
          </a:p>
        </p:txBody>
      </p:sp>
      <p:sp>
        <p:nvSpPr>
          <p:cNvPr id="22533" name="Title Placeholder 1"/>
          <p:cNvSpPr>
            <a:spLocks noGrp="1"/>
          </p:cNvSpPr>
          <p:nvPr>
            <p:ph type="title"/>
            <p:custDataLst>
              <p:tags r:id="rId6"/>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2534" name="Rectangle 7"/>
          <p:cNvSpPr>
            <a:spLocks noChangeArrowheads="1"/>
          </p:cNvSpPr>
          <p:nvPr userDrawn="1">
            <p:custDataLst>
              <p:tags r:id="rId7"/>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chemeClr val="tx2"/>
                </a:solidFill>
              </a:rPr>
              <a:t>©2011 Deloitte </a:t>
            </a:r>
            <a:r>
              <a:rPr lang="tr-TR" sz="800" dirty="0">
                <a:solidFill>
                  <a:schemeClr val="tx2"/>
                </a:solidFill>
              </a:rPr>
              <a:t>Türkiye</a:t>
            </a:r>
            <a:endParaRPr lang="en-US" sz="800" dirty="0">
              <a:solidFill>
                <a:schemeClr val="tx2"/>
              </a:solidFill>
            </a:endParaRPr>
          </a:p>
        </p:txBody>
      </p:sp>
    </p:spTree>
  </p:cSld>
  <p:clrMap bg1="lt1" tx1="dk1" bg2="lt2" tx2="dk2" accent1="accent1" accent2="accent2" accent3="accent3" accent4="accent4" accent5="accent5" accent6="accent6" hlink="hlink" folHlink="folHlink"/>
  <p:hf hdr="0" ftr="0" dt="0"/>
  <p:txStyles>
    <p:titleStyle>
      <a:lvl1pPr algn="l" defTabSz="956496"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sz="4400" b="1">
          <a:solidFill>
            <a:schemeClr val="tx2"/>
          </a:solidFill>
          <a:latin typeface="Arial" charset="0"/>
        </a:defRPr>
      </a:lvl2pPr>
      <a:lvl3pPr algn="l" defTabSz="956496" rtl="0" eaLnBrk="0" fontAlgn="base" hangingPunct="0">
        <a:lnSpc>
          <a:spcPct val="106000"/>
        </a:lnSpc>
        <a:spcBef>
          <a:spcPct val="0"/>
        </a:spcBef>
        <a:spcAft>
          <a:spcPct val="0"/>
        </a:spcAft>
        <a:defRPr sz="4400" b="1">
          <a:solidFill>
            <a:schemeClr val="tx2"/>
          </a:solidFill>
          <a:latin typeface="Arial" charset="0"/>
        </a:defRPr>
      </a:lvl3pPr>
      <a:lvl4pPr algn="l" defTabSz="956496" rtl="0" eaLnBrk="0" fontAlgn="base" hangingPunct="0">
        <a:lnSpc>
          <a:spcPct val="106000"/>
        </a:lnSpc>
        <a:spcBef>
          <a:spcPct val="0"/>
        </a:spcBef>
        <a:spcAft>
          <a:spcPct val="0"/>
        </a:spcAft>
        <a:defRPr sz="4400" b="1">
          <a:solidFill>
            <a:schemeClr val="tx2"/>
          </a:solidFill>
          <a:latin typeface="Arial" charset="0"/>
        </a:defRPr>
      </a:lvl4pPr>
      <a:lvl5pPr algn="l" defTabSz="956496" rtl="0" eaLnBrk="0" fontAlgn="base" hangingPunct="0">
        <a:lnSpc>
          <a:spcPct val="106000"/>
        </a:lnSpc>
        <a:spcBef>
          <a:spcPct val="0"/>
        </a:spcBef>
        <a:spcAft>
          <a:spcPct val="0"/>
        </a:spcAft>
        <a:defRPr sz="4400"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23554"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23574"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30"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1FBDAD2F-06C4-4F9E-B07F-740A3C7E3FE1}"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endParaRPr lang="tr-TR"/>
          </a:p>
        </p:txBody>
      </p:sp>
      <p:sp>
        <p:nvSpPr>
          <p:cNvPr id="23557"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23558" name="Title Placeholder 1"/>
          <p:cNvSpPr>
            <a:spLocks noGrp="1"/>
          </p:cNvSpPr>
          <p:nvPr>
            <p:ph type="title"/>
            <p:custDataLst>
              <p:tags r:id="rId12"/>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216" r:id="rId1"/>
    <p:sldLayoutId id="2147490217" r:id="rId2"/>
    <p:sldLayoutId id="2147490218" r:id="rId3"/>
    <p:sldLayoutId id="2147490219" r:id="rId4"/>
    <p:sldLayoutId id="2147490220" r:id="rId5"/>
  </p:sldLayoutIdLst>
  <p:hf hdr="0" ftr="0" dt="0"/>
  <p:txStyles>
    <p:titleStyle>
      <a:lvl1pPr algn="l" defTabSz="956496" rtl="0" eaLnBrk="0" fontAlgn="base" hangingPunct="0">
        <a:lnSpc>
          <a:spcPct val="106000"/>
        </a:lnSpc>
        <a:spcBef>
          <a:spcPct val="0"/>
        </a:spcBef>
        <a:spcAft>
          <a:spcPct val="0"/>
        </a:spcAft>
        <a:defRPr sz="2000"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sz="2000" b="1">
          <a:solidFill>
            <a:schemeClr val="tx2"/>
          </a:solidFill>
          <a:latin typeface="Arial" charset="0"/>
        </a:defRPr>
      </a:lvl2pPr>
      <a:lvl3pPr algn="l" defTabSz="956496" rtl="0" eaLnBrk="0" fontAlgn="base" hangingPunct="0">
        <a:lnSpc>
          <a:spcPct val="106000"/>
        </a:lnSpc>
        <a:spcBef>
          <a:spcPct val="0"/>
        </a:spcBef>
        <a:spcAft>
          <a:spcPct val="0"/>
        </a:spcAft>
        <a:defRPr sz="2000" b="1">
          <a:solidFill>
            <a:schemeClr val="tx2"/>
          </a:solidFill>
          <a:latin typeface="Arial" charset="0"/>
        </a:defRPr>
      </a:lvl3pPr>
      <a:lvl4pPr algn="l" defTabSz="956496" rtl="0" eaLnBrk="0" fontAlgn="base" hangingPunct="0">
        <a:lnSpc>
          <a:spcPct val="106000"/>
        </a:lnSpc>
        <a:spcBef>
          <a:spcPct val="0"/>
        </a:spcBef>
        <a:spcAft>
          <a:spcPct val="0"/>
        </a:spcAft>
        <a:defRPr sz="2000" b="1">
          <a:solidFill>
            <a:schemeClr val="tx2"/>
          </a:solidFill>
          <a:latin typeface="Arial" charset="0"/>
        </a:defRPr>
      </a:lvl4pPr>
      <a:lvl5pPr algn="l" defTabSz="956496" rtl="0" eaLnBrk="0" fontAlgn="base" hangingPunct="0">
        <a:lnSpc>
          <a:spcPct val="106000"/>
        </a:lnSpc>
        <a:spcBef>
          <a:spcPct val="0"/>
        </a:spcBef>
        <a:spcAft>
          <a:spcPct val="0"/>
        </a:spcAft>
        <a:defRPr sz="2000"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24578" name="AutoShape 95"/>
          <p:cNvGraphicFramePr>
            <a:graphicFrameLocks/>
          </p:cNvGraphicFramePr>
          <p:nvPr>
            <p:custDataLst>
              <p:tags r:id="rId9"/>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24598" name="think-cell Slide" r:id="rId14" imgW="0" imgH="0" progId="">
                  <p:embed/>
                </p:oleObj>
              </mc:Choice>
              <mc:Fallback>
                <p:oleObj name="think-cell Slide" r:id="rId1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10"/>
            </p:custDataLst>
          </p:nvPr>
        </p:nvSpPr>
        <p:spPr>
          <a:xfrm>
            <a:off x="415930"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A2029E4D-6FA4-4236-B330-1AE6829606C0}" type="slidenum">
              <a:rPr lang="en-US"/>
              <a:pPr/>
              <a:t>‹#›</a:t>
            </a:fld>
            <a:endParaRPr lang="en-US"/>
          </a:p>
        </p:txBody>
      </p:sp>
      <p:sp>
        <p:nvSpPr>
          <p:cNvPr id="10" name="Footer Placeholder 10"/>
          <p:cNvSpPr>
            <a:spLocks noGrp="1"/>
          </p:cNvSpPr>
          <p:nvPr>
            <p:ph type="ftr" sz="quarter" idx="3"/>
            <p:custDataLst>
              <p:tags r:id="rId11"/>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r>
              <a:rPr lang="en-GB"/>
              <a:t>Yeni TTK için yol haritası</a:t>
            </a:r>
            <a:endParaRPr lang="en-US"/>
          </a:p>
        </p:txBody>
      </p:sp>
      <p:sp>
        <p:nvSpPr>
          <p:cNvPr id="24581" name="Rectangle 5"/>
          <p:cNvSpPr>
            <a:spLocks noChangeArrowheads="1"/>
          </p:cNvSpPr>
          <p:nvPr>
            <p:custDataLst>
              <p:tags r:id="rId12"/>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24582" name="Title Placeholder 1"/>
          <p:cNvSpPr>
            <a:spLocks noGrp="1"/>
          </p:cNvSpPr>
          <p:nvPr>
            <p:ph type="title"/>
            <p:custDataLst>
              <p:tags r:id="rId13"/>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224" r:id="rId1"/>
    <p:sldLayoutId id="2147490225" r:id="rId2"/>
    <p:sldLayoutId id="2147490226" r:id="rId3"/>
    <p:sldLayoutId id="2147490227" r:id="rId4"/>
    <p:sldLayoutId id="2147490228" r:id="rId5"/>
    <p:sldLayoutId id="2147490229" r:id="rId6"/>
  </p:sldLayoutIdLst>
  <p:hf hdr="0" dt="0"/>
  <p:txStyles>
    <p:titleStyle>
      <a:lvl1pPr algn="l" defTabSz="956496"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sz="4400" b="1">
          <a:solidFill>
            <a:schemeClr val="tx2"/>
          </a:solidFill>
          <a:latin typeface="Arial" charset="0"/>
        </a:defRPr>
      </a:lvl2pPr>
      <a:lvl3pPr algn="l" defTabSz="956496" rtl="0" eaLnBrk="0" fontAlgn="base" hangingPunct="0">
        <a:lnSpc>
          <a:spcPct val="106000"/>
        </a:lnSpc>
        <a:spcBef>
          <a:spcPct val="0"/>
        </a:spcBef>
        <a:spcAft>
          <a:spcPct val="0"/>
        </a:spcAft>
        <a:defRPr sz="4400" b="1">
          <a:solidFill>
            <a:schemeClr val="tx2"/>
          </a:solidFill>
          <a:latin typeface="Arial" charset="0"/>
        </a:defRPr>
      </a:lvl3pPr>
      <a:lvl4pPr algn="l" defTabSz="956496" rtl="0" eaLnBrk="0" fontAlgn="base" hangingPunct="0">
        <a:lnSpc>
          <a:spcPct val="106000"/>
        </a:lnSpc>
        <a:spcBef>
          <a:spcPct val="0"/>
        </a:spcBef>
        <a:spcAft>
          <a:spcPct val="0"/>
        </a:spcAft>
        <a:defRPr sz="4400" b="1">
          <a:solidFill>
            <a:schemeClr val="tx2"/>
          </a:solidFill>
          <a:latin typeface="Arial" charset="0"/>
        </a:defRPr>
      </a:lvl4pPr>
      <a:lvl5pPr algn="l" defTabSz="956496" rtl="0" eaLnBrk="0" fontAlgn="base" hangingPunct="0">
        <a:lnSpc>
          <a:spcPct val="106000"/>
        </a:lnSpc>
        <a:spcBef>
          <a:spcPct val="0"/>
        </a:spcBef>
        <a:spcAft>
          <a:spcPct val="0"/>
        </a:spcAft>
        <a:defRPr sz="4400"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25602"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25622"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30"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0F7924F0-498B-437D-AD37-E1F2A0ACBBC0}"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r>
              <a:rPr lang="en-GB"/>
              <a:t>Yeni TTK için yol haritası</a:t>
            </a:r>
            <a:endParaRPr lang="en-US"/>
          </a:p>
        </p:txBody>
      </p:sp>
      <p:sp>
        <p:nvSpPr>
          <p:cNvPr id="25605"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25606" name="Title Placeholder 1"/>
          <p:cNvSpPr>
            <a:spLocks noGrp="1"/>
          </p:cNvSpPr>
          <p:nvPr>
            <p:ph type="title"/>
            <p:custDataLst>
              <p:tags r:id="rId12"/>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230" r:id="rId1"/>
    <p:sldLayoutId id="2147490231" r:id="rId2"/>
    <p:sldLayoutId id="2147490232" r:id="rId3"/>
    <p:sldLayoutId id="2147490234" r:id="rId4"/>
    <p:sldLayoutId id="2147490235" r:id="rId5"/>
  </p:sldLayoutIdLst>
  <p:hf hdr="0" dt="0"/>
  <p:txStyles>
    <p:titleStyle>
      <a:lvl1pPr algn="l" defTabSz="956496"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sz="4400" b="1">
          <a:solidFill>
            <a:schemeClr val="tx2"/>
          </a:solidFill>
          <a:latin typeface="Arial" charset="0"/>
        </a:defRPr>
      </a:lvl2pPr>
      <a:lvl3pPr algn="l" defTabSz="956496" rtl="0" eaLnBrk="0" fontAlgn="base" hangingPunct="0">
        <a:lnSpc>
          <a:spcPct val="106000"/>
        </a:lnSpc>
        <a:spcBef>
          <a:spcPct val="0"/>
        </a:spcBef>
        <a:spcAft>
          <a:spcPct val="0"/>
        </a:spcAft>
        <a:defRPr sz="4400" b="1">
          <a:solidFill>
            <a:schemeClr val="tx2"/>
          </a:solidFill>
          <a:latin typeface="Arial" charset="0"/>
        </a:defRPr>
      </a:lvl3pPr>
      <a:lvl4pPr algn="l" defTabSz="956496" rtl="0" eaLnBrk="0" fontAlgn="base" hangingPunct="0">
        <a:lnSpc>
          <a:spcPct val="106000"/>
        </a:lnSpc>
        <a:spcBef>
          <a:spcPct val="0"/>
        </a:spcBef>
        <a:spcAft>
          <a:spcPct val="0"/>
        </a:spcAft>
        <a:defRPr sz="4400" b="1">
          <a:solidFill>
            <a:schemeClr val="tx2"/>
          </a:solidFill>
          <a:latin typeface="Arial" charset="0"/>
        </a:defRPr>
      </a:lvl4pPr>
      <a:lvl5pPr algn="l" defTabSz="956496" rtl="0" eaLnBrk="0" fontAlgn="base" hangingPunct="0">
        <a:lnSpc>
          <a:spcPct val="106000"/>
        </a:lnSpc>
        <a:spcBef>
          <a:spcPct val="0"/>
        </a:spcBef>
        <a:spcAft>
          <a:spcPct val="0"/>
        </a:spcAft>
        <a:defRPr sz="4400"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26626" name="AutoShape 95"/>
          <p:cNvGraphicFramePr>
            <a:graphicFrameLocks/>
          </p:cNvGraphicFramePr>
          <p:nvPr>
            <p:custDataLst>
              <p:tags r:id="rId9"/>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26646" name="think-cell Slide" r:id="rId14" imgW="0" imgH="0" progId="">
                  <p:embed/>
                </p:oleObj>
              </mc:Choice>
              <mc:Fallback>
                <p:oleObj name="think-cell Slide" r:id="rId1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10"/>
            </p:custDataLst>
          </p:nvPr>
        </p:nvSpPr>
        <p:spPr>
          <a:xfrm>
            <a:off x="415930"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FF6E0C31-FF31-49EC-85DB-76340DC65A72}" type="slidenum">
              <a:rPr lang="en-US"/>
              <a:pPr/>
              <a:t>‹#›</a:t>
            </a:fld>
            <a:endParaRPr lang="en-US"/>
          </a:p>
        </p:txBody>
      </p:sp>
      <p:sp>
        <p:nvSpPr>
          <p:cNvPr id="10" name="Footer Placeholder 10"/>
          <p:cNvSpPr>
            <a:spLocks noGrp="1"/>
          </p:cNvSpPr>
          <p:nvPr>
            <p:ph type="ftr" sz="quarter" idx="3"/>
            <p:custDataLst>
              <p:tags r:id="rId11"/>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r>
              <a:rPr lang="en-GB"/>
              <a:t>Yeni TTK için yol haritası</a:t>
            </a:r>
            <a:endParaRPr lang="en-US"/>
          </a:p>
        </p:txBody>
      </p:sp>
      <p:sp>
        <p:nvSpPr>
          <p:cNvPr id="26629" name="Rectangle 5"/>
          <p:cNvSpPr>
            <a:spLocks noChangeArrowheads="1"/>
          </p:cNvSpPr>
          <p:nvPr>
            <p:custDataLst>
              <p:tags r:id="rId12"/>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26630" name="Title Placeholder 1"/>
          <p:cNvSpPr>
            <a:spLocks noGrp="1"/>
          </p:cNvSpPr>
          <p:nvPr>
            <p:ph type="title"/>
            <p:custDataLst>
              <p:tags r:id="rId13"/>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236" r:id="rId1"/>
    <p:sldLayoutId id="2147490237" r:id="rId2"/>
    <p:sldLayoutId id="2147490238" r:id="rId3"/>
    <p:sldLayoutId id="2147490239" r:id="rId4"/>
    <p:sldLayoutId id="2147490240" r:id="rId5"/>
    <p:sldLayoutId id="2147490241" r:id="rId6"/>
  </p:sldLayoutIdLst>
  <p:hf hdr="0" dt="0"/>
  <p:txStyles>
    <p:titleStyle>
      <a:lvl1pPr algn="l" defTabSz="956496"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sz="4400" b="1">
          <a:solidFill>
            <a:schemeClr val="tx2"/>
          </a:solidFill>
          <a:latin typeface="Arial" charset="0"/>
        </a:defRPr>
      </a:lvl2pPr>
      <a:lvl3pPr algn="l" defTabSz="956496" rtl="0" eaLnBrk="0" fontAlgn="base" hangingPunct="0">
        <a:lnSpc>
          <a:spcPct val="106000"/>
        </a:lnSpc>
        <a:spcBef>
          <a:spcPct val="0"/>
        </a:spcBef>
        <a:spcAft>
          <a:spcPct val="0"/>
        </a:spcAft>
        <a:defRPr sz="4400" b="1">
          <a:solidFill>
            <a:schemeClr val="tx2"/>
          </a:solidFill>
          <a:latin typeface="Arial" charset="0"/>
        </a:defRPr>
      </a:lvl3pPr>
      <a:lvl4pPr algn="l" defTabSz="956496" rtl="0" eaLnBrk="0" fontAlgn="base" hangingPunct="0">
        <a:lnSpc>
          <a:spcPct val="106000"/>
        </a:lnSpc>
        <a:spcBef>
          <a:spcPct val="0"/>
        </a:spcBef>
        <a:spcAft>
          <a:spcPct val="0"/>
        </a:spcAft>
        <a:defRPr sz="4400" b="1">
          <a:solidFill>
            <a:schemeClr val="tx2"/>
          </a:solidFill>
          <a:latin typeface="Arial" charset="0"/>
        </a:defRPr>
      </a:lvl4pPr>
      <a:lvl5pPr algn="l" defTabSz="956496" rtl="0" eaLnBrk="0" fontAlgn="base" hangingPunct="0">
        <a:lnSpc>
          <a:spcPct val="106000"/>
        </a:lnSpc>
        <a:spcBef>
          <a:spcPct val="0"/>
        </a:spcBef>
        <a:spcAft>
          <a:spcPct val="0"/>
        </a:spcAft>
        <a:defRPr sz="4400"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27650" name="AutoShape 95"/>
          <p:cNvGraphicFramePr>
            <a:graphicFrameLocks/>
          </p:cNvGraphicFramePr>
          <p:nvPr>
            <p:custDataLst>
              <p:tags r:id="rId9"/>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27670" name="think-cell Slide" r:id="rId14" imgW="0" imgH="0" progId="">
                  <p:embed/>
                </p:oleObj>
              </mc:Choice>
              <mc:Fallback>
                <p:oleObj name="think-cell Slide" r:id="rId1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10"/>
            </p:custDataLst>
          </p:nvPr>
        </p:nvSpPr>
        <p:spPr>
          <a:xfrm>
            <a:off x="415930"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CE85EB9D-391F-43FE-BAB8-0213B1D284C2}" type="slidenum">
              <a:rPr lang="en-US"/>
              <a:pPr/>
              <a:t>‹#›</a:t>
            </a:fld>
            <a:endParaRPr lang="en-US"/>
          </a:p>
        </p:txBody>
      </p:sp>
      <p:sp>
        <p:nvSpPr>
          <p:cNvPr id="10" name="Footer Placeholder 10"/>
          <p:cNvSpPr>
            <a:spLocks noGrp="1"/>
          </p:cNvSpPr>
          <p:nvPr>
            <p:ph type="ftr" sz="quarter" idx="3"/>
            <p:custDataLst>
              <p:tags r:id="rId11"/>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r>
              <a:rPr lang="en-GB"/>
              <a:t>Yeni TTK için yol haritası</a:t>
            </a:r>
            <a:endParaRPr lang="en-US"/>
          </a:p>
        </p:txBody>
      </p:sp>
      <p:sp>
        <p:nvSpPr>
          <p:cNvPr id="27653" name="Rectangle 5"/>
          <p:cNvSpPr>
            <a:spLocks noChangeArrowheads="1"/>
          </p:cNvSpPr>
          <p:nvPr>
            <p:custDataLst>
              <p:tags r:id="rId12"/>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27654" name="Title Placeholder 1"/>
          <p:cNvSpPr>
            <a:spLocks noGrp="1"/>
          </p:cNvSpPr>
          <p:nvPr>
            <p:ph type="title"/>
            <p:custDataLst>
              <p:tags r:id="rId13"/>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242" r:id="rId1"/>
    <p:sldLayoutId id="2147490243" r:id="rId2"/>
    <p:sldLayoutId id="2147490244" r:id="rId3"/>
    <p:sldLayoutId id="2147490245" r:id="rId4"/>
    <p:sldLayoutId id="2147490246" r:id="rId5"/>
    <p:sldLayoutId id="2147490247" r:id="rId6"/>
  </p:sldLayoutIdLst>
  <p:hf hdr="0" dt="0"/>
  <p:txStyles>
    <p:titleStyle>
      <a:lvl1pPr algn="l" defTabSz="956496"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sz="4400" b="1">
          <a:solidFill>
            <a:schemeClr val="tx2"/>
          </a:solidFill>
          <a:latin typeface="Arial" charset="0"/>
        </a:defRPr>
      </a:lvl2pPr>
      <a:lvl3pPr algn="l" defTabSz="956496" rtl="0" eaLnBrk="0" fontAlgn="base" hangingPunct="0">
        <a:lnSpc>
          <a:spcPct val="106000"/>
        </a:lnSpc>
        <a:spcBef>
          <a:spcPct val="0"/>
        </a:spcBef>
        <a:spcAft>
          <a:spcPct val="0"/>
        </a:spcAft>
        <a:defRPr sz="4400" b="1">
          <a:solidFill>
            <a:schemeClr val="tx2"/>
          </a:solidFill>
          <a:latin typeface="Arial" charset="0"/>
        </a:defRPr>
      </a:lvl3pPr>
      <a:lvl4pPr algn="l" defTabSz="956496" rtl="0" eaLnBrk="0" fontAlgn="base" hangingPunct="0">
        <a:lnSpc>
          <a:spcPct val="106000"/>
        </a:lnSpc>
        <a:spcBef>
          <a:spcPct val="0"/>
        </a:spcBef>
        <a:spcAft>
          <a:spcPct val="0"/>
        </a:spcAft>
        <a:defRPr sz="4400" b="1">
          <a:solidFill>
            <a:schemeClr val="tx2"/>
          </a:solidFill>
          <a:latin typeface="Arial" charset="0"/>
        </a:defRPr>
      </a:lvl4pPr>
      <a:lvl5pPr algn="l" defTabSz="956496" rtl="0" eaLnBrk="0" fontAlgn="base" hangingPunct="0">
        <a:lnSpc>
          <a:spcPct val="106000"/>
        </a:lnSpc>
        <a:spcBef>
          <a:spcPct val="0"/>
        </a:spcBef>
        <a:spcAft>
          <a:spcPct val="0"/>
        </a:spcAft>
        <a:defRPr sz="4400"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28674"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28694"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30"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E097FDEC-62D1-40DE-A57D-C52DBD906BDD}"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r>
              <a:rPr lang="en-GB"/>
              <a:t>Yeni TTK için yol haritası</a:t>
            </a:r>
            <a:endParaRPr lang="en-US"/>
          </a:p>
        </p:txBody>
      </p:sp>
      <p:sp>
        <p:nvSpPr>
          <p:cNvPr id="28677" name="Title Placeholder 1"/>
          <p:cNvSpPr>
            <a:spLocks noGrp="1"/>
          </p:cNvSpPr>
          <p:nvPr>
            <p:ph type="title"/>
            <p:custDataLst>
              <p:tags r:id="rId11"/>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8678" name="Rectangle 7"/>
          <p:cNvSpPr>
            <a:spLocks noChangeArrowheads="1"/>
          </p:cNvSpPr>
          <p:nvPr userDrawn="1">
            <p:custDataLst>
              <p:tags r:id="rId12"/>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Tree>
  </p:cSld>
  <p:clrMap bg1="lt1" tx1="dk1" bg2="lt2" tx2="dk2" accent1="accent1" accent2="accent2" accent3="accent3" accent4="accent4" accent5="accent5" accent6="accent6" hlink="hlink" folHlink="folHlink"/>
  <p:sldLayoutIdLst>
    <p:sldLayoutId id="2147490248" r:id="rId1"/>
    <p:sldLayoutId id="2147490249" r:id="rId2"/>
    <p:sldLayoutId id="2147490250" r:id="rId3"/>
    <p:sldLayoutId id="2147490251" r:id="rId4"/>
    <p:sldLayoutId id="2147490252" r:id="rId5"/>
  </p:sldLayoutIdLst>
  <p:hf hdr="0" dt="0"/>
  <p:txStyles>
    <p:titleStyle>
      <a:lvl1pPr algn="l" defTabSz="956496"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sz="4400" b="1">
          <a:solidFill>
            <a:schemeClr val="tx2"/>
          </a:solidFill>
          <a:latin typeface="Arial" charset="0"/>
        </a:defRPr>
      </a:lvl2pPr>
      <a:lvl3pPr algn="l" defTabSz="956496" rtl="0" eaLnBrk="0" fontAlgn="base" hangingPunct="0">
        <a:lnSpc>
          <a:spcPct val="106000"/>
        </a:lnSpc>
        <a:spcBef>
          <a:spcPct val="0"/>
        </a:spcBef>
        <a:spcAft>
          <a:spcPct val="0"/>
        </a:spcAft>
        <a:defRPr sz="4400" b="1">
          <a:solidFill>
            <a:schemeClr val="tx2"/>
          </a:solidFill>
          <a:latin typeface="Arial" charset="0"/>
        </a:defRPr>
      </a:lvl3pPr>
      <a:lvl4pPr algn="l" defTabSz="956496" rtl="0" eaLnBrk="0" fontAlgn="base" hangingPunct="0">
        <a:lnSpc>
          <a:spcPct val="106000"/>
        </a:lnSpc>
        <a:spcBef>
          <a:spcPct val="0"/>
        </a:spcBef>
        <a:spcAft>
          <a:spcPct val="0"/>
        </a:spcAft>
        <a:defRPr sz="4400" b="1">
          <a:solidFill>
            <a:schemeClr val="tx2"/>
          </a:solidFill>
          <a:latin typeface="Arial" charset="0"/>
        </a:defRPr>
      </a:lvl4pPr>
      <a:lvl5pPr algn="l" defTabSz="956496" rtl="0" eaLnBrk="0" fontAlgn="base" hangingPunct="0">
        <a:lnSpc>
          <a:spcPct val="106000"/>
        </a:lnSpc>
        <a:spcBef>
          <a:spcPct val="0"/>
        </a:spcBef>
        <a:spcAft>
          <a:spcPct val="0"/>
        </a:spcAft>
        <a:defRPr sz="4400"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29698"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29718"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30"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46CDF425-6462-49C9-8648-2CC55EDA62A2}"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endParaRPr lang="tr-TR"/>
          </a:p>
        </p:txBody>
      </p:sp>
      <p:sp>
        <p:nvSpPr>
          <p:cNvPr id="29701"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29702" name="Title Placeholder 1"/>
          <p:cNvSpPr>
            <a:spLocks noGrp="1"/>
          </p:cNvSpPr>
          <p:nvPr>
            <p:ph type="title"/>
            <p:custDataLst>
              <p:tags r:id="rId12"/>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253" r:id="rId1"/>
    <p:sldLayoutId id="2147490254" r:id="rId2"/>
    <p:sldLayoutId id="2147490255" r:id="rId3"/>
    <p:sldLayoutId id="2147490256" r:id="rId4"/>
    <p:sldLayoutId id="2147490257" r:id="rId5"/>
  </p:sldLayoutIdLst>
  <p:hf hdr="0" ftr="0" dt="0"/>
  <p:txStyles>
    <p:titleStyle>
      <a:lvl1pPr algn="l" defTabSz="956496" rtl="0" eaLnBrk="0" fontAlgn="base" hangingPunct="0">
        <a:lnSpc>
          <a:spcPct val="106000"/>
        </a:lnSpc>
        <a:spcBef>
          <a:spcPct val="0"/>
        </a:spcBef>
        <a:spcAft>
          <a:spcPct val="0"/>
        </a:spcAft>
        <a:defRPr sz="2000"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sz="2000" b="1">
          <a:solidFill>
            <a:schemeClr val="tx2"/>
          </a:solidFill>
          <a:latin typeface="Arial" charset="0"/>
        </a:defRPr>
      </a:lvl2pPr>
      <a:lvl3pPr algn="l" defTabSz="956496" rtl="0" eaLnBrk="0" fontAlgn="base" hangingPunct="0">
        <a:lnSpc>
          <a:spcPct val="106000"/>
        </a:lnSpc>
        <a:spcBef>
          <a:spcPct val="0"/>
        </a:spcBef>
        <a:spcAft>
          <a:spcPct val="0"/>
        </a:spcAft>
        <a:defRPr sz="2000" b="1">
          <a:solidFill>
            <a:schemeClr val="tx2"/>
          </a:solidFill>
          <a:latin typeface="Arial" charset="0"/>
        </a:defRPr>
      </a:lvl3pPr>
      <a:lvl4pPr algn="l" defTabSz="956496" rtl="0" eaLnBrk="0" fontAlgn="base" hangingPunct="0">
        <a:lnSpc>
          <a:spcPct val="106000"/>
        </a:lnSpc>
        <a:spcBef>
          <a:spcPct val="0"/>
        </a:spcBef>
        <a:spcAft>
          <a:spcPct val="0"/>
        </a:spcAft>
        <a:defRPr sz="2000" b="1">
          <a:solidFill>
            <a:schemeClr val="tx2"/>
          </a:solidFill>
          <a:latin typeface="Arial" charset="0"/>
        </a:defRPr>
      </a:lvl4pPr>
      <a:lvl5pPr algn="l" defTabSz="956496" rtl="0" eaLnBrk="0" fontAlgn="base" hangingPunct="0">
        <a:lnSpc>
          <a:spcPct val="106000"/>
        </a:lnSpc>
        <a:spcBef>
          <a:spcPct val="0"/>
        </a:spcBef>
        <a:spcAft>
          <a:spcPct val="0"/>
        </a:spcAft>
        <a:defRPr sz="2000"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074" name="Rectangle 2" hidden="1"/>
          <p:cNvGraphicFramePr>
            <a:graphicFrameLocks/>
          </p:cNvGraphicFramePr>
          <p:nvPr>
            <p:custDataLst>
              <p:tags r:id="rId7"/>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3094" name="think-cell Slide" r:id="rId11" imgW="0" imgH="0" progId="">
                  <p:embed/>
                </p:oleObj>
              </mc:Choice>
              <mc:Fallback>
                <p:oleObj name="think-cell Slide" r:id="rId11"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5" name="Title Placeholder 1"/>
          <p:cNvSpPr>
            <a:spLocks noGrp="1"/>
          </p:cNvSpPr>
          <p:nvPr>
            <p:ph type="title"/>
            <p:custDataLst>
              <p:tags r:id="rId8"/>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076" name="Text Box 7"/>
          <p:cNvSpPr txBox="1">
            <a:spLocks noChangeArrowheads="1"/>
          </p:cNvSpPr>
          <p:nvPr userDrawn="1"/>
        </p:nvSpPr>
        <p:spPr bwMode="auto">
          <a:xfrm>
            <a:off x="409575" y="6626226"/>
            <a:ext cx="508000" cy="122238"/>
          </a:xfrm>
          <a:prstGeom prst="rect">
            <a:avLst/>
          </a:prstGeom>
          <a:noFill/>
          <a:ln w="6350">
            <a:noFill/>
            <a:miter lim="800000"/>
            <a:headEnd/>
            <a:tailEnd/>
          </a:ln>
        </p:spPr>
        <p:txBody>
          <a:bodyPr lIns="0" tIns="0" rIns="0" bIns="0">
            <a:spAutoFit/>
          </a:bodyPr>
          <a:lstStyle/>
          <a:p>
            <a:pPr>
              <a:spcBef>
                <a:spcPct val="50000"/>
              </a:spcBef>
            </a:pPr>
            <a:fld id="{6F06EF1E-C034-4529-B9E0-64E234CA7DD4}" type="slidenum">
              <a:rPr lang="en-US" sz="800">
                <a:solidFill>
                  <a:srgbClr val="000066"/>
                </a:solidFill>
              </a:rPr>
              <a:pPr>
                <a:spcBef>
                  <a:spcPct val="50000"/>
                </a:spcBef>
              </a:pPr>
              <a:t>‹#›</a:t>
            </a:fld>
            <a:endParaRPr lang="en-US" sz="800" dirty="0">
              <a:solidFill>
                <a:srgbClr val="000066"/>
              </a:solidFill>
            </a:endParaRPr>
          </a:p>
        </p:txBody>
      </p:sp>
      <p:sp>
        <p:nvSpPr>
          <p:cNvPr id="3077" name="Footer Placeholder 3"/>
          <p:cNvSpPr>
            <a:spLocks noGrp="1"/>
          </p:cNvSpPr>
          <p:nvPr>
            <p:ph type="ftr" sz="quarter" idx="3"/>
            <p:custDataLst>
              <p:tags r:id="rId9"/>
            </p:custDataLst>
          </p:nvPr>
        </p:nvSpPr>
        <p:spPr bwMode="auto">
          <a:xfrm>
            <a:off x="771525" y="6554788"/>
            <a:ext cx="4318000" cy="142875"/>
          </a:xfrm>
          <a:prstGeom prst="rect">
            <a:avLst/>
          </a:prstGeom>
          <a:noFill/>
          <a:ln w="9525">
            <a:noFill/>
            <a:miter lim="800000"/>
            <a:headEnd/>
            <a:tailEnd/>
          </a:ln>
        </p:spPr>
        <p:txBody>
          <a:bodyPr vert="horz" wrap="square" lIns="91367" tIns="45683" rIns="91367" bIns="45683" numCol="1" anchor="t" anchorCtr="0" compatLnSpc="1">
            <a:prstTxWarp prst="textNoShape">
              <a:avLst/>
            </a:prstTxWarp>
          </a:bodyPr>
          <a:lstStyle>
            <a:lvl1pPr>
              <a:defRPr sz="1000">
                <a:solidFill>
                  <a:srgbClr val="002776"/>
                </a:solidFill>
              </a:defRPr>
            </a:lvl1pPr>
          </a:lstStyle>
          <a:p>
            <a:endParaRPr lang="tr-TR"/>
          </a:p>
        </p:txBody>
      </p:sp>
      <p:sp>
        <p:nvSpPr>
          <p:cNvPr id="3078" name="Rectangle 8"/>
          <p:cNvSpPr>
            <a:spLocks noChangeArrowheads="1"/>
          </p:cNvSpPr>
          <p:nvPr userDrawn="1">
            <p:custDataLst>
              <p:tags r:id="rId10"/>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chemeClr val="tx2"/>
                </a:solidFill>
              </a:rPr>
              <a:t>©201</a:t>
            </a:r>
            <a:r>
              <a:rPr lang="tr-TR" sz="800" dirty="0">
                <a:solidFill>
                  <a:schemeClr val="tx2"/>
                </a:solidFill>
              </a:rPr>
              <a:t>2</a:t>
            </a:r>
            <a:r>
              <a:rPr lang="en-US" sz="800" dirty="0">
                <a:solidFill>
                  <a:schemeClr val="tx2"/>
                </a:solidFill>
              </a:rPr>
              <a:t> Deloitte </a:t>
            </a:r>
            <a:r>
              <a:rPr lang="tr-TR" sz="800" dirty="0">
                <a:solidFill>
                  <a:schemeClr val="tx2"/>
                </a:solidFill>
              </a:rPr>
              <a:t>Türkiye</a:t>
            </a:r>
            <a:endParaRPr lang="en-US" sz="8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90141" r:id="rId1"/>
    <p:sldLayoutId id="2147490142" r:id="rId2"/>
    <p:sldLayoutId id="2147490143" r:id="rId3"/>
    <p:sldLayoutId id="2147490144" r:id="rId4"/>
  </p:sldLayoutIdLst>
  <p:hf hdr="0" ftr="0" dt="0"/>
  <p:txStyles>
    <p:titleStyle>
      <a:lvl1pPr algn="l" defTabSz="956496"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sz="4400" b="1">
          <a:solidFill>
            <a:schemeClr val="tx2"/>
          </a:solidFill>
          <a:latin typeface="Arial" charset="0"/>
        </a:defRPr>
      </a:lvl2pPr>
      <a:lvl3pPr algn="l" defTabSz="956496" rtl="0" eaLnBrk="0" fontAlgn="base" hangingPunct="0">
        <a:lnSpc>
          <a:spcPct val="106000"/>
        </a:lnSpc>
        <a:spcBef>
          <a:spcPct val="0"/>
        </a:spcBef>
        <a:spcAft>
          <a:spcPct val="0"/>
        </a:spcAft>
        <a:defRPr sz="4400" b="1">
          <a:solidFill>
            <a:schemeClr val="tx2"/>
          </a:solidFill>
          <a:latin typeface="Arial" charset="0"/>
        </a:defRPr>
      </a:lvl3pPr>
      <a:lvl4pPr algn="l" defTabSz="956496" rtl="0" eaLnBrk="0" fontAlgn="base" hangingPunct="0">
        <a:lnSpc>
          <a:spcPct val="106000"/>
        </a:lnSpc>
        <a:spcBef>
          <a:spcPct val="0"/>
        </a:spcBef>
        <a:spcAft>
          <a:spcPct val="0"/>
        </a:spcAft>
        <a:defRPr sz="4400" b="1">
          <a:solidFill>
            <a:schemeClr val="tx2"/>
          </a:solidFill>
          <a:latin typeface="Arial" charset="0"/>
        </a:defRPr>
      </a:lvl4pPr>
      <a:lvl5pPr algn="l" defTabSz="956496" rtl="0" eaLnBrk="0" fontAlgn="base" hangingPunct="0">
        <a:lnSpc>
          <a:spcPct val="106000"/>
        </a:lnSpc>
        <a:spcBef>
          <a:spcPct val="0"/>
        </a:spcBef>
        <a:spcAft>
          <a:spcPct val="0"/>
        </a:spcAft>
        <a:defRPr sz="4400"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30722" name="AutoShape 95"/>
          <p:cNvGraphicFramePr>
            <a:graphicFrameLocks/>
          </p:cNvGraphicFramePr>
          <p:nvPr>
            <p:custDataLst>
              <p:tags r:id="rId10"/>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30742" name="think-cell Slide" r:id="rId15" imgW="0" imgH="0" progId="">
                  <p:embed/>
                </p:oleObj>
              </mc:Choice>
              <mc:Fallback>
                <p:oleObj name="think-cell Slide" r:id="rId1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11"/>
            </p:custDataLst>
          </p:nvPr>
        </p:nvSpPr>
        <p:spPr>
          <a:xfrm>
            <a:off x="415930"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F6948BD7-5C91-4D9B-B151-E313E86337C3}" type="slidenum">
              <a:rPr lang="en-US"/>
              <a:pPr/>
              <a:t>‹#›</a:t>
            </a:fld>
            <a:endParaRPr lang="en-US"/>
          </a:p>
        </p:txBody>
      </p:sp>
      <p:sp>
        <p:nvSpPr>
          <p:cNvPr id="10" name="Footer Placeholder 10"/>
          <p:cNvSpPr>
            <a:spLocks noGrp="1"/>
          </p:cNvSpPr>
          <p:nvPr>
            <p:ph type="ftr" sz="quarter" idx="3"/>
            <p:custDataLst>
              <p:tags r:id="rId12"/>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r>
              <a:rPr lang="en-GB"/>
              <a:t>Yeni TTK için yol haritası</a:t>
            </a:r>
            <a:endParaRPr lang="en-US"/>
          </a:p>
        </p:txBody>
      </p:sp>
      <p:sp>
        <p:nvSpPr>
          <p:cNvPr id="30725" name="Rectangle 5"/>
          <p:cNvSpPr>
            <a:spLocks noChangeArrowheads="1"/>
          </p:cNvSpPr>
          <p:nvPr>
            <p:custDataLst>
              <p:tags r:id="rId1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30726" name="Title Placeholder 1"/>
          <p:cNvSpPr>
            <a:spLocks noGrp="1"/>
          </p:cNvSpPr>
          <p:nvPr>
            <p:ph type="title"/>
            <p:custDataLst>
              <p:tags r:id="rId14"/>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258" r:id="rId1"/>
    <p:sldLayoutId id="2147490259" r:id="rId2"/>
    <p:sldLayoutId id="2147490260" r:id="rId3"/>
    <p:sldLayoutId id="2147490261" r:id="rId4"/>
    <p:sldLayoutId id="2147490262" r:id="rId5"/>
    <p:sldLayoutId id="2147490263" r:id="rId6"/>
    <p:sldLayoutId id="2147490264" r:id="rId7"/>
  </p:sldLayoutIdLst>
  <p:hf hdr="0" dt="0"/>
  <p:txStyles>
    <p:titleStyle>
      <a:lvl1pPr algn="l" defTabSz="956496"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sz="4400" b="1">
          <a:solidFill>
            <a:schemeClr val="tx2"/>
          </a:solidFill>
          <a:latin typeface="Arial" charset="0"/>
        </a:defRPr>
      </a:lvl2pPr>
      <a:lvl3pPr algn="l" defTabSz="956496" rtl="0" eaLnBrk="0" fontAlgn="base" hangingPunct="0">
        <a:lnSpc>
          <a:spcPct val="106000"/>
        </a:lnSpc>
        <a:spcBef>
          <a:spcPct val="0"/>
        </a:spcBef>
        <a:spcAft>
          <a:spcPct val="0"/>
        </a:spcAft>
        <a:defRPr sz="4400" b="1">
          <a:solidFill>
            <a:schemeClr val="tx2"/>
          </a:solidFill>
          <a:latin typeface="Arial" charset="0"/>
        </a:defRPr>
      </a:lvl3pPr>
      <a:lvl4pPr algn="l" defTabSz="956496" rtl="0" eaLnBrk="0" fontAlgn="base" hangingPunct="0">
        <a:lnSpc>
          <a:spcPct val="106000"/>
        </a:lnSpc>
        <a:spcBef>
          <a:spcPct val="0"/>
        </a:spcBef>
        <a:spcAft>
          <a:spcPct val="0"/>
        </a:spcAft>
        <a:defRPr sz="4400" b="1">
          <a:solidFill>
            <a:schemeClr val="tx2"/>
          </a:solidFill>
          <a:latin typeface="Arial" charset="0"/>
        </a:defRPr>
      </a:lvl4pPr>
      <a:lvl5pPr algn="l" defTabSz="956496" rtl="0" eaLnBrk="0" fontAlgn="base" hangingPunct="0">
        <a:lnSpc>
          <a:spcPct val="106000"/>
        </a:lnSpc>
        <a:spcBef>
          <a:spcPct val="0"/>
        </a:spcBef>
        <a:spcAft>
          <a:spcPct val="0"/>
        </a:spcAft>
        <a:defRPr sz="4400"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31746" name="AutoShape 11"/>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31766"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30"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5463AD01-5C72-429E-BB67-F7F7156F0F6F}"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r>
              <a:rPr lang="en-GB"/>
              <a:t>Yeni TTK için yol haritası</a:t>
            </a:r>
            <a:endParaRPr lang="en-US"/>
          </a:p>
        </p:txBody>
      </p:sp>
      <p:sp>
        <p:nvSpPr>
          <p:cNvPr id="31749"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31750" name="Title Placeholder 1"/>
          <p:cNvSpPr>
            <a:spLocks noGrp="1"/>
          </p:cNvSpPr>
          <p:nvPr>
            <p:ph type="title"/>
            <p:custDataLst>
              <p:tags r:id="rId12"/>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265" r:id="rId1"/>
    <p:sldLayoutId id="2147490266" r:id="rId2"/>
    <p:sldLayoutId id="2147490267" r:id="rId3"/>
    <p:sldLayoutId id="2147490268" r:id="rId4"/>
    <p:sldLayoutId id="2147490269" r:id="rId5"/>
  </p:sldLayoutIdLst>
  <p:transition/>
  <p:hf hdr="0" dt="0"/>
  <p:txStyles>
    <p:titleStyle>
      <a:lvl1pPr algn="l" defTabSz="956496" rtl="0" eaLnBrk="0" fontAlgn="base" hangingPunct="0">
        <a:lnSpc>
          <a:spcPct val="106000"/>
        </a:lnSpc>
        <a:spcBef>
          <a:spcPct val="0"/>
        </a:spcBef>
        <a:spcAft>
          <a:spcPct val="0"/>
        </a:spcAft>
        <a:defRPr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b="1">
          <a:solidFill>
            <a:schemeClr val="tx2"/>
          </a:solidFill>
          <a:latin typeface="Arial" charset="0"/>
        </a:defRPr>
      </a:lvl2pPr>
      <a:lvl3pPr algn="l" defTabSz="956496" rtl="0" eaLnBrk="0" fontAlgn="base" hangingPunct="0">
        <a:lnSpc>
          <a:spcPct val="106000"/>
        </a:lnSpc>
        <a:spcBef>
          <a:spcPct val="0"/>
        </a:spcBef>
        <a:spcAft>
          <a:spcPct val="0"/>
        </a:spcAft>
        <a:defRPr b="1">
          <a:solidFill>
            <a:schemeClr val="tx2"/>
          </a:solidFill>
          <a:latin typeface="Arial" charset="0"/>
        </a:defRPr>
      </a:lvl3pPr>
      <a:lvl4pPr algn="l" defTabSz="956496" rtl="0" eaLnBrk="0" fontAlgn="base" hangingPunct="0">
        <a:lnSpc>
          <a:spcPct val="106000"/>
        </a:lnSpc>
        <a:spcBef>
          <a:spcPct val="0"/>
        </a:spcBef>
        <a:spcAft>
          <a:spcPct val="0"/>
        </a:spcAft>
        <a:defRPr b="1">
          <a:solidFill>
            <a:schemeClr val="tx2"/>
          </a:solidFill>
          <a:latin typeface="Arial" charset="0"/>
        </a:defRPr>
      </a:lvl4pPr>
      <a:lvl5pPr algn="l" defTabSz="956496" rtl="0" eaLnBrk="0" fontAlgn="base" hangingPunct="0">
        <a:lnSpc>
          <a:spcPct val="106000"/>
        </a:lnSpc>
        <a:spcBef>
          <a:spcPct val="0"/>
        </a:spcBef>
        <a:spcAft>
          <a:spcPct val="0"/>
        </a:spcAft>
        <a:defRPr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32770" name="AutoShape 11"/>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32790"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30"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8C4035EE-FCA8-4063-A504-1599F420C2AD}"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endParaRPr lang="tr-TR"/>
          </a:p>
        </p:txBody>
      </p:sp>
      <p:sp>
        <p:nvSpPr>
          <p:cNvPr id="32773"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32774" name="Title Placeholder 1"/>
          <p:cNvSpPr>
            <a:spLocks noGrp="1"/>
          </p:cNvSpPr>
          <p:nvPr>
            <p:ph type="title"/>
            <p:custDataLst>
              <p:tags r:id="rId12"/>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270" r:id="rId1"/>
    <p:sldLayoutId id="2147490271" r:id="rId2"/>
    <p:sldLayoutId id="2147490272" r:id="rId3"/>
    <p:sldLayoutId id="2147490273" r:id="rId4"/>
    <p:sldLayoutId id="2147490274" r:id="rId5"/>
  </p:sldLayoutIdLst>
  <p:transition/>
  <p:hf hdr="0" ftr="0" dt="0"/>
  <p:txStyles>
    <p:titleStyle>
      <a:lvl1pPr algn="l" defTabSz="956496" rtl="0" eaLnBrk="0" fontAlgn="base" hangingPunct="0">
        <a:lnSpc>
          <a:spcPct val="106000"/>
        </a:lnSpc>
        <a:spcBef>
          <a:spcPct val="0"/>
        </a:spcBef>
        <a:spcAft>
          <a:spcPct val="0"/>
        </a:spcAft>
        <a:defRPr sz="2000"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sz="2000" b="1">
          <a:solidFill>
            <a:schemeClr val="tx2"/>
          </a:solidFill>
          <a:latin typeface="Arial" charset="0"/>
        </a:defRPr>
      </a:lvl2pPr>
      <a:lvl3pPr algn="l" defTabSz="956496" rtl="0" eaLnBrk="0" fontAlgn="base" hangingPunct="0">
        <a:lnSpc>
          <a:spcPct val="106000"/>
        </a:lnSpc>
        <a:spcBef>
          <a:spcPct val="0"/>
        </a:spcBef>
        <a:spcAft>
          <a:spcPct val="0"/>
        </a:spcAft>
        <a:defRPr sz="2000" b="1">
          <a:solidFill>
            <a:schemeClr val="tx2"/>
          </a:solidFill>
          <a:latin typeface="Arial" charset="0"/>
        </a:defRPr>
      </a:lvl3pPr>
      <a:lvl4pPr algn="l" defTabSz="956496" rtl="0" eaLnBrk="0" fontAlgn="base" hangingPunct="0">
        <a:lnSpc>
          <a:spcPct val="106000"/>
        </a:lnSpc>
        <a:spcBef>
          <a:spcPct val="0"/>
        </a:spcBef>
        <a:spcAft>
          <a:spcPct val="0"/>
        </a:spcAft>
        <a:defRPr sz="2000" b="1">
          <a:solidFill>
            <a:schemeClr val="tx2"/>
          </a:solidFill>
          <a:latin typeface="Arial" charset="0"/>
        </a:defRPr>
      </a:lvl4pPr>
      <a:lvl5pPr algn="l" defTabSz="956496" rtl="0" eaLnBrk="0" fontAlgn="base" hangingPunct="0">
        <a:lnSpc>
          <a:spcPct val="106000"/>
        </a:lnSpc>
        <a:spcBef>
          <a:spcPct val="0"/>
        </a:spcBef>
        <a:spcAft>
          <a:spcPct val="0"/>
        </a:spcAft>
        <a:defRPr sz="2000"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33794" name="AutoShape 11"/>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33814"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30"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672460EB-ACBC-4526-A926-42299832E246}"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r>
              <a:rPr lang="en-GB"/>
              <a:t>Yeni TTK için yol haritası</a:t>
            </a:r>
            <a:endParaRPr lang="en-US"/>
          </a:p>
        </p:txBody>
      </p:sp>
      <p:sp>
        <p:nvSpPr>
          <p:cNvPr id="33797" name="Title Placeholder 1"/>
          <p:cNvSpPr>
            <a:spLocks noGrp="1"/>
          </p:cNvSpPr>
          <p:nvPr>
            <p:ph type="title"/>
            <p:custDataLst>
              <p:tags r:id="rId11"/>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3798" name="Rectangle 7"/>
          <p:cNvSpPr>
            <a:spLocks noChangeArrowheads="1"/>
          </p:cNvSpPr>
          <p:nvPr userDrawn="1">
            <p:custDataLst>
              <p:tags r:id="rId12"/>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Tree>
  </p:cSld>
  <p:clrMap bg1="lt1" tx1="dk1" bg2="lt2" tx2="dk2" accent1="accent1" accent2="accent2" accent3="accent3" accent4="accent4" accent5="accent5" accent6="accent6" hlink="hlink" folHlink="folHlink"/>
  <p:sldLayoutIdLst>
    <p:sldLayoutId id="2147490275" r:id="rId1"/>
    <p:sldLayoutId id="2147490276" r:id="rId2"/>
    <p:sldLayoutId id="2147490277" r:id="rId3"/>
    <p:sldLayoutId id="2147490278" r:id="rId4"/>
    <p:sldLayoutId id="2147490279" r:id="rId5"/>
  </p:sldLayoutIdLst>
  <p:transition/>
  <p:hf hdr="0" dt="0"/>
  <p:txStyles>
    <p:titleStyle>
      <a:lvl1pPr algn="l" defTabSz="956496" rtl="0" eaLnBrk="0" fontAlgn="base" hangingPunct="0">
        <a:lnSpc>
          <a:spcPct val="106000"/>
        </a:lnSpc>
        <a:spcBef>
          <a:spcPct val="0"/>
        </a:spcBef>
        <a:spcAft>
          <a:spcPct val="0"/>
        </a:spcAft>
        <a:defRPr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b="1">
          <a:solidFill>
            <a:schemeClr val="tx2"/>
          </a:solidFill>
          <a:latin typeface="Arial" charset="0"/>
        </a:defRPr>
      </a:lvl2pPr>
      <a:lvl3pPr algn="l" defTabSz="956496" rtl="0" eaLnBrk="0" fontAlgn="base" hangingPunct="0">
        <a:lnSpc>
          <a:spcPct val="106000"/>
        </a:lnSpc>
        <a:spcBef>
          <a:spcPct val="0"/>
        </a:spcBef>
        <a:spcAft>
          <a:spcPct val="0"/>
        </a:spcAft>
        <a:defRPr b="1">
          <a:solidFill>
            <a:schemeClr val="tx2"/>
          </a:solidFill>
          <a:latin typeface="Arial" charset="0"/>
        </a:defRPr>
      </a:lvl3pPr>
      <a:lvl4pPr algn="l" defTabSz="956496" rtl="0" eaLnBrk="0" fontAlgn="base" hangingPunct="0">
        <a:lnSpc>
          <a:spcPct val="106000"/>
        </a:lnSpc>
        <a:spcBef>
          <a:spcPct val="0"/>
        </a:spcBef>
        <a:spcAft>
          <a:spcPct val="0"/>
        </a:spcAft>
        <a:defRPr b="1">
          <a:solidFill>
            <a:schemeClr val="tx2"/>
          </a:solidFill>
          <a:latin typeface="Arial" charset="0"/>
        </a:defRPr>
      </a:lvl4pPr>
      <a:lvl5pPr algn="l" defTabSz="956496" rtl="0" eaLnBrk="0" fontAlgn="base" hangingPunct="0">
        <a:lnSpc>
          <a:spcPct val="106000"/>
        </a:lnSpc>
        <a:spcBef>
          <a:spcPct val="0"/>
        </a:spcBef>
        <a:spcAft>
          <a:spcPct val="0"/>
        </a:spcAft>
        <a:defRPr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34818" name="AutoShape 11"/>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34838"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30"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8DBEEBF7-3CA7-43FD-962B-E44457406F74}"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endParaRPr lang="tr-TR"/>
          </a:p>
        </p:txBody>
      </p:sp>
      <p:sp>
        <p:nvSpPr>
          <p:cNvPr id="34821"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34822" name="Title Placeholder 1"/>
          <p:cNvSpPr>
            <a:spLocks noGrp="1"/>
          </p:cNvSpPr>
          <p:nvPr>
            <p:ph type="title"/>
            <p:custDataLst>
              <p:tags r:id="rId12"/>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280" r:id="rId1"/>
    <p:sldLayoutId id="2147490281" r:id="rId2"/>
    <p:sldLayoutId id="2147490282" r:id="rId3"/>
    <p:sldLayoutId id="2147490283" r:id="rId4"/>
    <p:sldLayoutId id="2147490284" r:id="rId5"/>
  </p:sldLayoutIdLst>
  <p:transition/>
  <p:hf hdr="0" ftr="0" dt="0"/>
  <p:txStyles>
    <p:titleStyle>
      <a:lvl1pPr algn="l" defTabSz="956496" rtl="0" eaLnBrk="0" fontAlgn="base" hangingPunct="0">
        <a:lnSpc>
          <a:spcPct val="106000"/>
        </a:lnSpc>
        <a:spcBef>
          <a:spcPct val="0"/>
        </a:spcBef>
        <a:spcAft>
          <a:spcPct val="0"/>
        </a:spcAft>
        <a:defRPr sz="2000"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sz="2000" b="1">
          <a:solidFill>
            <a:schemeClr val="tx2"/>
          </a:solidFill>
          <a:latin typeface="Arial" charset="0"/>
        </a:defRPr>
      </a:lvl2pPr>
      <a:lvl3pPr algn="l" defTabSz="956496" rtl="0" eaLnBrk="0" fontAlgn="base" hangingPunct="0">
        <a:lnSpc>
          <a:spcPct val="106000"/>
        </a:lnSpc>
        <a:spcBef>
          <a:spcPct val="0"/>
        </a:spcBef>
        <a:spcAft>
          <a:spcPct val="0"/>
        </a:spcAft>
        <a:defRPr sz="2000" b="1">
          <a:solidFill>
            <a:schemeClr val="tx2"/>
          </a:solidFill>
          <a:latin typeface="Arial" charset="0"/>
        </a:defRPr>
      </a:lvl3pPr>
      <a:lvl4pPr algn="l" defTabSz="956496" rtl="0" eaLnBrk="0" fontAlgn="base" hangingPunct="0">
        <a:lnSpc>
          <a:spcPct val="106000"/>
        </a:lnSpc>
        <a:spcBef>
          <a:spcPct val="0"/>
        </a:spcBef>
        <a:spcAft>
          <a:spcPct val="0"/>
        </a:spcAft>
        <a:defRPr sz="2000" b="1">
          <a:solidFill>
            <a:schemeClr val="tx2"/>
          </a:solidFill>
          <a:latin typeface="Arial" charset="0"/>
        </a:defRPr>
      </a:lvl4pPr>
      <a:lvl5pPr algn="l" defTabSz="956496" rtl="0" eaLnBrk="0" fontAlgn="base" hangingPunct="0">
        <a:lnSpc>
          <a:spcPct val="106000"/>
        </a:lnSpc>
        <a:spcBef>
          <a:spcPct val="0"/>
        </a:spcBef>
        <a:spcAft>
          <a:spcPct val="0"/>
        </a:spcAft>
        <a:defRPr sz="2000"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35842" name="AutoShape 11"/>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35862"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30"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70B7C3BF-A1A3-4C6A-8477-79783085CCD3}"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r>
              <a:rPr lang="en-GB"/>
              <a:t>Yeni TTK için yol haritası</a:t>
            </a:r>
            <a:endParaRPr lang="en-US"/>
          </a:p>
        </p:txBody>
      </p:sp>
      <p:sp>
        <p:nvSpPr>
          <p:cNvPr id="35845"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35846" name="Title Placeholder 1"/>
          <p:cNvSpPr>
            <a:spLocks noGrp="1"/>
          </p:cNvSpPr>
          <p:nvPr>
            <p:ph type="title"/>
            <p:custDataLst>
              <p:tags r:id="rId12"/>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285" r:id="rId1"/>
    <p:sldLayoutId id="2147490286" r:id="rId2"/>
    <p:sldLayoutId id="2147490287" r:id="rId3"/>
    <p:sldLayoutId id="2147490288" r:id="rId4"/>
    <p:sldLayoutId id="2147490289" r:id="rId5"/>
  </p:sldLayoutIdLst>
  <p:transition/>
  <p:hf hdr="0" dt="0"/>
  <p:txStyles>
    <p:titleStyle>
      <a:lvl1pPr algn="l" defTabSz="956496" rtl="0" eaLnBrk="0" fontAlgn="base" hangingPunct="0">
        <a:lnSpc>
          <a:spcPct val="106000"/>
        </a:lnSpc>
        <a:spcBef>
          <a:spcPct val="0"/>
        </a:spcBef>
        <a:spcAft>
          <a:spcPct val="0"/>
        </a:spcAft>
        <a:defRPr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b="1">
          <a:solidFill>
            <a:schemeClr val="tx2"/>
          </a:solidFill>
          <a:latin typeface="Arial" charset="0"/>
        </a:defRPr>
      </a:lvl2pPr>
      <a:lvl3pPr algn="l" defTabSz="956496" rtl="0" eaLnBrk="0" fontAlgn="base" hangingPunct="0">
        <a:lnSpc>
          <a:spcPct val="106000"/>
        </a:lnSpc>
        <a:spcBef>
          <a:spcPct val="0"/>
        </a:spcBef>
        <a:spcAft>
          <a:spcPct val="0"/>
        </a:spcAft>
        <a:defRPr b="1">
          <a:solidFill>
            <a:schemeClr val="tx2"/>
          </a:solidFill>
          <a:latin typeface="Arial" charset="0"/>
        </a:defRPr>
      </a:lvl3pPr>
      <a:lvl4pPr algn="l" defTabSz="956496" rtl="0" eaLnBrk="0" fontAlgn="base" hangingPunct="0">
        <a:lnSpc>
          <a:spcPct val="106000"/>
        </a:lnSpc>
        <a:spcBef>
          <a:spcPct val="0"/>
        </a:spcBef>
        <a:spcAft>
          <a:spcPct val="0"/>
        </a:spcAft>
        <a:defRPr b="1">
          <a:solidFill>
            <a:schemeClr val="tx2"/>
          </a:solidFill>
          <a:latin typeface="Arial" charset="0"/>
        </a:defRPr>
      </a:lvl4pPr>
      <a:lvl5pPr algn="l" defTabSz="956496" rtl="0" eaLnBrk="0" fontAlgn="base" hangingPunct="0">
        <a:lnSpc>
          <a:spcPct val="106000"/>
        </a:lnSpc>
        <a:spcBef>
          <a:spcPct val="0"/>
        </a:spcBef>
        <a:spcAft>
          <a:spcPct val="0"/>
        </a:spcAft>
        <a:defRPr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36866" name="AutoShape 11"/>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36886"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30"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89F28A20-B805-4896-87A3-3F0FE00C45FE}"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endParaRPr lang="tr-TR"/>
          </a:p>
        </p:txBody>
      </p:sp>
      <p:sp>
        <p:nvSpPr>
          <p:cNvPr id="36869"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36870" name="Title Placeholder 1"/>
          <p:cNvSpPr>
            <a:spLocks noGrp="1"/>
          </p:cNvSpPr>
          <p:nvPr>
            <p:ph type="title"/>
            <p:custDataLst>
              <p:tags r:id="rId12"/>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290" r:id="rId1"/>
    <p:sldLayoutId id="2147490291" r:id="rId2"/>
    <p:sldLayoutId id="2147490292" r:id="rId3"/>
    <p:sldLayoutId id="2147490293" r:id="rId4"/>
    <p:sldLayoutId id="2147490294" r:id="rId5"/>
  </p:sldLayoutIdLst>
  <p:transition/>
  <p:hf hdr="0" ftr="0" dt="0"/>
  <p:txStyles>
    <p:titleStyle>
      <a:lvl1pPr algn="l" defTabSz="956496" rtl="0" eaLnBrk="0" fontAlgn="base" hangingPunct="0">
        <a:lnSpc>
          <a:spcPct val="106000"/>
        </a:lnSpc>
        <a:spcBef>
          <a:spcPct val="0"/>
        </a:spcBef>
        <a:spcAft>
          <a:spcPct val="0"/>
        </a:spcAft>
        <a:defRPr sz="2000"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sz="2000" b="1">
          <a:solidFill>
            <a:schemeClr val="tx2"/>
          </a:solidFill>
          <a:latin typeface="Arial" charset="0"/>
        </a:defRPr>
      </a:lvl2pPr>
      <a:lvl3pPr algn="l" defTabSz="956496" rtl="0" eaLnBrk="0" fontAlgn="base" hangingPunct="0">
        <a:lnSpc>
          <a:spcPct val="106000"/>
        </a:lnSpc>
        <a:spcBef>
          <a:spcPct val="0"/>
        </a:spcBef>
        <a:spcAft>
          <a:spcPct val="0"/>
        </a:spcAft>
        <a:defRPr sz="2000" b="1">
          <a:solidFill>
            <a:schemeClr val="tx2"/>
          </a:solidFill>
          <a:latin typeface="Arial" charset="0"/>
        </a:defRPr>
      </a:lvl3pPr>
      <a:lvl4pPr algn="l" defTabSz="956496" rtl="0" eaLnBrk="0" fontAlgn="base" hangingPunct="0">
        <a:lnSpc>
          <a:spcPct val="106000"/>
        </a:lnSpc>
        <a:spcBef>
          <a:spcPct val="0"/>
        </a:spcBef>
        <a:spcAft>
          <a:spcPct val="0"/>
        </a:spcAft>
        <a:defRPr sz="2000" b="1">
          <a:solidFill>
            <a:schemeClr val="tx2"/>
          </a:solidFill>
          <a:latin typeface="Arial" charset="0"/>
        </a:defRPr>
      </a:lvl4pPr>
      <a:lvl5pPr algn="l" defTabSz="956496" rtl="0" eaLnBrk="0" fontAlgn="base" hangingPunct="0">
        <a:lnSpc>
          <a:spcPct val="106000"/>
        </a:lnSpc>
        <a:spcBef>
          <a:spcPct val="0"/>
        </a:spcBef>
        <a:spcAft>
          <a:spcPct val="0"/>
        </a:spcAft>
        <a:defRPr sz="2000"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37890" name="AutoShape 11"/>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37910"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30"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1D8779E2-53CD-49A3-B502-4C53C3A86176}"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r>
              <a:rPr lang="en-GB"/>
              <a:t>Yeni TTK için yol haritası</a:t>
            </a:r>
            <a:endParaRPr lang="en-US"/>
          </a:p>
        </p:txBody>
      </p:sp>
      <p:sp>
        <p:nvSpPr>
          <p:cNvPr id="37893" name="Title Placeholder 1"/>
          <p:cNvSpPr>
            <a:spLocks noGrp="1"/>
          </p:cNvSpPr>
          <p:nvPr>
            <p:ph type="title"/>
            <p:custDataLst>
              <p:tags r:id="rId11"/>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7894" name="Rectangle 7"/>
          <p:cNvSpPr>
            <a:spLocks noChangeArrowheads="1"/>
          </p:cNvSpPr>
          <p:nvPr userDrawn="1">
            <p:custDataLst>
              <p:tags r:id="rId12"/>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Tree>
  </p:cSld>
  <p:clrMap bg1="lt1" tx1="dk1" bg2="lt2" tx2="dk2" accent1="accent1" accent2="accent2" accent3="accent3" accent4="accent4" accent5="accent5" accent6="accent6" hlink="hlink" folHlink="folHlink"/>
  <p:sldLayoutIdLst>
    <p:sldLayoutId id="2147490295" r:id="rId1"/>
    <p:sldLayoutId id="2147490296" r:id="rId2"/>
    <p:sldLayoutId id="2147490297" r:id="rId3"/>
    <p:sldLayoutId id="2147490298" r:id="rId4"/>
    <p:sldLayoutId id="2147490299" r:id="rId5"/>
  </p:sldLayoutIdLst>
  <p:transition/>
  <p:hf hdr="0" dt="0"/>
  <p:txStyles>
    <p:titleStyle>
      <a:lvl1pPr algn="l" defTabSz="956496" rtl="0" eaLnBrk="0" fontAlgn="base" hangingPunct="0">
        <a:lnSpc>
          <a:spcPct val="106000"/>
        </a:lnSpc>
        <a:spcBef>
          <a:spcPct val="0"/>
        </a:spcBef>
        <a:spcAft>
          <a:spcPct val="0"/>
        </a:spcAft>
        <a:defRPr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b="1">
          <a:solidFill>
            <a:schemeClr val="tx2"/>
          </a:solidFill>
          <a:latin typeface="Arial" charset="0"/>
        </a:defRPr>
      </a:lvl2pPr>
      <a:lvl3pPr algn="l" defTabSz="956496" rtl="0" eaLnBrk="0" fontAlgn="base" hangingPunct="0">
        <a:lnSpc>
          <a:spcPct val="106000"/>
        </a:lnSpc>
        <a:spcBef>
          <a:spcPct val="0"/>
        </a:spcBef>
        <a:spcAft>
          <a:spcPct val="0"/>
        </a:spcAft>
        <a:defRPr b="1">
          <a:solidFill>
            <a:schemeClr val="tx2"/>
          </a:solidFill>
          <a:latin typeface="Arial" charset="0"/>
        </a:defRPr>
      </a:lvl3pPr>
      <a:lvl4pPr algn="l" defTabSz="956496" rtl="0" eaLnBrk="0" fontAlgn="base" hangingPunct="0">
        <a:lnSpc>
          <a:spcPct val="106000"/>
        </a:lnSpc>
        <a:spcBef>
          <a:spcPct val="0"/>
        </a:spcBef>
        <a:spcAft>
          <a:spcPct val="0"/>
        </a:spcAft>
        <a:defRPr b="1">
          <a:solidFill>
            <a:schemeClr val="tx2"/>
          </a:solidFill>
          <a:latin typeface="Arial" charset="0"/>
        </a:defRPr>
      </a:lvl4pPr>
      <a:lvl5pPr algn="l" defTabSz="956496" rtl="0" eaLnBrk="0" fontAlgn="base" hangingPunct="0">
        <a:lnSpc>
          <a:spcPct val="106000"/>
        </a:lnSpc>
        <a:spcBef>
          <a:spcPct val="0"/>
        </a:spcBef>
        <a:spcAft>
          <a:spcPct val="0"/>
        </a:spcAft>
        <a:defRPr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38914" name="AutoShape 11"/>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38934"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30"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052EC4FF-4133-4437-A195-C3622D7E3EC9}"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endParaRPr lang="tr-TR"/>
          </a:p>
        </p:txBody>
      </p:sp>
      <p:sp>
        <p:nvSpPr>
          <p:cNvPr id="38917"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38918" name="Title Placeholder 1"/>
          <p:cNvSpPr>
            <a:spLocks noGrp="1"/>
          </p:cNvSpPr>
          <p:nvPr>
            <p:ph type="title"/>
            <p:custDataLst>
              <p:tags r:id="rId12"/>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300" r:id="rId1"/>
    <p:sldLayoutId id="2147490301" r:id="rId2"/>
    <p:sldLayoutId id="2147490302" r:id="rId3"/>
    <p:sldLayoutId id="2147490303" r:id="rId4"/>
    <p:sldLayoutId id="2147490304" r:id="rId5"/>
  </p:sldLayoutIdLst>
  <p:transition/>
  <p:hf hdr="0" ftr="0" dt="0"/>
  <p:txStyles>
    <p:titleStyle>
      <a:lvl1pPr algn="l" defTabSz="956496" rtl="0" eaLnBrk="0" fontAlgn="base" hangingPunct="0">
        <a:lnSpc>
          <a:spcPct val="106000"/>
        </a:lnSpc>
        <a:spcBef>
          <a:spcPct val="0"/>
        </a:spcBef>
        <a:spcAft>
          <a:spcPct val="0"/>
        </a:spcAft>
        <a:defRPr sz="2000"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sz="2000" b="1">
          <a:solidFill>
            <a:schemeClr val="tx2"/>
          </a:solidFill>
          <a:latin typeface="Arial" charset="0"/>
        </a:defRPr>
      </a:lvl2pPr>
      <a:lvl3pPr algn="l" defTabSz="956496" rtl="0" eaLnBrk="0" fontAlgn="base" hangingPunct="0">
        <a:lnSpc>
          <a:spcPct val="106000"/>
        </a:lnSpc>
        <a:spcBef>
          <a:spcPct val="0"/>
        </a:spcBef>
        <a:spcAft>
          <a:spcPct val="0"/>
        </a:spcAft>
        <a:defRPr sz="2000" b="1">
          <a:solidFill>
            <a:schemeClr val="tx2"/>
          </a:solidFill>
          <a:latin typeface="Arial" charset="0"/>
        </a:defRPr>
      </a:lvl3pPr>
      <a:lvl4pPr algn="l" defTabSz="956496" rtl="0" eaLnBrk="0" fontAlgn="base" hangingPunct="0">
        <a:lnSpc>
          <a:spcPct val="106000"/>
        </a:lnSpc>
        <a:spcBef>
          <a:spcPct val="0"/>
        </a:spcBef>
        <a:spcAft>
          <a:spcPct val="0"/>
        </a:spcAft>
        <a:defRPr sz="2000" b="1">
          <a:solidFill>
            <a:schemeClr val="tx2"/>
          </a:solidFill>
          <a:latin typeface="Arial" charset="0"/>
        </a:defRPr>
      </a:lvl4pPr>
      <a:lvl5pPr algn="l" defTabSz="956496" rtl="0" eaLnBrk="0" fontAlgn="base" hangingPunct="0">
        <a:lnSpc>
          <a:spcPct val="106000"/>
        </a:lnSpc>
        <a:spcBef>
          <a:spcPct val="0"/>
        </a:spcBef>
        <a:spcAft>
          <a:spcPct val="0"/>
        </a:spcAft>
        <a:defRPr sz="2000"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102402" name="AutoShape 95"/>
          <p:cNvGraphicFramePr>
            <a:graphicFrameLocks/>
          </p:cNvGraphicFramePr>
          <p:nvPr>
            <p:custDataLst>
              <p:tags r:id="rId9"/>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71094" name="think-cell Slide" r:id="rId14" imgW="0" imgH="0" progId="">
                  <p:embed/>
                </p:oleObj>
              </mc:Choice>
              <mc:Fallback>
                <p:oleObj name="think-cell Slide" r:id="rId1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10"/>
            </p:custDataLst>
          </p:nvPr>
        </p:nvSpPr>
        <p:spPr>
          <a:xfrm>
            <a:off x="415930"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latin typeface="Arial" charset="0"/>
                <a:cs typeface="Arial" charset="0"/>
              </a:defRPr>
            </a:lvl1pPr>
          </a:lstStyle>
          <a:p>
            <a:pPr>
              <a:defRPr/>
            </a:pPr>
            <a:fld id="{4945183C-D4DB-40E3-A86F-B877AC4D75B9}" type="slidenum">
              <a:rPr lang="en-US"/>
              <a:pPr>
                <a:defRPr/>
              </a:pPr>
              <a:t>‹#›</a:t>
            </a:fld>
            <a:endParaRPr lang="en-US" dirty="0"/>
          </a:p>
        </p:txBody>
      </p:sp>
      <p:sp>
        <p:nvSpPr>
          <p:cNvPr id="10" name="Footer Placeholder 10"/>
          <p:cNvSpPr>
            <a:spLocks noGrp="1"/>
          </p:cNvSpPr>
          <p:nvPr>
            <p:ph type="ftr" sz="quarter" idx="3"/>
            <p:custDataLst>
              <p:tags r:id="rId11"/>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latin typeface="Arial" charset="0"/>
                <a:cs typeface="Arial" charset="0"/>
              </a:defRPr>
            </a:lvl1pPr>
          </a:lstStyle>
          <a:p>
            <a:pPr>
              <a:defRPr/>
            </a:pPr>
            <a:r>
              <a:rPr lang="en-GB"/>
              <a:t>Yeni TTK için yol haritası</a:t>
            </a:r>
            <a:endParaRPr lang="en-US" dirty="0"/>
          </a:p>
        </p:txBody>
      </p:sp>
      <p:sp>
        <p:nvSpPr>
          <p:cNvPr id="6" name="Rectangle 5"/>
          <p:cNvSpPr>
            <a:spLocks noChangeArrowheads="1"/>
          </p:cNvSpPr>
          <p:nvPr>
            <p:custDataLst>
              <p:tags r:id="rId12"/>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7230">
              <a:lnSpc>
                <a:spcPts val="1128"/>
              </a:lnSpc>
              <a:defRPr/>
            </a:pPr>
            <a:r>
              <a:rPr lang="en-US" sz="800" dirty="0">
                <a:solidFill>
                  <a:srgbClr val="002776"/>
                </a:solidFill>
                <a:latin typeface="Arial" charset="0"/>
                <a:cs typeface="Arial" charset="0"/>
              </a:rPr>
              <a:t>©2011 Deloitte T</a:t>
            </a:r>
            <a:r>
              <a:rPr lang="tr-TR" sz="800" dirty="0">
                <a:solidFill>
                  <a:srgbClr val="002776"/>
                </a:solidFill>
                <a:latin typeface="Arial" charset="0"/>
                <a:cs typeface="Arial" charset="0"/>
              </a:rPr>
              <a:t>ürkiye</a:t>
            </a:r>
            <a:endParaRPr lang="en-US" sz="800" dirty="0">
              <a:solidFill>
                <a:srgbClr val="002776"/>
              </a:solidFill>
              <a:latin typeface="Arial" charset="0"/>
              <a:cs typeface="Arial" charset="0"/>
            </a:endParaRPr>
          </a:p>
        </p:txBody>
      </p:sp>
      <p:sp>
        <p:nvSpPr>
          <p:cNvPr id="102407" name="Title Placeholder 1"/>
          <p:cNvSpPr>
            <a:spLocks noGrp="1"/>
          </p:cNvSpPr>
          <p:nvPr>
            <p:ph type="title"/>
            <p:custDataLst>
              <p:tags r:id="rId13"/>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307" r:id="rId1"/>
    <p:sldLayoutId id="2147490308" r:id="rId2"/>
    <p:sldLayoutId id="2147490309" r:id="rId3"/>
    <p:sldLayoutId id="2147490311" r:id="rId4"/>
    <p:sldLayoutId id="2147490312" r:id="rId5"/>
    <p:sldLayoutId id="2147490313" r:id="rId6"/>
  </p:sldLayoutIdLst>
  <p:transition/>
  <p:hf hdr="0" dt="0"/>
  <p:txStyles>
    <p:titleStyle>
      <a:lvl1pPr algn="l" defTabSz="956496" rtl="0" eaLnBrk="0" fontAlgn="base" hangingPunct="0">
        <a:lnSpc>
          <a:spcPct val="106000"/>
        </a:lnSpc>
        <a:spcBef>
          <a:spcPct val="0"/>
        </a:spcBef>
        <a:spcAft>
          <a:spcPct val="0"/>
        </a:spcAft>
        <a:defRPr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b="1">
          <a:solidFill>
            <a:schemeClr val="tx2"/>
          </a:solidFill>
          <a:latin typeface="Arial" charset="0"/>
        </a:defRPr>
      </a:lvl2pPr>
      <a:lvl3pPr algn="l" defTabSz="956496" rtl="0" eaLnBrk="0" fontAlgn="base" hangingPunct="0">
        <a:lnSpc>
          <a:spcPct val="106000"/>
        </a:lnSpc>
        <a:spcBef>
          <a:spcPct val="0"/>
        </a:spcBef>
        <a:spcAft>
          <a:spcPct val="0"/>
        </a:spcAft>
        <a:defRPr b="1">
          <a:solidFill>
            <a:schemeClr val="tx2"/>
          </a:solidFill>
          <a:latin typeface="Arial" charset="0"/>
        </a:defRPr>
      </a:lvl3pPr>
      <a:lvl4pPr algn="l" defTabSz="956496" rtl="0" eaLnBrk="0" fontAlgn="base" hangingPunct="0">
        <a:lnSpc>
          <a:spcPct val="106000"/>
        </a:lnSpc>
        <a:spcBef>
          <a:spcPct val="0"/>
        </a:spcBef>
        <a:spcAft>
          <a:spcPct val="0"/>
        </a:spcAft>
        <a:defRPr b="1">
          <a:solidFill>
            <a:schemeClr val="tx2"/>
          </a:solidFill>
          <a:latin typeface="Arial" charset="0"/>
        </a:defRPr>
      </a:lvl4pPr>
      <a:lvl5pPr algn="l" defTabSz="956496" rtl="0" eaLnBrk="0" fontAlgn="base" hangingPunct="0">
        <a:lnSpc>
          <a:spcPct val="106000"/>
        </a:lnSpc>
        <a:spcBef>
          <a:spcPct val="0"/>
        </a:spcBef>
        <a:spcAft>
          <a:spcPct val="0"/>
        </a:spcAft>
        <a:defRPr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4098"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4118"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30"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C9913E5A-544A-4A9C-9518-051DDEE6C396}"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endParaRPr lang="tr-TR"/>
          </a:p>
        </p:txBody>
      </p:sp>
      <p:sp>
        <p:nvSpPr>
          <p:cNvPr id="4101"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4102" name="Title Placeholder 1"/>
          <p:cNvSpPr>
            <a:spLocks noGrp="1"/>
          </p:cNvSpPr>
          <p:nvPr>
            <p:ph type="title"/>
            <p:custDataLst>
              <p:tags r:id="rId12"/>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145" r:id="rId1"/>
    <p:sldLayoutId id="2147490146" r:id="rId2"/>
    <p:sldLayoutId id="2147490147" r:id="rId3"/>
    <p:sldLayoutId id="2147490148" r:id="rId4"/>
    <p:sldLayoutId id="2147490149" r:id="rId5"/>
  </p:sldLayoutIdLst>
  <p:hf hdr="0" ftr="0" dt="0"/>
  <p:txStyles>
    <p:titleStyle>
      <a:lvl1pPr algn="l" defTabSz="956496" rtl="0" eaLnBrk="0" fontAlgn="base" hangingPunct="0">
        <a:lnSpc>
          <a:spcPct val="106000"/>
        </a:lnSpc>
        <a:spcBef>
          <a:spcPct val="0"/>
        </a:spcBef>
        <a:spcAft>
          <a:spcPct val="0"/>
        </a:spcAft>
        <a:defRPr sz="2000"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sz="2000" b="1">
          <a:solidFill>
            <a:schemeClr val="tx2"/>
          </a:solidFill>
          <a:latin typeface="Arial" charset="0"/>
        </a:defRPr>
      </a:lvl2pPr>
      <a:lvl3pPr algn="l" defTabSz="956496" rtl="0" eaLnBrk="0" fontAlgn="base" hangingPunct="0">
        <a:lnSpc>
          <a:spcPct val="106000"/>
        </a:lnSpc>
        <a:spcBef>
          <a:spcPct val="0"/>
        </a:spcBef>
        <a:spcAft>
          <a:spcPct val="0"/>
        </a:spcAft>
        <a:defRPr sz="2000" b="1">
          <a:solidFill>
            <a:schemeClr val="tx2"/>
          </a:solidFill>
          <a:latin typeface="Arial" charset="0"/>
        </a:defRPr>
      </a:lvl3pPr>
      <a:lvl4pPr algn="l" defTabSz="956496" rtl="0" eaLnBrk="0" fontAlgn="base" hangingPunct="0">
        <a:lnSpc>
          <a:spcPct val="106000"/>
        </a:lnSpc>
        <a:spcBef>
          <a:spcPct val="0"/>
        </a:spcBef>
        <a:spcAft>
          <a:spcPct val="0"/>
        </a:spcAft>
        <a:defRPr sz="2000" b="1">
          <a:solidFill>
            <a:schemeClr val="tx2"/>
          </a:solidFill>
          <a:latin typeface="Arial" charset="0"/>
        </a:defRPr>
      </a:lvl4pPr>
      <a:lvl5pPr algn="l" defTabSz="956496" rtl="0" eaLnBrk="0" fontAlgn="base" hangingPunct="0">
        <a:lnSpc>
          <a:spcPct val="106000"/>
        </a:lnSpc>
        <a:spcBef>
          <a:spcPct val="0"/>
        </a:spcBef>
        <a:spcAft>
          <a:spcPct val="0"/>
        </a:spcAft>
        <a:defRPr sz="2000"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81922"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80310"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30"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latin typeface="Arial" charset="0"/>
                <a:cs typeface="Arial" charset="0"/>
              </a:defRPr>
            </a:lvl1pPr>
          </a:lstStyle>
          <a:p>
            <a:pPr>
              <a:defRPr/>
            </a:pPr>
            <a:fld id="{2E3199DE-99BC-4356-9F4E-5FC4D15860D3}" type="slidenum">
              <a:rPr lang="en-US"/>
              <a:pPr>
                <a:defRPr/>
              </a:pPr>
              <a:t>‹#›</a:t>
            </a:fld>
            <a:endParaRPr lang="en-US" dirty="0"/>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latin typeface="Arial" charset="0"/>
                <a:cs typeface="Arial" charset="0"/>
              </a:defRPr>
            </a:lvl1pPr>
          </a:lstStyle>
          <a:p>
            <a:pPr>
              <a:defRPr/>
            </a:pPr>
            <a:endParaRPr lang="en-US"/>
          </a:p>
        </p:txBody>
      </p:sp>
      <p:sp>
        <p:nvSpPr>
          <p:cNvPr id="1029" name="Rectangle 5"/>
          <p:cNvSpPr>
            <a:spLocks noChangeArrowheads="1"/>
          </p:cNvSpPr>
          <p:nvPr>
            <p:custDataLst>
              <p:tags r:id="rId11"/>
            </p:custDataLst>
          </p:nvPr>
        </p:nvSpPr>
        <p:spPr bwMode="auto">
          <a:xfrm>
            <a:off x="7660648"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defRPr/>
            </a:pPr>
            <a:r>
              <a:rPr lang="en-US" sz="800" dirty="0">
                <a:solidFill>
                  <a:srgbClr val="002776"/>
                </a:solidFill>
              </a:rPr>
              <a:t>©</a:t>
            </a:r>
            <a:r>
              <a:rPr lang="en-US" sz="800" dirty="0" smtClean="0">
                <a:solidFill>
                  <a:srgbClr val="002776"/>
                </a:solidFill>
              </a:rPr>
              <a:t>201</a:t>
            </a:r>
            <a:r>
              <a:rPr lang="tr-TR" sz="800" dirty="0" smtClean="0">
                <a:solidFill>
                  <a:srgbClr val="002776"/>
                </a:solidFill>
              </a:rPr>
              <a:t>2</a:t>
            </a:r>
            <a:r>
              <a:rPr lang="en-US" sz="800" dirty="0" smtClean="0">
                <a:solidFill>
                  <a:srgbClr val="002776"/>
                </a:solidFill>
              </a:rPr>
              <a:t> </a:t>
            </a:r>
            <a:r>
              <a:rPr lang="en-US" sz="800" dirty="0">
                <a:solidFill>
                  <a:srgbClr val="002776"/>
                </a:solidFill>
              </a:rPr>
              <a:t>Deloitte T</a:t>
            </a:r>
            <a:r>
              <a:rPr lang="tr-TR" sz="800" dirty="0">
                <a:solidFill>
                  <a:srgbClr val="002776"/>
                </a:solidFill>
              </a:rPr>
              <a:t>ürkiye</a:t>
            </a:r>
            <a:endParaRPr lang="en-US" sz="800" dirty="0">
              <a:solidFill>
                <a:srgbClr val="002776"/>
              </a:solidFill>
            </a:endParaRPr>
          </a:p>
        </p:txBody>
      </p:sp>
      <p:sp>
        <p:nvSpPr>
          <p:cNvPr id="81927" name="Title Placeholder 1"/>
          <p:cNvSpPr>
            <a:spLocks noGrp="1"/>
          </p:cNvSpPr>
          <p:nvPr>
            <p:ph type="title"/>
            <p:custDataLst>
              <p:tags r:id="rId12"/>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315" r:id="rId1"/>
    <p:sldLayoutId id="2147490316" r:id="rId2"/>
    <p:sldLayoutId id="2147490317" r:id="rId3"/>
    <p:sldLayoutId id="2147490318" r:id="rId4"/>
    <p:sldLayoutId id="2147490319" r:id="rId5"/>
  </p:sldLayoutIdLst>
  <p:transition/>
  <p:hf hdr="0" ftr="0" dt="0"/>
  <p:txStyles>
    <p:titleStyle>
      <a:lvl1pPr algn="l" defTabSz="956496" rtl="0" eaLnBrk="0" fontAlgn="base" hangingPunct="0">
        <a:lnSpc>
          <a:spcPct val="106000"/>
        </a:lnSpc>
        <a:spcBef>
          <a:spcPct val="0"/>
        </a:spcBef>
        <a:spcAft>
          <a:spcPct val="0"/>
        </a:spcAft>
        <a:defRPr sz="2000"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sz="2000" b="1">
          <a:solidFill>
            <a:schemeClr val="tx2"/>
          </a:solidFill>
          <a:latin typeface="Arial" charset="0"/>
        </a:defRPr>
      </a:lvl2pPr>
      <a:lvl3pPr algn="l" defTabSz="956496" rtl="0" eaLnBrk="0" fontAlgn="base" hangingPunct="0">
        <a:lnSpc>
          <a:spcPct val="106000"/>
        </a:lnSpc>
        <a:spcBef>
          <a:spcPct val="0"/>
        </a:spcBef>
        <a:spcAft>
          <a:spcPct val="0"/>
        </a:spcAft>
        <a:defRPr sz="2000" b="1">
          <a:solidFill>
            <a:schemeClr val="tx2"/>
          </a:solidFill>
          <a:latin typeface="Arial" charset="0"/>
        </a:defRPr>
      </a:lvl3pPr>
      <a:lvl4pPr algn="l" defTabSz="956496" rtl="0" eaLnBrk="0" fontAlgn="base" hangingPunct="0">
        <a:lnSpc>
          <a:spcPct val="106000"/>
        </a:lnSpc>
        <a:spcBef>
          <a:spcPct val="0"/>
        </a:spcBef>
        <a:spcAft>
          <a:spcPct val="0"/>
        </a:spcAft>
        <a:defRPr sz="2000" b="1">
          <a:solidFill>
            <a:schemeClr val="tx2"/>
          </a:solidFill>
          <a:latin typeface="Arial" charset="0"/>
        </a:defRPr>
      </a:lvl4pPr>
      <a:lvl5pPr algn="l" defTabSz="956496" rtl="0" eaLnBrk="0" fontAlgn="base" hangingPunct="0">
        <a:lnSpc>
          <a:spcPct val="106000"/>
        </a:lnSpc>
        <a:spcBef>
          <a:spcPct val="0"/>
        </a:spcBef>
        <a:spcAft>
          <a:spcPct val="0"/>
        </a:spcAft>
        <a:defRPr sz="2000"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109570"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90550"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30"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latin typeface="Arial" charset="0"/>
                <a:cs typeface="Arial" charset="0"/>
              </a:defRPr>
            </a:lvl1pPr>
          </a:lstStyle>
          <a:p>
            <a:pPr>
              <a:defRPr/>
            </a:pPr>
            <a:fld id="{CE30F49A-443C-4E95-8472-71413917088F}" type="slidenum">
              <a:rPr lang="en-US"/>
              <a:pPr>
                <a:defRPr/>
              </a:pPr>
              <a:t>‹#›</a:t>
            </a:fld>
            <a:endParaRPr lang="en-US" dirty="0"/>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latin typeface="Arial" charset="0"/>
                <a:cs typeface="Arial" charset="0"/>
              </a:defRPr>
            </a:lvl1pPr>
          </a:lstStyle>
          <a:p>
            <a:pPr>
              <a:defRPr/>
            </a:pPr>
            <a:r>
              <a:rPr lang="en-GB"/>
              <a:t>Yeni TTK için yol haritası</a:t>
            </a:r>
            <a:endParaRPr lang="en-US" dirty="0"/>
          </a:p>
        </p:txBody>
      </p:sp>
      <p:sp>
        <p:nvSpPr>
          <p:cNvPr id="109574" name="Title Placeholder 1"/>
          <p:cNvSpPr>
            <a:spLocks noGrp="1"/>
          </p:cNvSpPr>
          <p:nvPr>
            <p:ph type="title"/>
            <p:custDataLst>
              <p:tags r:id="rId11"/>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8" name="Rectangle 7"/>
          <p:cNvSpPr>
            <a:spLocks noChangeArrowheads="1"/>
          </p:cNvSpPr>
          <p:nvPr userDrawn="1">
            <p:custDataLst>
              <p:tags r:id="rId12"/>
            </p:custDataLst>
          </p:nvPr>
        </p:nvSpPr>
        <p:spPr bwMode="auto">
          <a:xfrm>
            <a:off x="7660648" y="6554788"/>
            <a:ext cx="1049966" cy="141064"/>
          </a:xfrm>
          <a:prstGeom prst="rect">
            <a:avLst/>
          </a:prstGeom>
          <a:noFill/>
          <a:ln w="25400" algn="ctr">
            <a:noFill/>
            <a:miter lim="800000"/>
            <a:headEnd/>
            <a:tailEnd/>
          </a:ln>
        </p:spPr>
        <p:txBody>
          <a:bodyPr wrap="none" lIns="0" tIns="0" rIns="0" bIns="0">
            <a:spAutoFit/>
          </a:bodyPr>
          <a:lstStyle/>
          <a:p>
            <a:pPr algn="r" defTabSz="957230">
              <a:lnSpc>
                <a:spcPts val="1128"/>
              </a:lnSpc>
              <a:defRPr/>
            </a:pPr>
            <a:r>
              <a:rPr lang="en-US" sz="800" dirty="0">
                <a:solidFill>
                  <a:srgbClr val="002776"/>
                </a:solidFill>
                <a:latin typeface="Arial" charset="0"/>
                <a:cs typeface="Arial" charset="0"/>
              </a:rPr>
              <a:t>©</a:t>
            </a:r>
            <a:r>
              <a:rPr lang="en-US" sz="800" dirty="0" smtClean="0">
                <a:solidFill>
                  <a:srgbClr val="002776"/>
                </a:solidFill>
                <a:latin typeface="Arial" charset="0"/>
                <a:cs typeface="Arial" charset="0"/>
              </a:rPr>
              <a:t>201</a:t>
            </a:r>
            <a:r>
              <a:rPr lang="tr-TR" sz="800" dirty="0" smtClean="0">
                <a:solidFill>
                  <a:srgbClr val="002776"/>
                </a:solidFill>
                <a:latin typeface="Arial" charset="0"/>
                <a:cs typeface="Arial" charset="0"/>
              </a:rPr>
              <a:t>2</a:t>
            </a:r>
            <a:r>
              <a:rPr lang="en-US" sz="800" dirty="0" smtClean="0">
                <a:solidFill>
                  <a:srgbClr val="002776"/>
                </a:solidFill>
                <a:latin typeface="Arial" charset="0"/>
                <a:cs typeface="Arial" charset="0"/>
              </a:rPr>
              <a:t> </a:t>
            </a:r>
            <a:r>
              <a:rPr lang="en-US" sz="800" dirty="0">
                <a:solidFill>
                  <a:srgbClr val="002776"/>
                </a:solidFill>
                <a:latin typeface="Arial" charset="0"/>
                <a:cs typeface="Arial" charset="0"/>
              </a:rPr>
              <a:t>Deloitte T</a:t>
            </a:r>
            <a:r>
              <a:rPr lang="tr-TR" sz="800" dirty="0">
                <a:solidFill>
                  <a:srgbClr val="002776"/>
                </a:solidFill>
                <a:latin typeface="Arial" charset="0"/>
                <a:cs typeface="Arial" charset="0"/>
              </a:rPr>
              <a:t>ürkiye</a:t>
            </a:r>
            <a:endParaRPr lang="en-US" sz="800" dirty="0">
              <a:solidFill>
                <a:srgbClr val="002776"/>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90322" r:id="rId1"/>
    <p:sldLayoutId id="2147490323" r:id="rId2"/>
    <p:sldLayoutId id="2147490324" r:id="rId3"/>
    <p:sldLayoutId id="2147490326" r:id="rId4"/>
    <p:sldLayoutId id="2147490327" r:id="rId5"/>
  </p:sldLayoutIdLst>
  <p:transition/>
  <p:hf hdr="0" dt="0"/>
  <p:txStyles>
    <p:titleStyle>
      <a:lvl1pPr algn="l" defTabSz="956496" rtl="0" eaLnBrk="0" fontAlgn="base" hangingPunct="0">
        <a:lnSpc>
          <a:spcPct val="106000"/>
        </a:lnSpc>
        <a:spcBef>
          <a:spcPct val="0"/>
        </a:spcBef>
        <a:spcAft>
          <a:spcPct val="0"/>
        </a:spcAft>
        <a:defRPr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b="1">
          <a:solidFill>
            <a:schemeClr val="tx2"/>
          </a:solidFill>
          <a:latin typeface="Arial" charset="0"/>
        </a:defRPr>
      </a:lvl2pPr>
      <a:lvl3pPr algn="l" defTabSz="956496" rtl="0" eaLnBrk="0" fontAlgn="base" hangingPunct="0">
        <a:lnSpc>
          <a:spcPct val="106000"/>
        </a:lnSpc>
        <a:spcBef>
          <a:spcPct val="0"/>
        </a:spcBef>
        <a:spcAft>
          <a:spcPct val="0"/>
        </a:spcAft>
        <a:defRPr b="1">
          <a:solidFill>
            <a:schemeClr val="tx2"/>
          </a:solidFill>
          <a:latin typeface="Arial" charset="0"/>
        </a:defRPr>
      </a:lvl3pPr>
      <a:lvl4pPr algn="l" defTabSz="956496" rtl="0" eaLnBrk="0" fontAlgn="base" hangingPunct="0">
        <a:lnSpc>
          <a:spcPct val="106000"/>
        </a:lnSpc>
        <a:spcBef>
          <a:spcPct val="0"/>
        </a:spcBef>
        <a:spcAft>
          <a:spcPct val="0"/>
        </a:spcAft>
        <a:defRPr b="1">
          <a:solidFill>
            <a:schemeClr val="tx2"/>
          </a:solidFill>
          <a:latin typeface="Arial" charset="0"/>
        </a:defRPr>
      </a:lvl4pPr>
      <a:lvl5pPr algn="l" defTabSz="956496" rtl="0" eaLnBrk="0" fontAlgn="base" hangingPunct="0">
        <a:lnSpc>
          <a:spcPct val="106000"/>
        </a:lnSpc>
        <a:spcBef>
          <a:spcPct val="0"/>
        </a:spcBef>
        <a:spcAft>
          <a:spcPct val="0"/>
        </a:spcAft>
        <a:defRPr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118786"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07958"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30"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latin typeface="Arial" charset="0"/>
                <a:cs typeface="Arial" charset="0"/>
              </a:defRPr>
            </a:lvl1pPr>
          </a:lstStyle>
          <a:p>
            <a:pPr>
              <a:defRPr/>
            </a:pPr>
            <a:fld id="{913734DD-D56D-4EFC-91A9-DEEB53A8AFE4}" type="slidenum">
              <a:rPr lang="en-US"/>
              <a:pPr>
                <a:defRPr/>
              </a:pPr>
              <a:t>‹#›</a:t>
            </a:fld>
            <a:endParaRPr lang="en-US" dirty="0"/>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latin typeface="Arial" charset="0"/>
                <a:cs typeface="Arial" charset="0"/>
              </a:defRPr>
            </a:lvl1pPr>
          </a:lstStyle>
          <a:p>
            <a:pPr>
              <a:defRPr/>
            </a:pPr>
            <a:endParaRPr lang="en-US"/>
          </a:p>
        </p:txBody>
      </p:sp>
      <p:sp>
        <p:nvSpPr>
          <p:cNvPr id="1029"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defRPr/>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118791" name="Title Placeholder 1"/>
          <p:cNvSpPr>
            <a:spLocks noGrp="1"/>
          </p:cNvSpPr>
          <p:nvPr>
            <p:ph type="title"/>
            <p:custDataLst>
              <p:tags r:id="rId12"/>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335" r:id="rId1"/>
    <p:sldLayoutId id="2147490336" r:id="rId2"/>
    <p:sldLayoutId id="2147490337" r:id="rId3"/>
    <p:sldLayoutId id="2147490339" r:id="rId4"/>
    <p:sldLayoutId id="2147490340" r:id="rId5"/>
  </p:sldLayoutIdLst>
  <p:transition/>
  <p:hf hdr="0" ftr="0" dt="0"/>
  <p:txStyles>
    <p:titleStyle>
      <a:lvl1pPr algn="l" defTabSz="956496" rtl="0" eaLnBrk="0" fontAlgn="base" hangingPunct="0">
        <a:lnSpc>
          <a:spcPct val="106000"/>
        </a:lnSpc>
        <a:spcBef>
          <a:spcPct val="0"/>
        </a:spcBef>
        <a:spcAft>
          <a:spcPct val="0"/>
        </a:spcAft>
        <a:defRPr sz="2000"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sz="2000" b="1">
          <a:solidFill>
            <a:schemeClr val="tx2"/>
          </a:solidFill>
          <a:latin typeface="Arial" charset="0"/>
        </a:defRPr>
      </a:lvl2pPr>
      <a:lvl3pPr algn="l" defTabSz="956496" rtl="0" eaLnBrk="0" fontAlgn="base" hangingPunct="0">
        <a:lnSpc>
          <a:spcPct val="106000"/>
        </a:lnSpc>
        <a:spcBef>
          <a:spcPct val="0"/>
        </a:spcBef>
        <a:spcAft>
          <a:spcPct val="0"/>
        </a:spcAft>
        <a:defRPr sz="2000" b="1">
          <a:solidFill>
            <a:schemeClr val="tx2"/>
          </a:solidFill>
          <a:latin typeface="Arial" charset="0"/>
        </a:defRPr>
      </a:lvl3pPr>
      <a:lvl4pPr algn="l" defTabSz="956496" rtl="0" eaLnBrk="0" fontAlgn="base" hangingPunct="0">
        <a:lnSpc>
          <a:spcPct val="106000"/>
        </a:lnSpc>
        <a:spcBef>
          <a:spcPct val="0"/>
        </a:spcBef>
        <a:spcAft>
          <a:spcPct val="0"/>
        </a:spcAft>
        <a:defRPr sz="2000" b="1">
          <a:solidFill>
            <a:schemeClr val="tx2"/>
          </a:solidFill>
          <a:latin typeface="Arial" charset="0"/>
        </a:defRPr>
      </a:lvl4pPr>
      <a:lvl5pPr algn="l" defTabSz="956496" rtl="0" eaLnBrk="0" fontAlgn="base" hangingPunct="0">
        <a:lnSpc>
          <a:spcPct val="106000"/>
        </a:lnSpc>
        <a:spcBef>
          <a:spcPct val="0"/>
        </a:spcBef>
        <a:spcAft>
          <a:spcPct val="0"/>
        </a:spcAft>
        <a:defRPr sz="2000"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38914"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24342"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30"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latin typeface="Arial" charset="0"/>
                <a:cs typeface="Arial" charset="0"/>
              </a:defRPr>
            </a:lvl1pPr>
          </a:lstStyle>
          <a:p>
            <a:pPr>
              <a:defRPr/>
            </a:pPr>
            <a:fld id="{C2F696B1-8C91-4B0E-9AB5-89278C7EBF98}" type="slidenum">
              <a:rPr lang="en-US"/>
              <a:pPr>
                <a:defRPr/>
              </a:pPr>
              <a:t>‹#›</a:t>
            </a:fld>
            <a:endParaRPr lang="en-US" dirty="0"/>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latin typeface="Arial" charset="0"/>
                <a:cs typeface="Arial" charset="0"/>
              </a:defRPr>
            </a:lvl1pPr>
          </a:lstStyle>
          <a:p>
            <a:pPr>
              <a:defRPr/>
            </a:pPr>
            <a:r>
              <a:rPr lang="en-GB"/>
              <a:t>Yeni TTK için yol haritası</a:t>
            </a:r>
            <a:endParaRPr lang="en-US" dirty="0"/>
          </a:p>
        </p:txBody>
      </p:sp>
      <p:sp>
        <p:nvSpPr>
          <p:cNvPr id="38917" name="Title Placeholder 1"/>
          <p:cNvSpPr>
            <a:spLocks noGrp="1"/>
          </p:cNvSpPr>
          <p:nvPr>
            <p:ph type="title"/>
            <p:custDataLst>
              <p:tags r:id="rId11"/>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8918" name="Rectangle 7"/>
          <p:cNvSpPr>
            <a:spLocks noChangeArrowheads="1"/>
          </p:cNvSpPr>
          <p:nvPr userDrawn="1">
            <p:custDataLst>
              <p:tags r:id="rId12"/>
            </p:custDataLst>
          </p:nvPr>
        </p:nvSpPr>
        <p:spPr bwMode="auto">
          <a:xfrm>
            <a:off x="7660648"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Tree>
  </p:cSld>
  <p:clrMap bg1="lt1" tx1="dk1" bg2="lt2" tx2="dk2" accent1="accent1" accent2="accent2" accent3="accent3" accent4="accent4" accent5="accent5" accent6="accent6" hlink="hlink" folHlink="folHlink"/>
  <p:sldLayoutIdLst>
    <p:sldLayoutId id="2147490342" r:id="rId1"/>
    <p:sldLayoutId id="2147490343" r:id="rId2"/>
    <p:sldLayoutId id="2147490344" r:id="rId3"/>
    <p:sldLayoutId id="2147490346" r:id="rId4"/>
    <p:sldLayoutId id="2147490347" r:id="rId5"/>
  </p:sldLayoutIdLst>
  <p:transition/>
  <p:hf hdr="0" dt="0"/>
  <p:txStyles>
    <p:titleStyle>
      <a:lvl1pPr algn="l" defTabSz="956496" rtl="0" eaLnBrk="0" fontAlgn="base" hangingPunct="0">
        <a:lnSpc>
          <a:spcPct val="106000"/>
        </a:lnSpc>
        <a:spcBef>
          <a:spcPct val="0"/>
        </a:spcBef>
        <a:spcAft>
          <a:spcPct val="0"/>
        </a:spcAft>
        <a:defRPr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b="1">
          <a:solidFill>
            <a:schemeClr val="tx2"/>
          </a:solidFill>
          <a:latin typeface="Arial" charset="0"/>
        </a:defRPr>
      </a:lvl2pPr>
      <a:lvl3pPr algn="l" defTabSz="956496" rtl="0" eaLnBrk="0" fontAlgn="base" hangingPunct="0">
        <a:lnSpc>
          <a:spcPct val="106000"/>
        </a:lnSpc>
        <a:spcBef>
          <a:spcPct val="0"/>
        </a:spcBef>
        <a:spcAft>
          <a:spcPct val="0"/>
        </a:spcAft>
        <a:defRPr b="1">
          <a:solidFill>
            <a:schemeClr val="tx2"/>
          </a:solidFill>
          <a:latin typeface="Arial" charset="0"/>
        </a:defRPr>
      </a:lvl3pPr>
      <a:lvl4pPr algn="l" defTabSz="956496" rtl="0" eaLnBrk="0" fontAlgn="base" hangingPunct="0">
        <a:lnSpc>
          <a:spcPct val="106000"/>
        </a:lnSpc>
        <a:spcBef>
          <a:spcPct val="0"/>
        </a:spcBef>
        <a:spcAft>
          <a:spcPct val="0"/>
        </a:spcAft>
        <a:defRPr b="1">
          <a:solidFill>
            <a:schemeClr val="tx2"/>
          </a:solidFill>
          <a:latin typeface="Arial" charset="0"/>
        </a:defRPr>
      </a:lvl4pPr>
      <a:lvl5pPr algn="l" defTabSz="956496" rtl="0" eaLnBrk="0" fontAlgn="base" hangingPunct="0">
        <a:lnSpc>
          <a:spcPct val="106000"/>
        </a:lnSpc>
        <a:spcBef>
          <a:spcPct val="0"/>
        </a:spcBef>
        <a:spcAft>
          <a:spcPct val="0"/>
        </a:spcAft>
        <a:defRPr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08371" y="350115"/>
            <a:ext cx="8422522"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47460" name="Text Placeholder 2"/>
          <p:cNvSpPr>
            <a:spLocks noGrp="1"/>
          </p:cNvSpPr>
          <p:nvPr>
            <p:ph type="body" idx="1"/>
          </p:nvPr>
        </p:nvSpPr>
        <p:spPr bwMode="auto">
          <a:xfrm>
            <a:off x="405481" y="1190382"/>
            <a:ext cx="8422522"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Slide Number Placeholder 9"/>
          <p:cNvSpPr>
            <a:spLocks noGrp="1"/>
          </p:cNvSpPr>
          <p:nvPr>
            <p:ph type="sldNum" sz="quarter" idx="4"/>
          </p:nvPr>
        </p:nvSpPr>
        <p:spPr>
          <a:xfrm>
            <a:off x="415583" y="6554119"/>
            <a:ext cx="282819" cy="144247"/>
          </a:xfrm>
          <a:prstGeom prst="rect">
            <a:avLst/>
          </a:prstGeom>
        </p:spPr>
        <p:txBody>
          <a:bodyPr vert="horz" wrap="square" lIns="0" tIns="0" rIns="0" bIns="0" numCol="1" anchor="t" anchorCtr="0" compatLnSpc="1">
            <a:prstTxWarp prst="textNoShape">
              <a:avLst/>
            </a:prstTxWarp>
            <a:noAutofit/>
          </a:bodyPr>
          <a:lstStyle>
            <a:lvl1pPr defTabSz="913242">
              <a:lnSpc>
                <a:spcPts val="1077"/>
              </a:lnSpc>
              <a:defRPr sz="900" b="1">
                <a:solidFill>
                  <a:schemeClr val="tx2"/>
                </a:solidFill>
              </a:defRPr>
            </a:lvl1pPr>
          </a:lstStyle>
          <a:p>
            <a:fld id="{3CE4AF9D-03B3-42D7-8CCC-293865CFACCF}" type="slidenum">
              <a:rPr lang="en-US">
                <a:solidFill>
                  <a:srgbClr val="002776"/>
                </a:solidFill>
              </a:rPr>
              <a:pPr/>
              <a:t>‹#›</a:t>
            </a:fld>
            <a:endParaRPr lang="en-US" dirty="0">
              <a:solidFill>
                <a:srgbClr val="002776"/>
              </a:solidFill>
            </a:endParaRPr>
          </a:p>
        </p:txBody>
      </p:sp>
    </p:spTree>
  </p:cSld>
  <p:clrMap bg1="lt1" tx1="dk1" bg2="lt2" tx2="dk2" accent1="accent1" accent2="accent2" accent3="accent3" accent4="accent4" accent5="accent5" accent6="accent6" hlink="hlink" folHlink="folHlink"/>
  <p:sldLayoutIdLst>
    <p:sldLayoutId id="2147490349" r:id="rId1"/>
    <p:sldLayoutId id="2147490350" r:id="rId2"/>
    <p:sldLayoutId id="2147490351" r:id="rId3"/>
    <p:sldLayoutId id="2147490352" r:id="rId4"/>
    <p:sldLayoutId id="2147490353" r:id="rId5"/>
    <p:sldLayoutId id="2147490354" r:id="rId6"/>
    <p:sldLayoutId id="2147490355" r:id="rId7"/>
    <p:sldLayoutId id="2147490356" r:id="rId8"/>
    <p:sldLayoutId id="2147490357" r:id="rId9"/>
    <p:sldLayoutId id="2147490358" r:id="rId10"/>
    <p:sldLayoutId id="2147490359" r:id="rId11"/>
    <p:sldLayoutId id="2147490360" r:id="rId12"/>
    <p:sldLayoutId id="2147490361" r:id="rId13"/>
    <p:sldLayoutId id="2147490362" r:id="rId14"/>
  </p:sldLayoutIdLst>
  <p:hf hdr="0" ftr="0" dt="0"/>
  <p:txStyles>
    <p:titleStyle>
      <a:lvl1pPr algn="l" defTabSz="913242" rtl="0" eaLnBrk="1" fontAlgn="base" hangingPunct="1">
        <a:lnSpc>
          <a:spcPts val="3050"/>
        </a:lnSpc>
        <a:spcBef>
          <a:spcPct val="0"/>
        </a:spcBef>
        <a:spcAft>
          <a:spcPct val="0"/>
        </a:spcAft>
        <a:defRPr sz="2300" b="1">
          <a:solidFill>
            <a:schemeClr val="tx2"/>
          </a:solidFill>
          <a:latin typeface="+mj-lt"/>
          <a:ea typeface="+mj-ea"/>
          <a:cs typeface="+mj-cs"/>
        </a:defRPr>
      </a:lvl1pPr>
      <a:lvl2pPr algn="l" defTabSz="913242" rtl="0" eaLnBrk="1" fontAlgn="base" hangingPunct="1">
        <a:lnSpc>
          <a:spcPts val="3050"/>
        </a:lnSpc>
        <a:spcBef>
          <a:spcPct val="0"/>
        </a:spcBef>
        <a:spcAft>
          <a:spcPct val="0"/>
        </a:spcAft>
        <a:defRPr sz="2300" b="1">
          <a:solidFill>
            <a:schemeClr val="tx2"/>
          </a:solidFill>
          <a:latin typeface="Arial" pitchFamily="34" charset="0"/>
        </a:defRPr>
      </a:lvl2pPr>
      <a:lvl3pPr algn="l" defTabSz="913242" rtl="0" eaLnBrk="1" fontAlgn="base" hangingPunct="1">
        <a:lnSpc>
          <a:spcPts val="3050"/>
        </a:lnSpc>
        <a:spcBef>
          <a:spcPct val="0"/>
        </a:spcBef>
        <a:spcAft>
          <a:spcPct val="0"/>
        </a:spcAft>
        <a:defRPr sz="2300" b="1">
          <a:solidFill>
            <a:schemeClr val="tx2"/>
          </a:solidFill>
          <a:latin typeface="Arial" pitchFamily="34" charset="0"/>
        </a:defRPr>
      </a:lvl3pPr>
      <a:lvl4pPr algn="l" defTabSz="913242" rtl="0" eaLnBrk="1" fontAlgn="base" hangingPunct="1">
        <a:lnSpc>
          <a:spcPts val="3050"/>
        </a:lnSpc>
        <a:spcBef>
          <a:spcPct val="0"/>
        </a:spcBef>
        <a:spcAft>
          <a:spcPct val="0"/>
        </a:spcAft>
        <a:defRPr sz="2300" b="1">
          <a:solidFill>
            <a:schemeClr val="tx2"/>
          </a:solidFill>
          <a:latin typeface="Arial" pitchFamily="34" charset="0"/>
        </a:defRPr>
      </a:lvl4pPr>
      <a:lvl5pPr algn="l" defTabSz="913242" rtl="0" eaLnBrk="1" fontAlgn="base" hangingPunct="1">
        <a:lnSpc>
          <a:spcPts val="3050"/>
        </a:lnSpc>
        <a:spcBef>
          <a:spcPct val="0"/>
        </a:spcBef>
        <a:spcAft>
          <a:spcPct val="0"/>
        </a:spcAft>
        <a:defRPr sz="2300" b="1">
          <a:solidFill>
            <a:schemeClr val="tx2"/>
          </a:solidFill>
          <a:latin typeface="Arial" pitchFamily="34" charset="0"/>
        </a:defRPr>
      </a:lvl5pPr>
      <a:lvl6pPr marL="409679" algn="l" defTabSz="913242" rtl="0" eaLnBrk="1" fontAlgn="base" hangingPunct="1">
        <a:lnSpc>
          <a:spcPts val="3050"/>
        </a:lnSpc>
        <a:spcBef>
          <a:spcPct val="0"/>
        </a:spcBef>
        <a:spcAft>
          <a:spcPct val="0"/>
        </a:spcAft>
        <a:defRPr sz="2300" b="1">
          <a:solidFill>
            <a:schemeClr val="tx2"/>
          </a:solidFill>
          <a:latin typeface="Arial" pitchFamily="34" charset="0"/>
        </a:defRPr>
      </a:lvl6pPr>
      <a:lvl7pPr marL="819361" algn="l" defTabSz="913242" rtl="0" eaLnBrk="1" fontAlgn="base" hangingPunct="1">
        <a:lnSpc>
          <a:spcPts val="3050"/>
        </a:lnSpc>
        <a:spcBef>
          <a:spcPct val="0"/>
        </a:spcBef>
        <a:spcAft>
          <a:spcPct val="0"/>
        </a:spcAft>
        <a:defRPr sz="2300" b="1">
          <a:solidFill>
            <a:schemeClr val="tx2"/>
          </a:solidFill>
          <a:latin typeface="Arial" pitchFamily="34" charset="0"/>
        </a:defRPr>
      </a:lvl7pPr>
      <a:lvl8pPr marL="1229039" algn="l" defTabSz="913242" rtl="0" eaLnBrk="1" fontAlgn="base" hangingPunct="1">
        <a:lnSpc>
          <a:spcPts val="3050"/>
        </a:lnSpc>
        <a:spcBef>
          <a:spcPct val="0"/>
        </a:spcBef>
        <a:spcAft>
          <a:spcPct val="0"/>
        </a:spcAft>
        <a:defRPr sz="2300" b="1">
          <a:solidFill>
            <a:schemeClr val="tx2"/>
          </a:solidFill>
          <a:latin typeface="Arial" pitchFamily="34" charset="0"/>
        </a:defRPr>
      </a:lvl8pPr>
      <a:lvl9pPr marL="1638715" algn="l" defTabSz="913242" rtl="0" eaLnBrk="1" fontAlgn="base" hangingPunct="1">
        <a:lnSpc>
          <a:spcPts val="3050"/>
        </a:lnSpc>
        <a:spcBef>
          <a:spcPct val="0"/>
        </a:spcBef>
        <a:spcAft>
          <a:spcPct val="0"/>
        </a:spcAft>
        <a:defRPr sz="2300" b="1">
          <a:solidFill>
            <a:schemeClr val="tx2"/>
          </a:solidFill>
          <a:latin typeface="Arial" pitchFamily="34" charset="0"/>
        </a:defRPr>
      </a:lvl9pPr>
    </p:titleStyle>
    <p:bodyStyle>
      <a:lvl1pPr marL="342823" indent="-342823" algn="l" defTabSz="913242" rtl="0" eaLnBrk="1" fontAlgn="base" hangingPunct="1">
        <a:spcBef>
          <a:spcPct val="0"/>
        </a:spcBef>
        <a:spcAft>
          <a:spcPts val="269"/>
        </a:spcAft>
        <a:buFont typeface="Arial" pitchFamily="34" charset="0"/>
        <a:defRPr sz="1800">
          <a:solidFill>
            <a:schemeClr val="tx2"/>
          </a:solidFill>
          <a:latin typeface="+mn-lt"/>
          <a:ea typeface="+mn-ea"/>
          <a:cs typeface="+mn-cs"/>
        </a:defRPr>
      </a:lvl1pPr>
      <a:lvl2pPr marL="182080" indent="-182080" algn="l" defTabSz="913242" rtl="0" eaLnBrk="1" fontAlgn="base" hangingPunct="1">
        <a:spcBef>
          <a:spcPct val="0"/>
        </a:spcBef>
        <a:spcAft>
          <a:spcPts val="269"/>
        </a:spcAft>
        <a:buFont typeface="Arial" pitchFamily="34" charset="0"/>
        <a:buChar char="•"/>
        <a:defRPr sz="1800">
          <a:solidFill>
            <a:schemeClr val="tx2"/>
          </a:solidFill>
          <a:latin typeface="+mn-lt"/>
        </a:defRPr>
      </a:lvl2pPr>
      <a:lvl3pPr marL="357047" indent="-174968" algn="l" defTabSz="913242" rtl="0" eaLnBrk="1" fontAlgn="base" hangingPunct="1">
        <a:spcBef>
          <a:spcPct val="0"/>
        </a:spcBef>
        <a:spcAft>
          <a:spcPts val="269"/>
        </a:spcAft>
        <a:buFont typeface="Arial" pitchFamily="34" charset="0"/>
        <a:buChar char="‒"/>
        <a:defRPr sz="1800">
          <a:solidFill>
            <a:schemeClr val="tx2"/>
          </a:solidFill>
          <a:latin typeface="+mn-lt"/>
        </a:defRPr>
      </a:lvl3pPr>
      <a:lvl4pPr marL="539123" indent="-182080" algn="l" defTabSz="913242" rtl="0" eaLnBrk="1" fontAlgn="base" hangingPunct="1">
        <a:spcBef>
          <a:spcPct val="0"/>
        </a:spcBef>
        <a:spcAft>
          <a:spcPts val="538"/>
        </a:spcAft>
        <a:buFont typeface="Arial" pitchFamily="34" charset="0"/>
        <a:buChar char="•"/>
        <a:defRPr>
          <a:solidFill>
            <a:schemeClr val="tx2"/>
          </a:solidFill>
          <a:latin typeface="+mn-lt"/>
        </a:defRPr>
      </a:lvl4pPr>
      <a:lvl5pPr marL="711249" indent="-172126" algn="l" defTabSz="913242" rtl="0" eaLnBrk="1" fontAlgn="base" hangingPunct="1">
        <a:spcBef>
          <a:spcPct val="0"/>
        </a:spcBef>
        <a:spcAft>
          <a:spcPts val="538"/>
        </a:spcAft>
        <a:buFont typeface="Arial" pitchFamily="34" charset="0"/>
        <a:buChar char="‒"/>
        <a:defRPr>
          <a:solidFill>
            <a:schemeClr val="tx2"/>
          </a:solidFill>
          <a:latin typeface="+mn-lt"/>
        </a:defRPr>
      </a:lvl5pPr>
      <a:lvl6pPr marL="1120928" indent="-172126" algn="l" defTabSz="913242" rtl="0" eaLnBrk="1" fontAlgn="base" hangingPunct="1">
        <a:spcBef>
          <a:spcPct val="0"/>
        </a:spcBef>
        <a:spcAft>
          <a:spcPts val="538"/>
        </a:spcAft>
        <a:buFont typeface="Arial" pitchFamily="34" charset="0"/>
        <a:buChar char="‒"/>
        <a:defRPr>
          <a:solidFill>
            <a:schemeClr val="tx2"/>
          </a:solidFill>
          <a:latin typeface="+mn-lt"/>
        </a:defRPr>
      </a:lvl6pPr>
      <a:lvl7pPr marL="1530609" indent="-172126" algn="l" defTabSz="913242" rtl="0" eaLnBrk="1" fontAlgn="base" hangingPunct="1">
        <a:spcBef>
          <a:spcPct val="0"/>
        </a:spcBef>
        <a:spcAft>
          <a:spcPts val="538"/>
        </a:spcAft>
        <a:buFont typeface="Arial" pitchFamily="34" charset="0"/>
        <a:buChar char="‒"/>
        <a:defRPr>
          <a:solidFill>
            <a:schemeClr val="tx2"/>
          </a:solidFill>
          <a:latin typeface="+mn-lt"/>
        </a:defRPr>
      </a:lvl7pPr>
      <a:lvl8pPr marL="1940287" indent="-172126" algn="l" defTabSz="913242" rtl="0" eaLnBrk="1" fontAlgn="base" hangingPunct="1">
        <a:spcBef>
          <a:spcPct val="0"/>
        </a:spcBef>
        <a:spcAft>
          <a:spcPts val="538"/>
        </a:spcAft>
        <a:buFont typeface="Arial" pitchFamily="34" charset="0"/>
        <a:buChar char="‒"/>
        <a:defRPr>
          <a:solidFill>
            <a:schemeClr val="tx2"/>
          </a:solidFill>
          <a:latin typeface="+mn-lt"/>
        </a:defRPr>
      </a:lvl8pPr>
      <a:lvl9pPr marL="2349965" indent="-172126" algn="l" defTabSz="913242" rtl="0" eaLnBrk="1" fontAlgn="base" hangingPunct="1">
        <a:spcBef>
          <a:spcPct val="0"/>
        </a:spcBef>
        <a:spcAft>
          <a:spcPts val="538"/>
        </a:spcAft>
        <a:buFont typeface="Arial" pitchFamily="34" charset="0"/>
        <a:buChar char="‒"/>
        <a:defRPr>
          <a:solidFill>
            <a:schemeClr val="tx2"/>
          </a:solidFill>
          <a:latin typeface="+mn-lt"/>
        </a:defRPr>
      </a:lvl9pPr>
    </p:bodyStyle>
    <p:otherStyle>
      <a:defPPr>
        <a:defRPr lang="tr-TR"/>
      </a:defPPr>
      <a:lvl1pPr marL="0" algn="l" defTabSz="819361" rtl="0" eaLnBrk="1" latinLnBrk="0" hangingPunct="1">
        <a:defRPr sz="1600" kern="1200">
          <a:solidFill>
            <a:schemeClr val="tx1"/>
          </a:solidFill>
          <a:latin typeface="+mn-lt"/>
          <a:ea typeface="+mn-ea"/>
          <a:cs typeface="+mn-cs"/>
        </a:defRPr>
      </a:lvl1pPr>
      <a:lvl2pPr marL="409679" algn="l" defTabSz="819361" rtl="0" eaLnBrk="1" latinLnBrk="0" hangingPunct="1">
        <a:defRPr sz="1600" kern="1200">
          <a:solidFill>
            <a:schemeClr val="tx1"/>
          </a:solidFill>
          <a:latin typeface="+mn-lt"/>
          <a:ea typeface="+mn-ea"/>
          <a:cs typeface="+mn-cs"/>
        </a:defRPr>
      </a:lvl2pPr>
      <a:lvl3pPr marL="819361" algn="l" defTabSz="819361" rtl="0" eaLnBrk="1" latinLnBrk="0" hangingPunct="1">
        <a:defRPr sz="1600" kern="1200">
          <a:solidFill>
            <a:schemeClr val="tx1"/>
          </a:solidFill>
          <a:latin typeface="+mn-lt"/>
          <a:ea typeface="+mn-ea"/>
          <a:cs typeface="+mn-cs"/>
        </a:defRPr>
      </a:lvl3pPr>
      <a:lvl4pPr marL="1229039" algn="l" defTabSz="819361" rtl="0" eaLnBrk="1" latinLnBrk="0" hangingPunct="1">
        <a:defRPr sz="1600" kern="1200">
          <a:solidFill>
            <a:schemeClr val="tx1"/>
          </a:solidFill>
          <a:latin typeface="+mn-lt"/>
          <a:ea typeface="+mn-ea"/>
          <a:cs typeface="+mn-cs"/>
        </a:defRPr>
      </a:lvl4pPr>
      <a:lvl5pPr marL="1638715" algn="l" defTabSz="819361" rtl="0" eaLnBrk="1" latinLnBrk="0" hangingPunct="1">
        <a:defRPr sz="1600" kern="1200">
          <a:solidFill>
            <a:schemeClr val="tx1"/>
          </a:solidFill>
          <a:latin typeface="+mn-lt"/>
          <a:ea typeface="+mn-ea"/>
          <a:cs typeface="+mn-cs"/>
        </a:defRPr>
      </a:lvl5pPr>
      <a:lvl6pPr marL="2048397" algn="l" defTabSz="819361" rtl="0" eaLnBrk="1" latinLnBrk="0" hangingPunct="1">
        <a:defRPr sz="1600" kern="1200">
          <a:solidFill>
            <a:schemeClr val="tx1"/>
          </a:solidFill>
          <a:latin typeface="+mn-lt"/>
          <a:ea typeface="+mn-ea"/>
          <a:cs typeface="+mn-cs"/>
        </a:defRPr>
      </a:lvl6pPr>
      <a:lvl7pPr marL="2458075" algn="l" defTabSz="819361" rtl="0" eaLnBrk="1" latinLnBrk="0" hangingPunct="1">
        <a:defRPr sz="1600" kern="1200">
          <a:solidFill>
            <a:schemeClr val="tx1"/>
          </a:solidFill>
          <a:latin typeface="+mn-lt"/>
          <a:ea typeface="+mn-ea"/>
          <a:cs typeface="+mn-cs"/>
        </a:defRPr>
      </a:lvl7pPr>
      <a:lvl8pPr marL="2867755" algn="l" defTabSz="819361" rtl="0" eaLnBrk="1" latinLnBrk="0" hangingPunct="1">
        <a:defRPr sz="1600" kern="1200">
          <a:solidFill>
            <a:schemeClr val="tx1"/>
          </a:solidFill>
          <a:latin typeface="+mn-lt"/>
          <a:ea typeface="+mn-ea"/>
          <a:cs typeface="+mn-cs"/>
        </a:defRPr>
      </a:lvl8pPr>
      <a:lvl9pPr marL="3277434" algn="l" defTabSz="819361" rtl="0" eaLnBrk="1" latinLnBrk="0" hangingPunct="1">
        <a:defRPr sz="16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08371" y="350115"/>
            <a:ext cx="8422522"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47460" name="Text Placeholder 2"/>
          <p:cNvSpPr>
            <a:spLocks noGrp="1"/>
          </p:cNvSpPr>
          <p:nvPr>
            <p:ph type="body" idx="1"/>
          </p:nvPr>
        </p:nvSpPr>
        <p:spPr bwMode="auto">
          <a:xfrm>
            <a:off x="405481" y="1190382"/>
            <a:ext cx="8422522"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Slide Number Placeholder 9"/>
          <p:cNvSpPr>
            <a:spLocks noGrp="1"/>
          </p:cNvSpPr>
          <p:nvPr>
            <p:ph type="sldNum" sz="quarter" idx="4"/>
          </p:nvPr>
        </p:nvSpPr>
        <p:spPr>
          <a:xfrm>
            <a:off x="415583" y="6554118"/>
            <a:ext cx="282819" cy="144247"/>
          </a:xfrm>
          <a:prstGeom prst="rect">
            <a:avLst/>
          </a:prstGeom>
        </p:spPr>
        <p:txBody>
          <a:bodyPr vert="horz" wrap="square" lIns="0" tIns="0" rIns="0" bIns="0" numCol="1" anchor="t" anchorCtr="0" compatLnSpc="1">
            <a:prstTxWarp prst="textNoShape">
              <a:avLst/>
            </a:prstTxWarp>
            <a:noAutofit/>
          </a:bodyPr>
          <a:lstStyle>
            <a:lvl1pPr defTabSz="913388">
              <a:lnSpc>
                <a:spcPts val="1077"/>
              </a:lnSpc>
              <a:defRPr sz="900" b="1">
                <a:solidFill>
                  <a:schemeClr val="tx2"/>
                </a:solidFill>
              </a:defRPr>
            </a:lvl1pPr>
          </a:lstStyle>
          <a:p>
            <a:fld id="{3CE4AF9D-03B3-42D7-8CCC-293865CFACCF}" type="slidenum">
              <a:rPr lang="en-US">
                <a:solidFill>
                  <a:srgbClr val="002776"/>
                </a:solidFill>
              </a:rPr>
              <a:pPr/>
              <a:t>‹#›</a:t>
            </a:fld>
            <a:endParaRPr lang="en-US" dirty="0">
              <a:solidFill>
                <a:srgbClr val="002776"/>
              </a:solidFill>
            </a:endParaRPr>
          </a:p>
        </p:txBody>
      </p:sp>
    </p:spTree>
  </p:cSld>
  <p:clrMap bg1="lt1" tx1="dk1" bg2="lt2" tx2="dk2" accent1="accent1" accent2="accent2" accent3="accent3" accent4="accent4" accent5="accent5" accent6="accent6" hlink="hlink" folHlink="folHlink"/>
  <p:sldLayoutIdLst>
    <p:sldLayoutId id="2147490364" r:id="rId1"/>
    <p:sldLayoutId id="2147490365" r:id="rId2"/>
    <p:sldLayoutId id="2147490366" r:id="rId3"/>
    <p:sldLayoutId id="2147490367" r:id="rId4"/>
    <p:sldLayoutId id="2147490368" r:id="rId5"/>
    <p:sldLayoutId id="2147490369" r:id="rId6"/>
    <p:sldLayoutId id="2147490370" r:id="rId7"/>
    <p:sldLayoutId id="2147490371" r:id="rId8"/>
    <p:sldLayoutId id="2147490372" r:id="rId9"/>
    <p:sldLayoutId id="2147490373" r:id="rId10"/>
    <p:sldLayoutId id="2147490374" r:id="rId11"/>
    <p:sldLayoutId id="2147490375" r:id="rId12"/>
    <p:sldLayoutId id="2147490377" r:id="rId13"/>
  </p:sldLayoutIdLst>
  <p:hf hdr="0" ftr="0" dt="0"/>
  <p:txStyles>
    <p:titleStyle>
      <a:lvl1pPr algn="l" defTabSz="913388" rtl="0" eaLnBrk="1" fontAlgn="base" hangingPunct="1">
        <a:lnSpc>
          <a:spcPts val="3050"/>
        </a:lnSpc>
        <a:spcBef>
          <a:spcPct val="0"/>
        </a:spcBef>
        <a:spcAft>
          <a:spcPct val="0"/>
        </a:spcAft>
        <a:defRPr sz="2300" b="1">
          <a:solidFill>
            <a:schemeClr val="tx2"/>
          </a:solidFill>
          <a:latin typeface="+mj-lt"/>
          <a:ea typeface="+mj-ea"/>
          <a:cs typeface="+mj-cs"/>
        </a:defRPr>
      </a:lvl1pPr>
      <a:lvl2pPr algn="l" defTabSz="913388" rtl="0" eaLnBrk="1" fontAlgn="base" hangingPunct="1">
        <a:lnSpc>
          <a:spcPts val="3050"/>
        </a:lnSpc>
        <a:spcBef>
          <a:spcPct val="0"/>
        </a:spcBef>
        <a:spcAft>
          <a:spcPct val="0"/>
        </a:spcAft>
        <a:defRPr sz="2300" b="1">
          <a:solidFill>
            <a:schemeClr val="tx2"/>
          </a:solidFill>
          <a:latin typeface="Arial" pitchFamily="34" charset="0"/>
        </a:defRPr>
      </a:lvl2pPr>
      <a:lvl3pPr algn="l" defTabSz="913388" rtl="0" eaLnBrk="1" fontAlgn="base" hangingPunct="1">
        <a:lnSpc>
          <a:spcPts val="3050"/>
        </a:lnSpc>
        <a:spcBef>
          <a:spcPct val="0"/>
        </a:spcBef>
        <a:spcAft>
          <a:spcPct val="0"/>
        </a:spcAft>
        <a:defRPr sz="2300" b="1">
          <a:solidFill>
            <a:schemeClr val="tx2"/>
          </a:solidFill>
          <a:latin typeface="Arial" pitchFamily="34" charset="0"/>
        </a:defRPr>
      </a:lvl3pPr>
      <a:lvl4pPr algn="l" defTabSz="913388" rtl="0" eaLnBrk="1" fontAlgn="base" hangingPunct="1">
        <a:lnSpc>
          <a:spcPts val="3050"/>
        </a:lnSpc>
        <a:spcBef>
          <a:spcPct val="0"/>
        </a:spcBef>
        <a:spcAft>
          <a:spcPct val="0"/>
        </a:spcAft>
        <a:defRPr sz="2300" b="1">
          <a:solidFill>
            <a:schemeClr val="tx2"/>
          </a:solidFill>
          <a:latin typeface="Arial" pitchFamily="34" charset="0"/>
        </a:defRPr>
      </a:lvl4pPr>
      <a:lvl5pPr algn="l" defTabSz="913388" rtl="0" eaLnBrk="1" fontAlgn="base" hangingPunct="1">
        <a:lnSpc>
          <a:spcPts val="3050"/>
        </a:lnSpc>
        <a:spcBef>
          <a:spcPct val="0"/>
        </a:spcBef>
        <a:spcAft>
          <a:spcPct val="0"/>
        </a:spcAft>
        <a:defRPr sz="2300" b="1">
          <a:solidFill>
            <a:schemeClr val="tx2"/>
          </a:solidFill>
          <a:latin typeface="Arial" pitchFamily="34" charset="0"/>
        </a:defRPr>
      </a:lvl5pPr>
      <a:lvl6pPr marL="409745" algn="l" defTabSz="913388" rtl="0" eaLnBrk="1" fontAlgn="base" hangingPunct="1">
        <a:lnSpc>
          <a:spcPts val="3050"/>
        </a:lnSpc>
        <a:spcBef>
          <a:spcPct val="0"/>
        </a:spcBef>
        <a:spcAft>
          <a:spcPct val="0"/>
        </a:spcAft>
        <a:defRPr sz="2300" b="1">
          <a:solidFill>
            <a:schemeClr val="tx2"/>
          </a:solidFill>
          <a:latin typeface="Arial" pitchFamily="34" charset="0"/>
        </a:defRPr>
      </a:lvl6pPr>
      <a:lvl7pPr marL="819492" algn="l" defTabSz="913388" rtl="0" eaLnBrk="1" fontAlgn="base" hangingPunct="1">
        <a:lnSpc>
          <a:spcPts val="3050"/>
        </a:lnSpc>
        <a:spcBef>
          <a:spcPct val="0"/>
        </a:spcBef>
        <a:spcAft>
          <a:spcPct val="0"/>
        </a:spcAft>
        <a:defRPr sz="2300" b="1">
          <a:solidFill>
            <a:schemeClr val="tx2"/>
          </a:solidFill>
          <a:latin typeface="Arial" pitchFamily="34" charset="0"/>
        </a:defRPr>
      </a:lvl7pPr>
      <a:lvl8pPr marL="1229236" algn="l" defTabSz="913388" rtl="0" eaLnBrk="1" fontAlgn="base" hangingPunct="1">
        <a:lnSpc>
          <a:spcPts val="3050"/>
        </a:lnSpc>
        <a:spcBef>
          <a:spcPct val="0"/>
        </a:spcBef>
        <a:spcAft>
          <a:spcPct val="0"/>
        </a:spcAft>
        <a:defRPr sz="2300" b="1">
          <a:solidFill>
            <a:schemeClr val="tx2"/>
          </a:solidFill>
          <a:latin typeface="Arial" pitchFamily="34" charset="0"/>
        </a:defRPr>
      </a:lvl8pPr>
      <a:lvl9pPr marL="1638978" algn="l" defTabSz="913388" rtl="0" eaLnBrk="1" fontAlgn="base" hangingPunct="1">
        <a:lnSpc>
          <a:spcPts val="3050"/>
        </a:lnSpc>
        <a:spcBef>
          <a:spcPct val="0"/>
        </a:spcBef>
        <a:spcAft>
          <a:spcPct val="0"/>
        </a:spcAft>
        <a:defRPr sz="2300" b="1">
          <a:solidFill>
            <a:schemeClr val="tx2"/>
          </a:solidFill>
          <a:latin typeface="Arial" pitchFamily="34" charset="0"/>
        </a:defRPr>
      </a:lvl9pPr>
    </p:titleStyle>
    <p:bodyStyle>
      <a:lvl1pPr marL="342878" indent="-342878" algn="l" defTabSz="913388" rtl="0" eaLnBrk="1" fontAlgn="base" hangingPunct="1">
        <a:spcBef>
          <a:spcPct val="0"/>
        </a:spcBef>
        <a:spcAft>
          <a:spcPts val="269"/>
        </a:spcAft>
        <a:buFont typeface="Arial" pitchFamily="34" charset="0"/>
        <a:defRPr sz="1800">
          <a:solidFill>
            <a:schemeClr val="tx2"/>
          </a:solidFill>
          <a:latin typeface="+mn-lt"/>
          <a:ea typeface="+mn-ea"/>
          <a:cs typeface="+mn-cs"/>
        </a:defRPr>
      </a:lvl1pPr>
      <a:lvl2pPr marL="182109" indent="-182109" algn="l" defTabSz="913388" rtl="0" eaLnBrk="1" fontAlgn="base" hangingPunct="1">
        <a:spcBef>
          <a:spcPct val="0"/>
        </a:spcBef>
        <a:spcAft>
          <a:spcPts val="269"/>
        </a:spcAft>
        <a:buFont typeface="Arial" pitchFamily="34" charset="0"/>
        <a:buChar char="•"/>
        <a:defRPr sz="1800">
          <a:solidFill>
            <a:schemeClr val="tx2"/>
          </a:solidFill>
          <a:latin typeface="+mn-lt"/>
        </a:defRPr>
      </a:lvl2pPr>
      <a:lvl3pPr marL="357104" indent="-174996" algn="l" defTabSz="913388" rtl="0" eaLnBrk="1" fontAlgn="base" hangingPunct="1">
        <a:spcBef>
          <a:spcPct val="0"/>
        </a:spcBef>
        <a:spcAft>
          <a:spcPts val="269"/>
        </a:spcAft>
        <a:buFont typeface="Arial" pitchFamily="34" charset="0"/>
        <a:buChar char="‒"/>
        <a:defRPr sz="1800">
          <a:solidFill>
            <a:schemeClr val="tx2"/>
          </a:solidFill>
          <a:latin typeface="+mn-lt"/>
        </a:defRPr>
      </a:lvl3pPr>
      <a:lvl4pPr marL="539209" indent="-182109" algn="l" defTabSz="913388" rtl="0" eaLnBrk="1" fontAlgn="base" hangingPunct="1">
        <a:spcBef>
          <a:spcPct val="0"/>
        </a:spcBef>
        <a:spcAft>
          <a:spcPts val="538"/>
        </a:spcAft>
        <a:buFont typeface="Arial" pitchFamily="34" charset="0"/>
        <a:buChar char="•"/>
        <a:defRPr>
          <a:solidFill>
            <a:schemeClr val="tx2"/>
          </a:solidFill>
          <a:latin typeface="+mn-lt"/>
        </a:defRPr>
      </a:lvl4pPr>
      <a:lvl5pPr marL="711363" indent="-172154" algn="l" defTabSz="913388" rtl="0" eaLnBrk="1" fontAlgn="base" hangingPunct="1">
        <a:spcBef>
          <a:spcPct val="0"/>
        </a:spcBef>
        <a:spcAft>
          <a:spcPts val="538"/>
        </a:spcAft>
        <a:buFont typeface="Arial" pitchFamily="34" charset="0"/>
        <a:buChar char="‒"/>
        <a:defRPr>
          <a:solidFill>
            <a:schemeClr val="tx2"/>
          </a:solidFill>
          <a:latin typeface="+mn-lt"/>
        </a:defRPr>
      </a:lvl5pPr>
      <a:lvl6pPr marL="1121107" indent="-172154" algn="l" defTabSz="913388" rtl="0" eaLnBrk="1" fontAlgn="base" hangingPunct="1">
        <a:spcBef>
          <a:spcPct val="0"/>
        </a:spcBef>
        <a:spcAft>
          <a:spcPts val="538"/>
        </a:spcAft>
        <a:buFont typeface="Arial" pitchFamily="34" charset="0"/>
        <a:buChar char="‒"/>
        <a:defRPr>
          <a:solidFill>
            <a:schemeClr val="tx2"/>
          </a:solidFill>
          <a:latin typeface="+mn-lt"/>
        </a:defRPr>
      </a:lvl6pPr>
      <a:lvl7pPr marL="1530854" indent="-172154" algn="l" defTabSz="913388" rtl="0" eaLnBrk="1" fontAlgn="base" hangingPunct="1">
        <a:spcBef>
          <a:spcPct val="0"/>
        </a:spcBef>
        <a:spcAft>
          <a:spcPts val="538"/>
        </a:spcAft>
        <a:buFont typeface="Arial" pitchFamily="34" charset="0"/>
        <a:buChar char="‒"/>
        <a:defRPr>
          <a:solidFill>
            <a:schemeClr val="tx2"/>
          </a:solidFill>
          <a:latin typeface="+mn-lt"/>
        </a:defRPr>
      </a:lvl7pPr>
      <a:lvl8pPr marL="1940598" indent="-172154" algn="l" defTabSz="913388" rtl="0" eaLnBrk="1" fontAlgn="base" hangingPunct="1">
        <a:spcBef>
          <a:spcPct val="0"/>
        </a:spcBef>
        <a:spcAft>
          <a:spcPts val="538"/>
        </a:spcAft>
        <a:buFont typeface="Arial" pitchFamily="34" charset="0"/>
        <a:buChar char="‒"/>
        <a:defRPr>
          <a:solidFill>
            <a:schemeClr val="tx2"/>
          </a:solidFill>
          <a:latin typeface="+mn-lt"/>
        </a:defRPr>
      </a:lvl8pPr>
      <a:lvl9pPr marL="2350342" indent="-172154" algn="l" defTabSz="913388" rtl="0" eaLnBrk="1" fontAlgn="base" hangingPunct="1">
        <a:spcBef>
          <a:spcPct val="0"/>
        </a:spcBef>
        <a:spcAft>
          <a:spcPts val="538"/>
        </a:spcAft>
        <a:buFont typeface="Arial" pitchFamily="34" charset="0"/>
        <a:buChar char="‒"/>
        <a:defRPr>
          <a:solidFill>
            <a:schemeClr val="tx2"/>
          </a:solidFill>
          <a:latin typeface="+mn-lt"/>
        </a:defRPr>
      </a:lvl9pPr>
    </p:bodyStyle>
    <p:otherStyle>
      <a:defPPr>
        <a:defRPr lang="tr-TR"/>
      </a:defPPr>
      <a:lvl1pPr marL="0" algn="l" defTabSz="819492" rtl="0" eaLnBrk="1" latinLnBrk="0" hangingPunct="1">
        <a:defRPr sz="1600" kern="1200">
          <a:solidFill>
            <a:schemeClr val="tx1"/>
          </a:solidFill>
          <a:latin typeface="+mn-lt"/>
          <a:ea typeface="+mn-ea"/>
          <a:cs typeface="+mn-cs"/>
        </a:defRPr>
      </a:lvl1pPr>
      <a:lvl2pPr marL="409745" algn="l" defTabSz="819492" rtl="0" eaLnBrk="1" latinLnBrk="0" hangingPunct="1">
        <a:defRPr sz="1600" kern="1200">
          <a:solidFill>
            <a:schemeClr val="tx1"/>
          </a:solidFill>
          <a:latin typeface="+mn-lt"/>
          <a:ea typeface="+mn-ea"/>
          <a:cs typeface="+mn-cs"/>
        </a:defRPr>
      </a:lvl2pPr>
      <a:lvl3pPr marL="819492" algn="l" defTabSz="819492" rtl="0" eaLnBrk="1" latinLnBrk="0" hangingPunct="1">
        <a:defRPr sz="1600" kern="1200">
          <a:solidFill>
            <a:schemeClr val="tx1"/>
          </a:solidFill>
          <a:latin typeface="+mn-lt"/>
          <a:ea typeface="+mn-ea"/>
          <a:cs typeface="+mn-cs"/>
        </a:defRPr>
      </a:lvl3pPr>
      <a:lvl4pPr marL="1229236" algn="l" defTabSz="819492" rtl="0" eaLnBrk="1" latinLnBrk="0" hangingPunct="1">
        <a:defRPr sz="1600" kern="1200">
          <a:solidFill>
            <a:schemeClr val="tx1"/>
          </a:solidFill>
          <a:latin typeface="+mn-lt"/>
          <a:ea typeface="+mn-ea"/>
          <a:cs typeface="+mn-cs"/>
        </a:defRPr>
      </a:lvl4pPr>
      <a:lvl5pPr marL="1638978" algn="l" defTabSz="819492" rtl="0" eaLnBrk="1" latinLnBrk="0" hangingPunct="1">
        <a:defRPr sz="1600" kern="1200">
          <a:solidFill>
            <a:schemeClr val="tx1"/>
          </a:solidFill>
          <a:latin typeface="+mn-lt"/>
          <a:ea typeface="+mn-ea"/>
          <a:cs typeface="+mn-cs"/>
        </a:defRPr>
      </a:lvl5pPr>
      <a:lvl6pPr marL="2048726" algn="l" defTabSz="819492" rtl="0" eaLnBrk="1" latinLnBrk="0" hangingPunct="1">
        <a:defRPr sz="1600" kern="1200">
          <a:solidFill>
            <a:schemeClr val="tx1"/>
          </a:solidFill>
          <a:latin typeface="+mn-lt"/>
          <a:ea typeface="+mn-ea"/>
          <a:cs typeface="+mn-cs"/>
        </a:defRPr>
      </a:lvl6pPr>
      <a:lvl7pPr marL="2458469" algn="l" defTabSz="819492" rtl="0" eaLnBrk="1" latinLnBrk="0" hangingPunct="1">
        <a:defRPr sz="1600" kern="1200">
          <a:solidFill>
            <a:schemeClr val="tx1"/>
          </a:solidFill>
          <a:latin typeface="+mn-lt"/>
          <a:ea typeface="+mn-ea"/>
          <a:cs typeface="+mn-cs"/>
        </a:defRPr>
      </a:lvl7pPr>
      <a:lvl8pPr marL="2868215" algn="l" defTabSz="819492" rtl="0" eaLnBrk="1" latinLnBrk="0" hangingPunct="1">
        <a:defRPr sz="1600" kern="1200">
          <a:solidFill>
            <a:schemeClr val="tx1"/>
          </a:solidFill>
          <a:latin typeface="+mn-lt"/>
          <a:ea typeface="+mn-ea"/>
          <a:cs typeface="+mn-cs"/>
        </a:defRPr>
      </a:lvl8pPr>
      <a:lvl9pPr marL="3277959" algn="l" defTabSz="819492" rtl="0" eaLnBrk="1" latinLnBrk="0" hangingPunct="1">
        <a:defRPr sz="16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1026"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66326"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27"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chemeClr val="tx2"/>
                </a:solidFill>
                <a:latin typeface="Arial" charset="0"/>
                <a:cs typeface="Arial" charset="0"/>
              </a:defRPr>
            </a:lvl1pPr>
          </a:lstStyle>
          <a:p>
            <a:pPr>
              <a:defRPr/>
            </a:pPr>
            <a:fld id="{30373D93-8C43-4ADA-AC54-E2E1A9E100B6}" type="slidenum">
              <a:rPr lang="en-US">
                <a:solidFill>
                  <a:srgbClr val="002776"/>
                </a:solidFill>
              </a:rPr>
              <a:pPr>
                <a:defRPr/>
              </a:pPr>
              <a:t>‹#›</a:t>
            </a:fld>
            <a:endParaRPr lang="en-US" dirty="0">
              <a:solidFill>
                <a:srgbClr val="002776"/>
              </a:solidFill>
            </a:endParaRPr>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chemeClr val="tx2"/>
                </a:solidFill>
                <a:latin typeface="Arial" charset="0"/>
                <a:cs typeface="Arial" charset="0"/>
              </a:defRPr>
            </a:lvl1pPr>
          </a:lstStyle>
          <a:p>
            <a:pPr>
              <a:defRPr/>
            </a:pPr>
            <a:endParaRPr lang="en-US">
              <a:solidFill>
                <a:srgbClr val="002776"/>
              </a:solidFill>
            </a:endParaRPr>
          </a:p>
        </p:txBody>
      </p:sp>
      <p:sp>
        <p:nvSpPr>
          <p:cNvPr id="1029"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956">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1030" name="Title Placeholder 1"/>
          <p:cNvSpPr>
            <a:spLocks noGrp="1"/>
          </p:cNvSpPr>
          <p:nvPr>
            <p:ph type="title"/>
            <p:custDataLst>
              <p:tags r:id="rId12"/>
            </p:custDataLst>
          </p:nvPr>
        </p:nvSpPr>
        <p:spPr bwMode="auto">
          <a:xfrm>
            <a:off x="396877"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385" r:id="rId1"/>
    <p:sldLayoutId id="2147490386" r:id="rId2"/>
    <p:sldLayoutId id="2147490387" r:id="rId3"/>
    <p:sldLayoutId id="2147490389" r:id="rId4"/>
    <p:sldLayoutId id="2147490390" r:id="rId5"/>
  </p:sldLayoutIdLst>
  <p:hf hdr="0" ftr="0" dt="0"/>
  <p:txStyles>
    <p:titleStyle>
      <a:lvl1pPr algn="l" defTabSz="956956" rtl="0" eaLnBrk="0" fontAlgn="base" hangingPunct="0">
        <a:lnSpc>
          <a:spcPct val="106000"/>
        </a:lnSpc>
        <a:spcBef>
          <a:spcPct val="0"/>
        </a:spcBef>
        <a:spcAft>
          <a:spcPct val="0"/>
        </a:spcAft>
        <a:defRPr sz="2000" b="1" kern="1200">
          <a:solidFill>
            <a:schemeClr val="tx2"/>
          </a:solidFill>
          <a:latin typeface="+mj-lt"/>
          <a:ea typeface="+mj-ea"/>
          <a:cs typeface="+mj-cs"/>
        </a:defRPr>
      </a:lvl1pPr>
      <a:lvl2pPr algn="l" defTabSz="956956" rtl="0" eaLnBrk="0" fontAlgn="base" hangingPunct="0">
        <a:lnSpc>
          <a:spcPct val="106000"/>
        </a:lnSpc>
        <a:spcBef>
          <a:spcPct val="0"/>
        </a:spcBef>
        <a:spcAft>
          <a:spcPct val="0"/>
        </a:spcAft>
        <a:defRPr sz="2000" b="1">
          <a:solidFill>
            <a:schemeClr val="tx2"/>
          </a:solidFill>
          <a:latin typeface="Arial" charset="0"/>
        </a:defRPr>
      </a:lvl2pPr>
      <a:lvl3pPr algn="l" defTabSz="956956" rtl="0" eaLnBrk="0" fontAlgn="base" hangingPunct="0">
        <a:lnSpc>
          <a:spcPct val="106000"/>
        </a:lnSpc>
        <a:spcBef>
          <a:spcPct val="0"/>
        </a:spcBef>
        <a:spcAft>
          <a:spcPct val="0"/>
        </a:spcAft>
        <a:defRPr sz="2000" b="1">
          <a:solidFill>
            <a:schemeClr val="tx2"/>
          </a:solidFill>
          <a:latin typeface="Arial" charset="0"/>
        </a:defRPr>
      </a:lvl3pPr>
      <a:lvl4pPr algn="l" defTabSz="956956" rtl="0" eaLnBrk="0" fontAlgn="base" hangingPunct="0">
        <a:lnSpc>
          <a:spcPct val="106000"/>
        </a:lnSpc>
        <a:spcBef>
          <a:spcPct val="0"/>
        </a:spcBef>
        <a:spcAft>
          <a:spcPct val="0"/>
        </a:spcAft>
        <a:defRPr sz="2000" b="1">
          <a:solidFill>
            <a:schemeClr val="tx2"/>
          </a:solidFill>
          <a:latin typeface="Arial" charset="0"/>
        </a:defRPr>
      </a:lvl4pPr>
      <a:lvl5pPr algn="l" defTabSz="956956" rtl="0" eaLnBrk="0" fontAlgn="base" hangingPunct="0">
        <a:lnSpc>
          <a:spcPct val="106000"/>
        </a:lnSpc>
        <a:spcBef>
          <a:spcPct val="0"/>
        </a:spcBef>
        <a:spcAft>
          <a:spcPct val="0"/>
        </a:spcAft>
        <a:defRPr sz="2000" b="1">
          <a:solidFill>
            <a:schemeClr val="tx2"/>
          </a:solidFill>
          <a:latin typeface="Arial" charset="0"/>
        </a:defRPr>
      </a:lvl5pPr>
      <a:lvl6pPr marL="429618" algn="l" rtl="0" eaLnBrk="1" fontAlgn="base" hangingPunct="1">
        <a:spcBef>
          <a:spcPct val="0"/>
        </a:spcBef>
        <a:spcAft>
          <a:spcPct val="0"/>
        </a:spcAft>
        <a:defRPr sz="2300" b="1">
          <a:solidFill>
            <a:schemeClr val="accent1"/>
          </a:solidFill>
          <a:latin typeface="Arial" charset="0"/>
        </a:defRPr>
      </a:lvl6pPr>
      <a:lvl7pPr marL="859236" algn="l" rtl="0" eaLnBrk="1" fontAlgn="base" hangingPunct="1">
        <a:spcBef>
          <a:spcPct val="0"/>
        </a:spcBef>
        <a:spcAft>
          <a:spcPct val="0"/>
        </a:spcAft>
        <a:defRPr sz="2300" b="1">
          <a:solidFill>
            <a:schemeClr val="accent1"/>
          </a:solidFill>
          <a:latin typeface="Arial" charset="0"/>
        </a:defRPr>
      </a:lvl7pPr>
      <a:lvl8pPr marL="1288855" algn="l" rtl="0" eaLnBrk="1" fontAlgn="base" hangingPunct="1">
        <a:spcBef>
          <a:spcPct val="0"/>
        </a:spcBef>
        <a:spcAft>
          <a:spcPct val="0"/>
        </a:spcAft>
        <a:defRPr sz="2300" b="1">
          <a:solidFill>
            <a:schemeClr val="accent1"/>
          </a:solidFill>
          <a:latin typeface="Arial" charset="0"/>
        </a:defRPr>
      </a:lvl8pPr>
      <a:lvl9pPr marL="1718473" algn="l" rtl="0" eaLnBrk="1" fontAlgn="base" hangingPunct="1">
        <a:spcBef>
          <a:spcPct val="0"/>
        </a:spcBef>
        <a:spcAft>
          <a:spcPct val="0"/>
        </a:spcAft>
        <a:defRPr sz="2300" b="1">
          <a:solidFill>
            <a:schemeClr val="accent1"/>
          </a:solidFill>
          <a:latin typeface="Arial" charset="0"/>
        </a:defRPr>
      </a:lvl9pPr>
    </p:titleStyle>
    <p:bodyStyle>
      <a:lvl1pPr marL="358660" indent="-358660" algn="l" defTabSz="95695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439" indent="-190439" algn="l" defTabSz="95695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944" indent="-182505" algn="l" defTabSz="95695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969" indent="-190439" algn="l" defTabSz="95695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300" indent="-179331" algn="l" defTabSz="95695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336" indent="-171551" algn="l" defTabSz="859236"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376" indent="-173040" algn="l" defTabSz="859236"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976" indent="-162599" algn="l" defTabSz="859236"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524" indent="-171551" algn="l" defTabSz="859236"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236" rtl="0" eaLnBrk="1" latinLnBrk="0" hangingPunct="1">
        <a:defRPr sz="1700" kern="1200">
          <a:solidFill>
            <a:schemeClr val="tx1"/>
          </a:solidFill>
          <a:latin typeface="+mn-lt"/>
          <a:ea typeface="+mn-ea"/>
          <a:cs typeface="+mn-cs"/>
        </a:defRPr>
      </a:lvl1pPr>
      <a:lvl2pPr marL="429618" algn="l" defTabSz="859236" rtl="0" eaLnBrk="1" latinLnBrk="0" hangingPunct="1">
        <a:defRPr sz="1700" kern="1200">
          <a:solidFill>
            <a:schemeClr val="tx1"/>
          </a:solidFill>
          <a:latin typeface="+mn-lt"/>
          <a:ea typeface="+mn-ea"/>
          <a:cs typeface="+mn-cs"/>
        </a:defRPr>
      </a:lvl2pPr>
      <a:lvl3pPr marL="859236" algn="l" defTabSz="859236" rtl="0" eaLnBrk="1" latinLnBrk="0" hangingPunct="1">
        <a:defRPr sz="1700" kern="1200">
          <a:solidFill>
            <a:schemeClr val="tx1"/>
          </a:solidFill>
          <a:latin typeface="+mn-lt"/>
          <a:ea typeface="+mn-ea"/>
          <a:cs typeface="+mn-cs"/>
        </a:defRPr>
      </a:lvl3pPr>
      <a:lvl4pPr marL="1288855" algn="l" defTabSz="859236" rtl="0" eaLnBrk="1" latinLnBrk="0" hangingPunct="1">
        <a:defRPr sz="1700" kern="1200">
          <a:solidFill>
            <a:schemeClr val="tx1"/>
          </a:solidFill>
          <a:latin typeface="+mn-lt"/>
          <a:ea typeface="+mn-ea"/>
          <a:cs typeface="+mn-cs"/>
        </a:defRPr>
      </a:lvl4pPr>
      <a:lvl5pPr marL="1718473" algn="l" defTabSz="859236" rtl="0" eaLnBrk="1" latinLnBrk="0" hangingPunct="1">
        <a:defRPr sz="1700" kern="1200">
          <a:solidFill>
            <a:schemeClr val="tx1"/>
          </a:solidFill>
          <a:latin typeface="+mn-lt"/>
          <a:ea typeface="+mn-ea"/>
          <a:cs typeface="+mn-cs"/>
        </a:defRPr>
      </a:lvl5pPr>
      <a:lvl6pPr marL="2148091" algn="l" defTabSz="859236" rtl="0" eaLnBrk="1" latinLnBrk="0" hangingPunct="1">
        <a:defRPr sz="1700" kern="1200">
          <a:solidFill>
            <a:schemeClr val="tx1"/>
          </a:solidFill>
          <a:latin typeface="+mn-lt"/>
          <a:ea typeface="+mn-ea"/>
          <a:cs typeface="+mn-cs"/>
        </a:defRPr>
      </a:lvl6pPr>
      <a:lvl7pPr marL="2577709" algn="l" defTabSz="859236" rtl="0" eaLnBrk="1" latinLnBrk="0" hangingPunct="1">
        <a:defRPr sz="1700" kern="1200">
          <a:solidFill>
            <a:schemeClr val="tx1"/>
          </a:solidFill>
          <a:latin typeface="+mn-lt"/>
          <a:ea typeface="+mn-ea"/>
          <a:cs typeface="+mn-cs"/>
        </a:defRPr>
      </a:lvl7pPr>
      <a:lvl8pPr marL="3007326" algn="l" defTabSz="859236" rtl="0" eaLnBrk="1" latinLnBrk="0" hangingPunct="1">
        <a:defRPr sz="1700" kern="1200">
          <a:solidFill>
            <a:schemeClr val="tx1"/>
          </a:solidFill>
          <a:latin typeface="+mn-lt"/>
          <a:ea typeface="+mn-ea"/>
          <a:cs typeface="+mn-cs"/>
        </a:defRPr>
      </a:lvl8pPr>
      <a:lvl9pPr marL="3436946" algn="l" defTabSz="859236" rtl="0" eaLnBrk="1" latinLnBrk="0" hangingPunct="1">
        <a:defRPr sz="17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41986" name="AutoShape 95"/>
          <p:cNvGraphicFramePr>
            <a:graphicFrameLocks/>
          </p:cNvGraphicFramePr>
          <p:nvPr>
            <p:custDataLst>
              <p:tags r:id="rId9"/>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86806" name="think-cell Slide" r:id="rId14" imgW="0" imgH="0" progId="">
                  <p:embed/>
                </p:oleObj>
              </mc:Choice>
              <mc:Fallback>
                <p:oleObj name="think-cell Slide" r:id="rId1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10"/>
            </p:custDataLst>
          </p:nvPr>
        </p:nvSpPr>
        <p:spPr>
          <a:xfrm>
            <a:off x="415927"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latin typeface="Arial" charset="0"/>
                <a:cs typeface="Arial" charset="0"/>
              </a:defRPr>
            </a:lvl1pPr>
          </a:lstStyle>
          <a:p>
            <a:pPr>
              <a:defRPr/>
            </a:pPr>
            <a:fld id="{6DB44FA7-03DD-4070-84B5-3CB8B4C1F115}" type="slidenum">
              <a:rPr lang="en-US"/>
              <a:pPr>
                <a:defRPr/>
              </a:pPr>
              <a:t>‹#›</a:t>
            </a:fld>
            <a:endParaRPr lang="en-US" dirty="0"/>
          </a:p>
        </p:txBody>
      </p:sp>
      <p:sp>
        <p:nvSpPr>
          <p:cNvPr id="10" name="Footer Placeholder 10"/>
          <p:cNvSpPr>
            <a:spLocks noGrp="1"/>
          </p:cNvSpPr>
          <p:nvPr>
            <p:ph type="ftr" sz="quarter" idx="3"/>
            <p:custDataLst>
              <p:tags r:id="rId11"/>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latin typeface="Arial" charset="0"/>
                <a:cs typeface="Arial" charset="0"/>
              </a:defRPr>
            </a:lvl1pPr>
          </a:lstStyle>
          <a:p>
            <a:pPr>
              <a:defRPr/>
            </a:pPr>
            <a:endParaRPr lang="en-US"/>
          </a:p>
        </p:txBody>
      </p:sp>
      <p:sp>
        <p:nvSpPr>
          <p:cNvPr id="41989" name="Rectangle 5"/>
          <p:cNvSpPr>
            <a:spLocks noChangeArrowheads="1"/>
          </p:cNvSpPr>
          <p:nvPr>
            <p:custDataLst>
              <p:tags r:id="rId12"/>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95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41990" name="Title Placeholder 1"/>
          <p:cNvSpPr>
            <a:spLocks noGrp="1"/>
          </p:cNvSpPr>
          <p:nvPr>
            <p:ph type="title"/>
            <p:custDataLst>
              <p:tags r:id="rId13"/>
            </p:custDataLst>
          </p:nvPr>
        </p:nvSpPr>
        <p:spPr bwMode="auto">
          <a:xfrm>
            <a:off x="396877"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416" r:id="rId1"/>
    <p:sldLayoutId id="2147490417" r:id="rId2"/>
    <p:sldLayoutId id="2147490418" r:id="rId3"/>
    <p:sldLayoutId id="2147490419" r:id="rId4"/>
    <p:sldLayoutId id="2147490420" r:id="rId5"/>
    <p:sldLayoutId id="2147490421" r:id="rId6"/>
  </p:sldLayoutIdLst>
  <p:hf hdr="0" ftr="0" dt="0"/>
  <p:txStyles>
    <p:titleStyle>
      <a:lvl1pPr algn="l" defTabSz="956956" rtl="0" eaLnBrk="0" fontAlgn="base" hangingPunct="0">
        <a:lnSpc>
          <a:spcPct val="106000"/>
        </a:lnSpc>
        <a:spcBef>
          <a:spcPct val="0"/>
        </a:spcBef>
        <a:spcAft>
          <a:spcPct val="0"/>
        </a:spcAft>
        <a:defRPr sz="2000" b="1" kern="1200">
          <a:solidFill>
            <a:schemeClr val="tx2"/>
          </a:solidFill>
          <a:latin typeface="+mj-lt"/>
          <a:ea typeface="+mj-ea"/>
          <a:cs typeface="+mj-cs"/>
        </a:defRPr>
      </a:lvl1pPr>
      <a:lvl2pPr algn="l" defTabSz="956956" rtl="0" eaLnBrk="0" fontAlgn="base" hangingPunct="0">
        <a:lnSpc>
          <a:spcPct val="106000"/>
        </a:lnSpc>
        <a:spcBef>
          <a:spcPct val="0"/>
        </a:spcBef>
        <a:spcAft>
          <a:spcPct val="0"/>
        </a:spcAft>
        <a:defRPr sz="2000" b="1">
          <a:solidFill>
            <a:schemeClr val="tx2"/>
          </a:solidFill>
          <a:latin typeface="Arial" charset="0"/>
        </a:defRPr>
      </a:lvl2pPr>
      <a:lvl3pPr algn="l" defTabSz="956956" rtl="0" eaLnBrk="0" fontAlgn="base" hangingPunct="0">
        <a:lnSpc>
          <a:spcPct val="106000"/>
        </a:lnSpc>
        <a:spcBef>
          <a:spcPct val="0"/>
        </a:spcBef>
        <a:spcAft>
          <a:spcPct val="0"/>
        </a:spcAft>
        <a:defRPr sz="2000" b="1">
          <a:solidFill>
            <a:schemeClr val="tx2"/>
          </a:solidFill>
          <a:latin typeface="Arial" charset="0"/>
        </a:defRPr>
      </a:lvl3pPr>
      <a:lvl4pPr algn="l" defTabSz="956956" rtl="0" eaLnBrk="0" fontAlgn="base" hangingPunct="0">
        <a:lnSpc>
          <a:spcPct val="106000"/>
        </a:lnSpc>
        <a:spcBef>
          <a:spcPct val="0"/>
        </a:spcBef>
        <a:spcAft>
          <a:spcPct val="0"/>
        </a:spcAft>
        <a:defRPr sz="2000" b="1">
          <a:solidFill>
            <a:schemeClr val="tx2"/>
          </a:solidFill>
          <a:latin typeface="Arial" charset="0"/>
        </a:defRPr>
      </a:lvl4pPr>
      <a:lvl5pPr algn="l" defTabSz="956956" rtl="0" eaLnBrk="0" fontAlgn="base" hangingPunct="0">
        <a:lnSpc>
          <a:spcPct val="106000"/>
        </a:lnSpc>
        <a:spcBef>
          <a:spcPct val="0"/>
        </a:spcBef>
        <a:spcAft>
          <a:spcPct val="0"/>
        </a:spcAft>
        <a:defRPr sz="2000" b="1">
          <a:solidFill>
            <a:schemeClr val="tx2"/>
          </a:solidFill>
          <a:latin typeface="Arial" charset="0"/>
        </a:defRPr>
      </a:lvl5pPr>
      <a:lvl6pPr marL="429618" algn="l" rtl="0" eaLnBrk="1" fontAlgn="base" hangingPunct="1">
        <a:spcBef>
          <a:spcPct val="0"/>
        </a:spcBef>
        <a:spcAft>
          <a:spcPct val="0"/>
        </a:spcAft>
        <a:defRPr sz="2300" b="1">
          <a:solidFill>
            <a:schemeClr val="accent1"/>
          </a:solidFill>
          <a:latin typeface="Arial" charset="0"/>
        </a:defRPr>
      </a:lvl6pPr>
      <a:lvl7pPr marL="859236" algn="l" rtl="0" eaLnBrk="1" fontAlgn="base" hangingPunct="1">
        <a:spcBef>
          <a:spcPct val="0"/>
        </a:spcBef>
        <a:spcAft>
          <a:spcPct val="0"/>
        </a:spcAft>
        <a:defRPr sz="2300" b="1">
          <a:solidFill>
            <a:schemeClr val="accent1"/>
          </a:solidFill>
          <a:latin typeface="Arial" charset="0"/>
        </a:defRPr>
      </a:lvl7pPr>
      <a:lvl8pPr marL="1288855" algn="l" rtl="0" eaLnBrk="1" fontAlgn="base" hangingPunct="1">
        <a:spcBef>
          <a:spcPct val="0"/>
        </a:spcBef>
        <a:spcAft>
          <a:spcPct val="0"/>
        </a:spcAft>
        <a:defRPr sz="2300" b="1">
          <a:solidFill>
            <a:schemeClr val="accent1"/>
          </a:solidFill>
          <a:latin typeface="Arial" charset="0"/>
        </a:defRPr>
      </a:lvl8pPr>
      <a:lvl9pPr marL="1718473" algn="l" rtl="0" eaLnBrk="1" fontAlgn="base" hangingPunct="1">
        <a:spcBef>
          <a:spcPct val="0"/>
        </a:spcBef>
        <a:spcAft>
          <a:spcPct val="0"/>
        </a:spcAft>
        <a:defRPr sz="2300" b="1">
          <a:solidFill>
            <a:schemeClr val="accent1"/>
          </a:solidFill>
          <a:latin typeface="Arial" charset="0"/>
        </a:defRPr>
      </a:lvl9pPr>
    </p:titleStyle>
    <p:bodyStyle>
      <a:lvl1pPr marL="358660" indent="-358660" algn="l" defTabSz="95695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439" indent="-190439" algn="l" defTabSz="95695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944" indent="-182505" algn="l" defTabSz="95695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969" indent="-190439" algn="l" defTabSz="95695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300" indent="-179331" algn="l" defTabSz="95695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336" indent="-171551" algn="l" defTabSz="859236"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376" indent="-173040" algn="l" defTabSz="859236"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976" indent="-162599" algn="l" defTabSz="859236"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524" indent="-171551" algn="l" defTabSz="859236"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236" rtl="0" eaLnBrk="1" latinLnBrk="0" hangingPunct="1">
        <a:defRPr sz="1700" kern="1200">
          <a:solidFill>
            <a:schemeClr val="tx1"/>
          </a:solidFill>
          <a:latin typeface="+mn-lt"/>
          <a:ea typeface="+mn-ea"/>
          <a:cs typeface="+mn-cs"/>
        </a:defRPr>
      </a:lvl1pPr>
      <a:lvl2pPr marL="429618" algn="l" defTabSz="859236" rtl="0" eaLnBrk="1" latinLnBrk="0" hangingPunct="1">
        <a:defRPr sz="1700" kern="1200">
          <a:solidFill>
            <a:schemeClr val="tx1"/>
          </a:solidFill>
          <a:latin typeface="+mn-lt"/>
          <a:ea typeface="+mn-ea"/>
          <a:cs typeface="+mn-cs"/>
        </a:defRPr>
      </a:lvl2pPr>
      <a:lvl3pPr marL="859236" algn="l" defTabSz="859236" rtl="0" eaLnBrk="1" latinLnBrk="0" hangingPunct="1">
        <a:defRPr sz="1700" kern="1200">
          <a:solidFill>
            <a:schemeClr val="tx1"/>
          </a:solidFill>
          <a:latin typeface="+mn-lt"/>
          <a:ea typeface="+mn-ea"/>
          <a:cs typeface="+mn-cs"/>
        </a:defRPr>
      </a:lvl3pPr>
      <a:lvl4pPr marL="1288855" algn="l" defTabSz="859236" rtl="0" eaLnBrk="1" latinLnBrk="0" hangingPunct="1">
        <a:defRPr sz="1700" kern="1200">
          <a:solidFill>
            <a:schemeClr val="tx1"/>
          </a:solidFill>
          <a:latin typeface="+mn-lt"/>
          <a:ea typeface="+mn-ea"/>
          <a:cs typeface="+mn-cs"/>
        </a:defRPr>
      </a:lvl4pPr>
      <a:lvl5pPr marL="1718473" algn="l" defTabSz="859236" rtl="0" eaLnBrk="1" latinLnBrk="0" hangingPunct="1">
        <a:defRPr sz="1700" kern="1200">
          <a:solidFill>
            <a:schemeClr val="tx1"/>
          </a:solidFill>
          <a:latin typeface="+mn-lt"/>
          <a:ea typeface="+mn-ea"/>
          <a:cs typeface="+mn-cs"/>
        </a:defRPr>
      </a:lvl5pPr>
      <a:lvl6pPr marL="2148091" algn="l" defTabSz="859236" rtl="0" eaLnBrk="1" latinLnBrk="0" hangingPunct="1">
        <a:defRPr sz="1700" kern="1200">
          <a:solidFill>
            <a:schemeClr val="tx1"/>
          </a:solidFill>
          <a:latin typeface="+mn-lt"/>
          <a:ea typeface="+mn-ea"/>
          <a:cs typeface="+mn-cs"/>
        </a:defRPr>
      </a:lvl6pPr>
      <a:lvl7pPr marL="2577709" algn="l" defTabSz="859236" rtl="0" eaLnBrk="1" latinLnBrk="0" hangingPunct="1">
        <a:defRPr sz="1700" kern="1200">
          <a:solidFill>
            <a:schemeClr val="tx1"/>
          </a:solidFill>
          <a:latin typeface="+mn-lt"/>
          <a:ea typeface="+mn-ea"/>
          <a:cs typeface="+mn-cs"/>
        </a:defRPr>
      </a:lvl7pPr>
      <a:lvl8pPr marL="3007326" algn="l" defTabSz="859236" rtl="0" eaLnBrk="1" latinLnBrk="0" hangingPunct="1">
        <a:defRPr sz="1700" kern="1200">
          <a:solidFill>
            <a:schemeClr val="tx1"/>
          </a:solidFill>
          <a:latin typeface="+mn-lt"/>
          <a:ea typeface="+mn-ea"/>
          <a:cs typeface="+mn-cs"/>
        </a:defRPr>
      </a:lvl8pPr>
      <a:lvl9pPr marL="3436946" algn="l" defTabSz="859236" rtl="0" eaLnBrk="1" latinLnBrk="0" hangingPunct="1">
        <a:defRPr sz="17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43010" name="AutoShape 95"/>
          <p:cNvGraphicFramePr>
            <a:graphicFrameLocks/>
          </p:cNvGraphicFramePr>
          <p:nvPr>
            <p:custDataLst>
              <p:tags r:id="rId9"/>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03190" name="think-cell Slide" r:id="rId14" imgW="0" imgH="0" progId="">
                  <p:embed/>
                </p:oleObj>
              </mc:Choice>
              <mc:Fallback>
                <p:oleObj name="think-cell Slide" r:id="rId1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10"/>
            </p:custDataLst>
          </p:nvPr>
        </p:nvSpPr>
        <p:spPr>
          <a:xfrm>
            <a:off x="415927"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latin typeface="Arial" charset="0"/>
                <a:cs typeface="Arial" charset="0"/>
              </a:defRPr>
            </a:lvl1pPr>
          </a:lstStyle>
          <a:p>
            <a:pPr>
              <a:defRPr/>
            </a:pPr>
            <a:fld id="{E0767A31-714D-4C0D-856D-F6B2E95D07E2}" type="slidenum">
              <a:rPr lang="en-US"/>
              <a:pPr>
                <a:defRPr/>
              </a:pPr>
              <a:t>‹#›</a:t>
            </a:fld>
            <a:endParaRPr lang="en-US" dirty="0"/>
          </a:p>
        </p:txBody>
      </p:sp>
      <p:sp>
        <p:nvSpPr>
          <p:cNvPr id="10" name="Footer Placeholder 10"/>
          <p:cNvSpPr>
            <a:spLocks noGrp="1"/>
          </p:cNvSpPr>
          <p:nvPr>
            <p:ph type="ftr" sz="quarter" idx="3"/>
            <p:custDataLst>
              <p:tags r:id="rId11"/>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latin typeface="Arial" charset="0"/>
                <a:cs typeface="Arial" charset="0"/>
              </a:defRPr>
            </a:lvl1pPr>
          </a:lstStyle>
          <a:p>
            <a:pPr>
              <a:defRPr/>
            </a:pPr>
            <a:endParaRPr lang="en-US"/>
          </a:p>
        </p:txBody>
      </p:sp>
      <p:sp>
        <p:nvSpPr>
          <p:cNvPr id="43013" name="Rectangle 5"/>
          <p:cNvSpPr>
            <a:spLocks noChangeArrowheads="1"/>
          </p:cNvSpPr>
          <p:nvPr>
            <p:custDataLst>
              <p:tags r:id="rId12"/>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95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43014" name="Title Placeholder 1"/>
          <p:cNvSpPr>
            <a:spLocks noGrp="1"/>
          </p:cNvSpPr>
          <p:nvPr>
            <p:ph type="title"/>
            <p:custDataLst>
              <p:tags r:id="rId13"/>
            </p:custDataLst>
          </p:nvPr>
        </p:nvSpPr>
        <p:spPr bwMode="auto">
          <a:xfrm>
            <a:off x="396877"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435" r:id="rId1"/>
    <p:sldLayoutId id="2147490436" r:id="rId2"/>
    <p:sldLayoutId id="2147490437" r:id="rId3"/>
    <p:sldLayoutId id="2147490438" r:id="rId4"/>
    <p:sldLayoutId id="2147490439" r:id="rId5"/>
    <p:sldLayoutId id="2147490440" r:id="rId6"/>
  </p:sldLayoutIdLst>
  <p:hf hdr="0" ftr="0" dt="0"/>
  <p:txStyles>
    <p:titleStyle>
      <a:lvl1pPr algn="l" defTabSz="956956" rtl="0" eaLnBrk="0" fontAlgn="base" hangingPunct="0">
        <a:lnSpc>
          <a:spcPct val="106000"/>
        </a:lnSpc>
        <a:spcBef>
          <a:spcPct val="0"/>
        </a:spcBef>
        <a:spcAft>
          <a:spcPct val="0"/>
        </a:spcAft>
        <a:defRPr sz="2000" b="1" kern="1200">
          <a:solidFill>
            <a:schemeClr val="tx2"/>
          </a:solidFill>
          <a:latin typeface="+mj-lt"/>
          <a:ea typeface="+mj-ea"/>
          <a:cs typeface="+mj-cs"/>
        </a:defRPr>
      </a:lvl1pPr>
      <a:lvl2pPr algn="l" defTabSz="956956" rtl="0" eaLnBrk="0" fontAlgn="base" hangingPunct="0">
        <a:lnSpc>
          <a:spcPct val="106000"/>
        </a:lnSpc>
        <a:spcBef>
          <a:spcPct val="0"/>
        </a:spcBef>
        <a:spcAft>
          <a:spcPct val="0"/>
        </a:spcAft>
        <a:defRPr sz="2000" b="1">
          <a:solidFill>
            <a:schemeClr val="tx2"/>
          </a:solidFill>
          <a:latin typeface="Arial" charset="0"/>
        </a:defRPr>
      </a:lvl2pPr>
      <a:lvl3pPr algn="l" defTabSz="956956" rtl="0" eaLnBrk="0" fontAlgn="base" hangingPunct="0">
        <a:lnSpc>
          <a:spcPct val="106000"/>
        </a:lnSpc>
        <a:spcBef>
          <a:spcPct val="0"/>
        </a:spcBef>
        <a:spcAft>
          <a:spcPct val="0"/>
        </a:spcAft>
        <a:defRPr sz="2000" b="1">
          <a:solidFill>
            <a:schemeClr val="tx2"/>
          </a:solidFill>
          <a:latin typeface="Arial" charset="0"/>
        </a:defRPr>
      </a:lvl3pPr>
      <a:lvl4pPr algn="l" defTabSz="956956" rtl="0" eaLnBrk="0" fontAlgn="base" hangingPunct="0">
        <a:lnSpc>
          <a:spcPct val="106000"/>
        </a:lnSpc>
        <a:spcBef>
          <a:spcPct val="0"/>
        </a:spcBef>
        <a:spcAft>
          <a:spcPct val="0"/>
        </a:spcAft>
        <a:defRPr sz="2000" b="1">
          <a:solidFill>
            <a:schemeClr val="tx2"/>
          </a:solidFill>
          <a:latin typeface="Arial" charset="0"/>
        </a:defRPr>
      </a:lvl4pPr>
      <a:lvl5pPr algn="l" defTabSz="956956" rtl="0" eaLnBrk="0" fontAlgn="base" hangingPunct="0">
        <a:lnSpc>
          <a:spcPct val="106000"/>
        </a:lnSpc>
        <a:spcBef>
          <a:spcPct val="0"/>
        </a:spcBef>
        <a:spcAft>
          <a:spcPct val="0"/>
        </a:spcAft>
        <a:defRPr sz="2000" b="1">
          <a:solidFill>
            <a:schemeClr val="tx2"/>
          </a:solidFill>
          <a:latin typeface="Arial" charset="0"/>
        </a:defRPr>
      </a:lvl5pPr>
      <a:lvl6pPr marL="429618" algn="l" rtl="0" eaLnBrk="1" fontAlgn="base" hangingPunct="1">
        <a:spcBef>
          <a:spcPct val="0"/>
        </a:spcBef>
        <a:spcAft>
          <a:spcPct val="0"/>
        </a:spcAft>
        <a:defRPr sz="2300" b="1">
          <a:solidFill>
            <a:schemeClr val="accent1"/>
          </a:solidFill>
          <a:latin typeface="Arial" charset="0"/>
        </a:defRPr>
      </a:lvl6pPr>
      <a:lvl7pPr marL="859236" algn="l" rtl="0" eaLnBrk="1" fontAlgn="base" hangingPunct="1">
        <a:spcBef>
          <a:spcPct val="0"/>
        </a:spcBef>
        <a:spcAft>
          <a:spcPct val="0"/>
        </a:spcAft>
        <a:defRPr sz="2300" b="1">
          <a:solidFill>
            <a:schemeClr val="accent1"/>
          </a:solidFill>
          <a:latin typeface="Arial" charset="0"/>
        </a:defRPr>
      </a:lvl7pPr>
      <a:lvl8pPr marL="1288855" algn="l" rtl="0" eaLnBrk="1" fontAlgn="base" hangingPunct="1">
        <a:spcBef>
          <a:spcPct val="0"/>
        </a:spcBef>
        <a:spcAft>
          <a:spcPct val="0"/>
        </a:spcAft>
        <a:defRPr sz="2300" b="1">
          <a:solidFill>
            <a:schemeClr val="accent1"/>
          </a:solidFill>
          <a:latin typeface="Arial" charset="0"/>
        </a:defRPr>
      </a:lvl8pPr>
      <a:lvl9pPr marL="1718473" algn="l" rtl="0" eaLnBrk="1" fontAlgn="base" hangingPunct="1">
        <a:spcBef>
          <a:spcPct val="0"/>
        </a:spcBef>
        <a:spcAft>
          <a:spcPct val="0"/>
        </a:spcAft>
        <a:defRPr sz="2300" b="1">
          <a:solidFill>
            <a:schemeClr val="accent1"/>
          </a:solidFill>
          <a:latin typeface="Arial" charset="0"/>
        </a:defRPr>
      </a:lvl9pPr>
    </p:titleStyle>
    <p:bodyStyle>
      <a:lvl1pPr marL="358660" indent="-358660" algn="l" defTabSz="95695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439" indent="-190439" algn="l" defTabSz="95695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944" indent="-182505" algn="l" defTabSz="95695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969" indent="-190439" algn="l" defTabSz="95695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300" indent="-179331" algn="l" defTabSz="95695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336" indent="-171551" algn="l" defTabSz="859236"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376" indent="-173040" algn="l" defTabSz="859236"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976" indent="-162599" algn="l" defTabSz="859236"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524" indent="-171551" algn="l" defTabSz="859236"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236" rtl="0" eaLnBrk="1" latinLnBrk="0" hangingPunct="1">
        <a:defRPr sz="1700" kern="1200">
          <a:solidFill>
            <a:schemeClr val="tx1"/>
          </a:solidFill>
          <a:latin typeface="+mn-lt"/>
          <a:ea typeface="+mn-ea"/>
          <a:cs typeface="+mn-cs"/>
        </a:defRPr>
      </a:lvl1pPr>
      <a:lvl2pPr marL="429618" algn="l" defTabSz="859236" rtl="0" eaLnBrk="1" latinLnBrk="0" hangingPunct="1">
        <a:defRPr sz="1700" kern="1200">
          <a:solidFill>
            <a:schemeClr val="tx1"/>
          </a:solidFill>
          <a:latin typeface="+mn-lt"/>
          <a:ea typeface="+mn-ea"/>
          <a:cs typeface="+mn-cs"/>
        </a:defRPr>
      </a:lvl2pPr>
      <a:lvl3pPr marL="859236" algn="l" defTabSz="859236" rtl="0" eaLnBrk="1" latinLnBrk="0" hangingPunct="1">
        <a:defRPr sz="1700" kern="1200">
          <a:solidFill>
            <a:schemeClr val="tx1"/>
          </a:solidFill>
          <a:latin typeface="+mn-lt"/>
          <a:ea typeface="+mn-ea"/>
          <a:cs typeface="+mn-cs"/>
        </a:defRPr>
      </a:lvl3pPr>
      <a:lvl4pPr marL="1288855" algn="l" defTabSz="859236" rtl="0" eaLnBrk="1" latinLnBrk="0" hangingPunct="1">
        <a:defRPr sz="1700" kern="1200">
          <a:solidFill>
            <a:schemeClr val="tx1"/>
          </a:solidFill>
          <a:latin typeface="+mn-lt"/>
          <a:ea typeface="+mn-ea"/>
          <a:cs typeface="+mn-cs"/>
        </a:defRPr>
      </a:lvl4pPr>
      <a:lvl5pPr marL="1718473" algn="l" defTabSz="859236" rtl="0" eaLnBrk="1" latinLnBrk="0" hangingPunct="1">
        <a:defRPr sz="1700" kern="1200">
          <a:solidFill>
            <a:schemeClr val="tx1"/>
          </a:solidFill>
          <a:latin typeface="+mn-lt"/>
          <a:ea typeface="+mn-ea"/>
          <a:cs typeface="+mn-cs"/>
        </a:defRPr>
      </a:lvl5pPr>
      <a:lvl6pPr marL="2148091" algn="l" defTabSz="859236" rtl="0" eaLnBrk="1" latinLnBrk="0" hangingPunct="1">
        <a:defRPr sz="1700" kern="1200">
          <a:solidFill>
            <a:schemeClr val="tx1"/>
          </a:solidFill>
          <a:latin typeface="+mn-lt"/>
          <a:ea typeface="+mn-ea"/>
          <a:cs typeface="+mn-cs"/>
        </a:defRPr>
      </a:lvl6pPr>
      <a:lvl7pPr marL="2577709" algn="l" defTabSz="859236" rtl="0" eaLnBrk="1" latinLnBrk="0" hangingPunct="1">
        <a:defRPr sz="1700" kern="1200">
          <a:solidFill>
            <a:schemeClr val="tx1"/>
          </a:solidFill>
          <a:latin typeface="+mn-lt"/>
          <a:ea typeface="+mn-ea"/>
          <a:cs typeface="+mn-cs"/>
        </a:defRPr>
      </a:lvl7pPr>
      <a:lvl8pPr marL="3007326" algn="l" defTabSz="859236" rtl="0" eaLnBrk="1" latinLnBrk="0" hangingPunct="1">
        <a:defRPr sz="1700" kern="1200">
          <a:solidFill>
            <a:schemeClr val="tx1"/>
          </a:solidFill>
          <a:latin typeface="+mn-lt"/>
          <a:ea typeface="+mn-ea"/>
          <a:cs typeface="+mn-cs"/>
        </a:defRPr>
      </a:lvl8pPr>
      <a:lvl9pPr marL="3436946" algn="l" defTabSz="859236" rtl="0" eaLnBrk="1" latinLnBrk="0" hangingPunct="1">
        <a:defRPr sz="17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44034" name="AutoShape 95"/>
          <p:cNvGraphicFramePr>
            <a:graphicFrameLocks/>
          </p:cNvGraphicFramePr>
          <p:nvPr>
            <p:custDataLst>
              <p:tags r:id="rId9"/>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15478" name="think-cell Slide" r:id="rId14" imgW="0" imgH="0" progId="">
                  <p:embed/>
                </p:oleObj>
              </mc:Choice>
              <mc:Fallback>
                <p:oleObj name="think-cell Slide" r:id="rId1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10"/>
            </p:custDataLst>
          </p:nvPr>
        </p:nvSpPr>
        <p:spPr>
          <a:xfrm>
            <a:off x="415927"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latin typeface="Arial" charset="0"/>
                <a:cs typeface="Arial" charset="0"/>
              </a:defRPr>
            </a:lvl1pPr>
          </a:lstStyle>
          <a:p>
            <a:pPr>
              <a:defRPr/>
            </a:pPr>
            <a:fld id="{EC7B55C8-BB88-409A-89A3-DB2ABB57D627}" type="slidenum">
              <a:rPr lang="en-US"/>
              <a:pPr>
                <a:defRPr/>
              </a:pPr>
              <a:t>‹#›</a:t>
            </a:fld>
            <a:endParaRPr lang="en-US" dirty="0"/>
          </a:p>
        </p:txBody>
      </p:sp>
      <p:sp>
        <p:nvSpPr>
          <p:cNvPr id="10" name="Footer Placeholder 10"/>
          <p:cNvSpPr>
            <a:spLocks noGrp="1"/>
          </p:cNvSpPr>
          <p:nvPr>
            <p:ph type="ftr" sz="quarter" idx="3"/>
            <p:custDataLst>
              <p:tags r:id="rId11"/>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latin typeface="Arial" charset="0"/>
                <a:cs typeface="Arial" charset="0"/>
              </a:defRPr>
            </a:lvl1pPr>
          </a:lstStyle>
          <a:p>
            <a:pPr>
              <a:defRPr/>
            </a:pPr>
            <a:endParaRPr lang="en-US"/>
          </a:p>
        </p:txBody>
      </p:sp>
      <p:sp>
        <p:nvSpPr>
          <p:cNvPr id="44037" name="Rectangle 5"/>
          <p:cNvSpPr>
            <a:spLocks noChangeArrowheads="1"/>
          </p:cNvSpPr>
          <p:nvPr>
            <p:custDataLst>
              <p:tags r:id="rId12"/>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95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44038" name="Title Placeholder 1"/>
          <p:cNvSpPr>
            <a:spLocks noGrp="1"/>
          </p:cNvSpPr>
          <p:nvPr>
            <p:ph type="title"/>
            <p:custDataLst>
              <p:tags r:id="rId13"/>
            </p:custDataLst>
          </p:nvPr>
        </p:nvSpPr>
        <p:spPr bwMode="auto">
          <a:xfrm>
            <a:off x="396877"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442" r:id="rId1"/>
    <p:sldLayoutId id="2147490443" r:id="rId2"/>
    <p:sldLayoutId id="2147490444" r:id="rId3"/>
    <p:sldLayoutId id="2147490445" r:id="rId4"/>
    <p:sldLayoutId id="2147490446" r:id="rId5"/>
    <p:sldLayoutId id="2147490447" r:id="rId6"/>
  </p:sldLayoutIdLst>
  <p:hf hdr="0" ftr="0" dt="0"/>
  <p:txStyles>
    <p:titleStyle>
      <a:lvl1pPr algn="l" defTabSz="956956" rtl="0" eaLnBrk="0" fontAlgn="base" hangingPunct="0">
        <a:lnSpc>
          <a:spcPct val="106000"/>
        </a:lnSpc>
        <a:spcBef>
          <a:spcPct val="0"/>
        </a:spcBef>
        <a:spcAft>
          <a:spcPct val="0"/>
        </a:spcAft>
        <a:defRPr sz="2000" b="1" kern="1200">
          <a:solidFill>
            <a:schemeClr val="tx2"/>
          </a:solidFill>
          <a:latin typeface="+mj-lt"/>
          <a:ea typeface="+mj-ea"/>
          <a:cs typeface="+mj-cs"/>
        </a:defRPr>
      </a:lvl1pPr>
      <a:lvl2pPr algn="l" defTabSz="956956" rtl="0" eaLnBrk="0" fontAlgn="base" hangingPunct="0">
        <a:lnSpc>
          <a:spcPct val="106000"/>
        </a:lnSpc>
        <a:spcBef>
          <a:spcPct val="0"/>
        </a:spcBef>
        <a:spcAft>
          <a:spcPct val="0"/>
        </a:spcAft>
        <a:defRPr sz="2000" b="1">
          <a:solidFill>
            <a:schemeClr val="tx2"/>
          </a:solidFill>
          <a:latin typeface="Arial" charset="0"/>
        </a:defRPr>
      </a:lvl2pPr>
      <a:lvl3pPr algn="l" defTabSz="956956" rtl="0" eaLnBrk="0" fontAlgn="base" hangingPunct="0">
        <a:lnSpc>
          <a:spcPct val="106000"/>
        </a:lnSpc>
        <a:spcBef>
          <a:spcPct val="0"/>
        </a:spcBef>
        <a:spcAft>
          <a:spcPct val="0"/>
        </a:spcAft>
        <a:defRPr sz="2000" b="1">
          <a:solidFill>
            <a:schemeClr val="tx2"/>
          </a:solidFill>
          <a:latin typeface="Arial" charset="0"/>
        </a:defRPr>
      </a:lvl3pPr>
      <a:lvl4pPr algn="l" defTabSz="956956" rtl="0" eaLnBrk="0" fontAlgn="base" hangingPunct="0">
        <a:lnSpc>
          <a:spcPct val="106000"/>
        </a:lnSpc>
        <a:spcBef>
          <a:spcPct val="0"/>
        </a:spcBef>
        <a:spcAft>
          <a:spcPct val="0"/>
        </a:spcAft>
        <a:defRPr sz="2000" b="1">
          <a:solidFill>
            <a:schemeClr val="tx2"/>
          </a:solidFill>
          <a:latin typeface="Arial" charset="0"/>
        </a:defRPr>
      </a:lvl4pPr>
      <a:lvl5pPr algn="l" defTabSz="956956" rtl="0" eaLnBrk="0" fontAlgn="base" hangingPunct="0">
        <a:lnSpc>
          <a:spcPct val="106000"/>
        </a:lnSpc>
        <a:spcBef>
          <a:spcPct val="0"/>
        </a:spcBef>
        <a:spcAft>
          <a:spcPct val="0"/>
        </a:spcAft>
        <a:defRPr sz="2000" b="1">
          <a:solidFill>
            <a:schemeClr val="tx2"/>
          </a:solidFill>
          <a:latin typeface="Arial" charset="0"/>
        </a:defRPr>
      </a:lvl5pPr>
      <a:lvl6pPr marL="429618" algn="l" rtl="0" eaLnBrk="1" fontAlgn="base" hangingPunct="1">
        <a:spcBef>
          <a:spcPct val="0"/>
        </a:spcBef>
        <a:spcAft>
          <a:spcPct val="0"/>
        </a:spcAft>
        <a:defRPr sz="2300" b="1">
          <a:solidFill>
            <a:schemeClr val="accent1"/>
          </a:solidFill>
          <a:latin typeface="Arial" charset="0"/>
        </a:defRPr>
      </a:lvl6pPr>
      <a:lvl7pPr marL="859236" algn="l" rtl="0" eaLnBrk="1" fontAlgn="base" hangingPunct="1">
        <a:spcBef>
          <a:spcPct val="0"/>
        </a:spcBef>
        <a:spcAft>
          <a:spcPct val="0"/>
        </a:spcAft>
        <a:defRPr sz="2300" b="1">
          <a:solidFill>
            <a:schemeClr val="accent1"/>
          </a:solidFill>
          <a:latin typeface="Arial" charset="0"/>
        </a:defRPr>
      </a:lvl7pPr>
      <a:lvl8pPr marL="1288855" algn="l" rtl="0" eaLnBrk="1" fontAlgn="base" hangingPunct="1">
        <a:spcBef>
          <a:spcPct val="0"/>
        </a:spcBef>
        <a:spcAft>
          <a:spcPct val="0"/>
        </a:spcAft>
        <a:defRPr sz="2300" b="1">
          <a:solidFill>
            <a:schemeClr val="accent1"/>
          </a:solidFill>
          <a:latin typeface="Arial" charset="0"/>
        </a:defRPr>
      </a:lvl8pPr>
      <a:lvl9pPr marL="1718473" algn="l" rtl="0" eaLnBrk="1" fontAlgn="base" hangingPunct="1">
        <a:spcBef>
          <a:spcPct val="0"/>
        </a:spcBef>
        <a:spcAft>
          <a:spcPct val="0"/>
        </a:spcAft>
        <a:defRPr sz="2300" b="1">
          <a:solidFill>
            <a:schemeClr val="accent1"/>
          </a:solidFill>
          <a:latin typeface="Arial" charset="0"/>
        </a:defRPr>
      </a:lvl9pPr>
    </p:titleStyle>
    <p:bodyStyle>
      <a:lvl1pPr marL="358660" indent="-358660" algn="l" defTabSz="95695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439" indent="-190439" algn="l" defTabSz="95695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944" indent="-182505" algn="l" defTabSz="95695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969" indent="-190439" algn="l" defTabSz="95695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300" indent="-179331" algn="l" defTabSz="95695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336" indent="-171551" algn="l" defTabSz="859236"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376" indent="-173040" algn="l" defTabSz="859236"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976" indent="-162599" algn="l" defTabSz="859236"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524" indent="-171551" algn="l" defTabSz="859236"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236" rtl="0" eaLnBrk="1" latinLnBrk="0" hangingPunct="1">
        <a:defRPr sz="1700" kern="1200">
          <a:solidFill>
            <a:schemeClr val="tx1"/>
          </a:solidFill>
          <a:latin typeface="+mn-lt"/>
          <a:ea typeface="+mn-ea"/>
          <a:cs typeface="+mn-cs"/>
        </a:defRPr>
      </a:lvl1pPr>
      <a:lvl2pPr marL="429618" algn="l" defTabSz="859236" rtl="0" eaLnBrk="1" latinLnBrk="0" hangingPunct="1">
        <a:defRPr sz="1700" kern="1200">
          <a:solidFill>
            <a:schemeClr val="tx1"/>
          </a:solidFill>
          <a:latin typeface="+mn-lt"/>
          <a:ea typeface="+mn-ea"/>
          <a:cs typeface="+mn-cs"/>
        </a:defRPr>
      </a:lvl2pPr>
      <a:lvl3pPr marL="859236" algn="l" defTabSz="859236" rtl="0" eaLnBrk="1" latinLnBrk="0" hangingPunct="1">
        <a:defRPr sz="1700" kern="1200">
          <a:solidFill>
            <a:schemeClr val="tx1"/>
          </a:solidFill>
          <a:latin typeface="+mn-lt"/>
          <a:ea typeface="+mn-ea"/>
          <a:cs typeface="+mn-cs"/>
        </a:defRPr>
      </a:lvl3pPr>
      <a:lvl4pPr marL="1288855" algn="l" defTabSz="859236" rtl="0" eaLnBrk="1" latinLnBrk="0" hangingPunct="1">
        <a:defRPr sz="1700" kern="1200">
          <a:solidFill>
            <a:schemeClr val="tx1"/>
          </a:solidFill>
          <a:latin typeface="+mn-lt"/>
          <a:ea typeface="+mn-ea"/>
          <a:cs typeface="+mn-cs"/>
        </a:defRPr>
      </a:lvl4pPr>
      <a:lvl5pPr marL="1718473" algn="l" defTabSz="859236" rtl="0" eaLnBrk="1" latinLnBrk="0" hangingPunct="1">
        <a:defRPr sz="1700" kern="1200">
          <a:solidFill>
            <a:schemeClr val="tx1"/>
          </a:solidFill>
          <a:latin typeface="+mn-lt"/>
          <a:ea typeface="+mn-ea"/>
          <a:cs typeface="+mn-cs"/>
        </a:defRPr>
      </a:lvl5pPr>
      <a:lvl6pPr marL="2148091" algn="l" defTabSz="859236" rtl="0" eaLnBrk="1" latinLnBrk="0" hangingPunct="1">
        <a:defRPr sz="1700" kern="1200">
          <a:solidFill>
            <a:schemeClr val="tx1"/>
          </a:solidFill>
          <a:latin typeface="+mn-lt"/>
          <a:ea typeface="+mn-ea"/>
          <a:cs typeface="+mn-cs"/>
        </a:defRPr>
      </a:lvl6pPr>
      <a:lvl7pPr marL="2577709" algn="l" defTabSz="859236" rtl="0" eaLnBrk="1" latinLnBrk="0" hangingPunct="1">
        <a:defRPr sz="1700" kern="1200">
          <a:solidFill>
            <a:schemeClr val="tx1"/>
          </a:solidFill>
          <a:latin typeface="+mn-lt"/>
          <a:ea typeface="+mn-ea"/>
          <a:cs typeface="+mn-cs"/>
        </a:defRPr>
      </a:lvl7pPr>
      <a:lvl8pPr marL="3007326" algn="l" defTabSz="859236" rtl="0" eaLnBrk="1" latinLnBrk="0" hangingPunct="1">
        <a:defRPr sz="1700" kern="1200">
          <a:solidFill>
            <a:schemeClr val="tx1"/>
          </a:solidFill>
          <a:latin typeface="+mn-lt"/>
          <a:ea typeface="+mn-ea"/>
          <a:cs typeface="+mn-cs"/>
        </a:defRPr>
      </a:lvl8pPr>
      <a:lvl9pPr marL="3436946" algn="l" defTabSz="859236"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122" name="Rectangle 1" hidden="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142" name="think-cell Slide" r:id="rId8" imgW="0" imgH="0" progId="">
                  <p:embed/>
                </p:oleObj>
              </mc:Choice>
              <mc:Fallback>
                <p:oleObj name="think-cell Slide" r:id="rId8"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4"/>
            </p:custDataLst>
          </p:nvPr>
        </p:nvSpPr>
        <p:spPr>
          <a:xfrm>
            <a:off x="415925" y="6554788"/>
            <a:ext cx="282575"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1000" b="1">
                <a:solidFill>
                  <a:srgbClr val="002776"/>
                </a:solidFill>
              </a:defRPr>
            </a:lvl1pPr>
          </a:lstStyle>
          <a:p>
            <a:fld id="{C2FD5EC2-83CA-48BE-B42B-10179C1C1282}" type="slidenum">
              <a:rPr lang="en-US"/>
              <a:pPr/>
              <a:t>‹#›</a:t>
            </a:fld>
            <a:endParaRPr lang="en-US"/>
          </a:p>
        </p:txBody>
      </p:sp>
      <p:sp>
        <p:nvSpPr>
          <p:cNvPr id="10" name="Footer Placeholder 10"/>
          <p:cNvSpPr>
            <a:spLocks noGrp="1"/>
          </p:cNvSpPr>
          <p:nvPr>
            <p:ph type="ftr" sz="quarter" idx="3"/>
            <p:custDataLst>
              <p:tags r:id="rId5"/>
            </p:custDataLst>
          </p:nvPr>
        </p:nvSpPr>
        <p:spPr>
          <a:xfrm>
            <a:off x="771525" y="6554788"/>
            <a:ext cx="4318000"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1000">
                <a:solidFill>
                  <a:srgbClr val="002776"/>
                </a:solidFill>
              </a:defRPr>
            </a:lvl1pPr>
          </a:lstStyle>
          <a:p>
            <a:endParaRPr lang="tr-TR"/>
          </a:p>
        </p:txBody>
      </p:sp>
      <p:sp>
        <p:nvSpPr>
          <p:cNvPr id="5125" name="Title Placeholder 1"/>
          <p:cNvSpPr>
            <a:spLocks noGrp="1"/>
          </p:cNvSpPr>
          <p:nvPr>
            <p:ph type="title"/>
            <p:custDataLst>
              <p:tags r:id="rId6"/>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5126" name="Rectangle 8"/>
          <p:cNvSpPr>
            <a:spLocks noChangeArrowheads="1"/>
          </p:cNvSpPr>
          <p:nvPr userDrawn="1">
            <p:custDataLst>
              <p:tags r:id="rId7"/>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chemeClr val="tx2"/>
                </a:solidFill>
              </a:rPr>
              <a:t>©2011 Deloitte </a:t>
            </a:r>
            <a:r>
              <a:rPr lang="tr-TR" sz="800" dirty="0">
                <a:solidFill>
                  <a:schemeClr val="tx2"/>
                </a:solidFill>
              </a:rPr>
              <a:t>Türkiye</a:t>
            </a:r>
            <a:endParaRPr lang="en-US" sz="800" dirty="0">
              <a:solidFill>
                <a:schemeClr val="tx2"/>
              </a:solidFill>
            </a:endParaRPr>
          </a:p>
        </p:txBody>
      </p:sp>
    </p:spTree>
  </p:cSld>
  <p:clrMap bg1="lt1" tx1="dk1" bg2="lt2" tx2="dk2" accent1="accent1" accent2="accent2" accent3="accent3" accent4="accent4" accent5="accent5" accent6="accent6" hlink="hlink" folHlink="folHlink"/>
  <p:hf hdr="0" ftr="0" dt="0"/>
  <p:txStyles>
    <p:titleStyle>
      <a:lvl1pPr algn="l" defTabSz="956496"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sz="4400" b="1">
          <a:solidFill>
            <a:schemeClr val="tx2"/>
          </a:solidFill>
          <a:latin typeface="Arial" charset="0"/>
        </a:defRPr>
      </a:lvl2pPr>
      <a:lvl3pPr algn="l" defTabSz="956496" rtl="0" eaLnBrk="0" fontAlgn="base" hangingPunct="0">
        <a:lnSpc>
          <a:spcPct val="106000"/>
        </a:lnSpc>
        <a:spcBef>
          <a:spcPct val="0"/>
        </a:spcBef>
        <a:spcAft>
          <a:spcPct val="0"/>
        </a:spcAft>
        <a:defRPr sz="4400" b="1">
          <a:solidFill>
            <a:schemeClr val="tx2"/>
          </a:solidFill>
          <a:latin typeface="Arial" charset="0"/>
        </a:defRPr>
      </a:lvl3pPr>
      <a:lvl4pPr algn="l" defTabSz="956496" rtl="0" eaLnBrk="0" fontAlgn="base" hangingPunct="0">
        <a:lnSpc>
          <a:spcPct val="106000"/>
        </a:lnSpc>
        <a:spcBef>
          <a:spcPct val="0"/>
        </a:spcBef>
        <a:spcAft>
          <a:spcPct val="0"/>
        </a:spcAft>
        <a:defRPr sz="4400" b="1">
          <a:solidFill>
            <a:schemeClr val="tx2"/>
          </a:solidFill>
          <a:latin typeface="Arial" charset="0"/>
        </a:defRPr>
      </a:lvl4pPr>
      <a:lvl5pPr algn="l" defTabSz="956496" rtl="0" eaLnBrk="0" fontAlgn="base" hangingPunct="0">
        <a:lnSpc>
          <a:spcPct val="106000"/>
        </a:lnSpc>
        <a:spcBef>
          <a:spcPct val="0"/>
        </a:spcBef>
        <a:spcAft>
          <a:spcPct val="0"/>
        </a:spcAft>
        <a:defRPr sz="4400"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459" name="Title Placeholder 1"/>
          <p:cNvSpPr>
            <a:spLocks noGrp="1"/>
          </p:cNvSpPr>
          <p:nvPr>
            <p:ph type="title"/>
          </p:nvPr>
        </p:nvSpPr>
        <p:spPr bwMode="auto">
          <a:xfrm>
            <a:off x="408359" y="350115"/>
            <a:ext cx="8422522"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9460" name="Text Placeholder 2"/>
          <p:cNvSpPr>
            <a:spLocks noGrp="1"/>
          </p:cNvSpPr>
          <p:nvPr>
            <p:ph type="body" idx="1"/>
          </p:nvPr>
        </p:nvSpPr>
        <p:spPr bwMode="auto">
          <a:xfrm>
            <a:off x="405471" y="1190382"/>
            <a:ext cx="8422522"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err="1" smtClean="0"/>
              <a:t>HClick</a:t>
            </a:r>
            <a:r>
              <a:rPr lang="en-US" dirty="0" smtClean="0"/>
              <a: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Slide Number Placeholder 9"/>
          <p:cNvSpPr>
            <a:spLocks noGrp="1"/>
          </p:cNvSpPr>
          <p:nvPr>
            <p:ph type="sldNum" sz="quarter" idx="4"/>
          </p:nvPr>
        </p:nvSpPr>
        <p:spPr>
          <a:xfrm>
            <a:off x="415573" y="6554104"/>
            <a:ext cx="282819" cy="144247"/>
          </a:xfrm>
          <a:prstGeom prst="rect">
            <a:avLst/>
          </a:prstGeom>
        </p:spPr>
        <p:txBody>
          <a:bodyPr vert="horz" wrap="square" lIns="0" tIns="0" rIns="0" bIns="0" numCol="1" anchor="t" anchorCtr="0" compatLnSpc="1">
            <a:prstTxWarp prst="textNoShape">
              <a:avLst/>
            </a:prstTxWarp>
            <a:noAutofit/>
          </a:bodyPr>
          <a:lstStyle>
            <a:lvl1pPr defTabSz="914111">
              <a:lnSpc>
                <a:spcPts val="1077"/>
              </a:lnSpc>
              <a:defRPr sz="900" b="1">
                <a:solidFill>
                  <a:schemeClr val="tx2"/>
                </a:solidFill>
              </a:defRPr>
            </a:lvl1pPr>
          </a:lstStyle>
          <a:p>
            <a:fld id="{BA8602D0-07F8-48D2-A689-82127088BD2F}" type="slidenum">
              <a:rPr lang="en-US">
                <a:solidFill>
                  <a:srgbClr val="002776"/>
                </a:solidFill>
              </a:rPr>
              <a:pPr/>
              <a:t>‹#›</a:t>
            </a:fld>
            <a:endParaRPr lang="en-US" dirty="0">
              <a:solidFill>
                <a:srgbClr val="002776"/>
              </a:solidFill>
            </a:endParaRPr>
          </a:p>
        </p:txBody>
      </p:sp>
    </p:spTree>
  </p:cSld>
  <p:clrMap bg1="lt1" tx1="dk1" bg2="lt2" tx2="dk2" accent1="accent1" accent2="accent2" accent3="accent3" accent4="accent4" accent5="accent5" accent6="accent6" hlink="hlink" folHlink="folHlink"/>
  <p:sldLayoutIdLst>
    <p:sldLayoutId id="2147490449" r:id="rId1"/>
    <p:sldLayoutId id="2147490450" r:id="rId2"/>
    <p:sldLayoutId id="2147490451" r:id="rId3"/>
    <p:sldLayoutId id="2147490452" r:id="rId4"/>
    <p:sldLayoutId id="2147490453" r:id="rId5"/>
  </p:sldLayoutIdLst>
  <p:hf hdr="0" dt="0"/>
  <p:txStyles>
    <p:titleStyle>
      <a:lvl1pPr algn="l" defTabSz="914111" rtl="0" eaLnBrk="0" fontAlgn="base" hangingPunct="0">
        <a:lnSpc>
          <a:spcPts val="3050"/>
        </a:lnSpc>
        <a:spcBef>
          <a:spcPct val="0"/>
        </a:spcBef>
        <a:spcAft>
          <a:spcPct val="0"/>
        </a:spcAft>
        <a:defRPr sz="2200" b="1" kern="1200">
          <a:solidFill>
            <a:schemeClr val="tx2"/>
          </a:solidFill>
          <a:latin typeface="+mj-lt"/>
          <a:ea typeface="+mj-ea"/>
          <a:cs typeface="+mj-cs"/>
        </a:defRPr>
      </a:lvl1pPr>
      <a:lvl2pPr algn="l" defTabSz="914111" rtl="0" eaLnBrk="0" fontAlgn="base" hangingPunct="0">
        <a:lnSpc>
          <a:spcPts val="3050"/>
        </a:lnSpc>
        <a:spcBef>
          <a:spcPct val="0"/>
        </a:spcBef>
        <a:spcAft>
          <a:spcPct val="0"/>
        </a:spcAft>
        <a:defRPr sz="2200" b="1">
          <a:solidFill>
            <a:schemeClr val="tx2"/>
          </a:solidFill>
          <a:latin typeface="Arial" charset="0"/>
        </a:defRPr>
      </a:lvl2pPr>
      <a:lvl3pPr algn="l" defTabSz="914111" rtl="0" eaLnBrk="0" fontAlgn="base" hangingPunct="0">
        <a:lnSpc>
          <a:spcPts val="3050"/>
        </a:lnSpc>
        <a:spcBef>
          <a:spcPct val="0"/>
        </a:spcBef>
        <a:spcAft>
          <a:spcPct val="0"/>
        </a:spcAft>
        <a:defRPr sz="2200" b="1">
          <a:solidFill>
            <a:schemeClr val="tx2"/>
          </a:solidFill>
          <a:latin typeface="Arial" charset="0"/>
        </a:defRPr>
      </a:lvl3pPr>
      <a:lvl4pPr algn="l" defTabSz="914111" rtl="0" eaLnBrk="0" fontAlgn="base" hangingPunct="0">
        <a:lnSpc>
          <a:spcPts val="3050"/>
        </a:lnSpc>
        <a:spcBef>
          <a:spcPct val="0"/>
        </a:spcBef>
        <a:spcAft>
          <a:spcPct val="0"/>
        </a:spcAft>
        <a:defRPr sz="2200" b="1">
          <a:solidFill>
            <a:schemeClr val="tx2"/>
          </a:solidFill>
          <a:latin typeface="Arial" charset="0"/>
        </a:defRPr>
      </a:lvl4pPr>
      <a:lvl5pPr algn="l" defTabSz="914111" rtl="0" eaLnBrk="0" fontAlgn="base" hangingPunct="0">
        <a:lnSpc>
          <a:spcPts val="3050"/>
        </a:lnSpc>
        <a:spcBef>
          <a:spcPct val="0"/>
        </a:spcBef>
        <a:spcAft>
          <a:spcPct val="0"/>
        </a:spcAft>
        <a:defRPr sz="2200" b="1">
          <a:solidFill>
            <a:schemeClr val="tx2"/>
          </a:solidFill>
          <a:latin typeface="Arial" charset="0"/>
        </a:defRPr>
      </a:lvl5pPr>
      <a:lvl6pPr marL="410068" algn="l" rtl="0" fontAlgn="base">
        <a:spcBef>
          <a:spcPct val="0"/>
        </a:spcBef>
        <a:spcAft>
          <a:spcPct val="0"/>
        </a:spcAft>
        <a:defRPr sz="2200" b="1">
          <a:solidFill>
            <a:schemeClr val="accent1"/>
          </a:solidFill>
          <a:latin typeface="Arial" charset="0"/>
        </a:defRPr>
      </a:lvl6pPr>
      <a:lvl7pPr marL="820138" algn="l" rtl="0" fontAlgn="base">
        <a:spcBef>
          <a:spcPct val="0"/>
        </a:spcBef>
        <a:spcAft>
          <a:spcPct val="0"/>
        </a:spcAft>
        <a:defRPr sz="2200" b="1">
          <a:solidFill>
            <a:schemeClr val="accent1"/>
          </a:solidFill>
          <a:latin typeface="Arial" charset="0"/>
        </a:defRPr>
      </a:lvl7pPr>
      <a:lvl8pPr marL="1230206" algn="l" rtl="0" fontAlgn="base">
        <a:spcBef>
          <a:spcPct val="0"/>
        </a:spcBef>
        <a:spcAft>
          <a:spcPct val="0"/>
        </a:spcAft>
        <a:defRPr sz="2200" b="1">
          <a:solidFill>
            <a:schemeClr val="accent1"/>
          </a:solidFill>
          <a:latin typeface="Arial" charset="0"/>
        </a:defRPr>
      </a:lvl8pPr>
      <a:lvl9pPr marL="1640273" algn="l" rtl="0" fontAlgn="base">
        <a:spcBef>
          <a:spcPct val="0"/>
        </a:spcBef>
        <a:spcAft>
          <a:spcPct val="0"/>
        </a:spcAft>
        <a:defRPr sz="2200" b="1">
          <a:solidFill>
            <a:schemeClr val="accent1"/>
          </a:solidFill>
          <a:latin typeface="Arial" charset="0"/>
        </a:defRPr>
      </a:lvl9pPr>
    </p:titleStyle>
    <p:bodyStyle>
      <a:lvl1pPr marL="343148" indent="-343148" algn="l" defTabSz="914111" rtl="0" eaLnBrk="0" fontAlgn="base" hangingPunct="0">
        <a:spcBef>
          <a:spcPct val="0"/>
        </a:spcBef>
        <a:spcAft>
          <a:spcPts val="269"/>
        </a:spcAft>
        <a:buFont typeface="Arial" pitchFamily="34" charset="0"/>
        <a:defRPr lang="en-US" sz="1800" kern="1200" dirty="0">
          <a:solidFill>
            <a:schemeClr val="tx2"/>
          </a:solidFill>
          <a:latin typeface="+mn-lt"/>
          <a:ea typeface="+mn-ea"/>
          <a:cs typeface="+mn-cs"/>
        </a:defRPr>
      </a:lvl1pPr>
      <a:lvl2pPr marL="182252" indent="-182252" algn="l" defTabSz="914111" rtl="0" eaLnBrk="0" fontAlgn="base" hangingPunct="0">
        <a:spcBef>
          <a:spcPct val="0"/>
        </a:spcBef>
        <a:spcAft>
          <a:spcPts val="269"/>
        </a:spcAft>
        <a:buFont typeface="Arial" pitchFamily="34" charset="0"/>
        <a:buChar char="•"/>
        <a:defRPr lang="en-US" sz="1800" kern="1200" dirty="0">
          <a:solidFill>
            <a:schemeClr val="tx2"/>
          </a:solidFill>
          <a:latin typeface="+mn-lt"/>
          <a:ea typeface="+mj-ea"/>
          <a:cs typeface="+mj-cs"/>
        </a:defRPr>
      </a:lvl2pPr>
      <a:lvl3pPr marL="357387" indent="-175134" algn="l" defTabSz="914111" rtl="0" eaLnBrk="0" fontAlgn="base" hangingPunct="0">
        <a:spcBef>
          <a:spcPct val="0"/>
        </a:spcBef>
        <a:spcAft>
          <a:spcPts val="269"/>
        </a:spcAft>
        <a:buFont typeface="Arial" pitchFamily="34" charset="0"/>
        <a:buChar char="‒"/>
        <a:defRPr lang="en-US" sz="1800" kern="1200" dirty="0">
          <a:solidFill>
            <a:schemeClr val="tx2"/>
          </a:solidFill>
          <a:latin typeface="+mn-lt"/>
          <a:ea typeface="+mj-ea"/>
          <a:cs typeface="+mj-cs"/>
        </a:defRPr>
      </a:lvl3pPr>
      <a:lvl4pPr marL="539639" indent="-182252" algn="l" defTabSz="914111" rtl="0" eaLnBrk="0" fontAlgn="base" hangingPunct="0">
        <a:spcBef>
          <a:spcPct val="0"/>
        </a:spcBef>
        <a:spcAft>
          <a:spcPts val="538"/>
        </a:spcAft>
        <a:buFont typeface="Arial" pitchFamily="34" charset="0"/>
        <a:buChar char="•"/>
        <a:defRPr lang="en-US" kern="1200" dirty="0">
          <a:solidFill>
            <a:schemeClr val="tx2"/>
          </a:solidFill>
          <a:latin typeface="+mn-lt"/>
          <a:ea typeface="+mj-ea"/>
          <a:cs typeface="+mj-cs"/>
        </a:defRPr>
      </a:lvl4pPr>
      <a:lvl5pPr marL="711925" indent="-172287" algn="l" defTabSz="914111" rtl="0" eaLnBrk="0" fontAlgn="base" hangingPunct="0">
        <a:spcBef>
          <a:spcPct val="0"/>
        </a:spcBef>
        <a:spcAft>
          <a:spcPts val="538"/>
        </a:spcAft>
        <a:buFont typeface="Arial" pitchFamily="34" charset="0"/>
        <a:buChar char="‒"/>
        <a:defRPr lang="en-GB" kern="1200" dirty="0">
          <a:solidFill>
            <a:schemeClr val="tx2"/>
          </a:solidFill>
          <a:latin typeface="+mn-lt"/>
          <a:ea typeface="+mj-ea"/>
          <a:cs typeface="+mj-cs"/>
        </a:defRPr>
      </a:lvl5pPr>
      <a:lvl6pPr marL="803051" indent="-163743" algn="l" defTabSz="820138" rtl="0" eaLnBrk="1" latinLnBrk="0" hangingPunct="1">
        <a:spcBef>
          <a:spcPts val="0"/>
        </a:spcBef>
        <a:spcAft>
          <a:spcPts val="269"/>
        </a:spcAft>
        <a:buFont typeface="Arial" pitchFamily="34" charset="0"/>
        <a:buChar char="•"/>
        <a:defRPr sz="1400" kern="1200" baseline="0">
          <a:solidFill>
            <a:schemeClr val="accent1"/>
          </a:solidFill>
          <a:latin typeface="+mn-lt"/>
          <a:ea typeface="+mn-ea"/>
          <a:cs typeface="+mn-cs"/>
        </a:defRPr>
      </a:lvl6pPr>
      <a:lvl7pPr marL="968216" indent="-165166" algn="l" defTabSz="820138"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7pPr>
      <a:lvl8pPr marL="1123416" indent="-155200" algn="l" defTabSz="820138"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8pPr>
      <a:lvl9pPr marL="1287159" indent="-163743" algn="l" defTabSz="820138"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9pPr>
    </p:bodyStyle>
    <p:otherStyle>
      <a:defPPr>
        <a:defRPr lang="tr-TR"/>
      </a:defPPr>
      <a:lvl1pPr marL="0" algn="l" defTabSz="820138" rtl="0" eaLnBrk="1" latinLnBrk="0" hangingPunct="1">
        <a:defRPr sz="1600" kern="1200">
          <a:solidFill>
            <a:schemeClr val="tx1"/>
          </a:solidFill>
          <a:latin typeface="+mn-lt"/>
          <a:ea typeface="+mn-ea"/>
          <a:cs typeface="+mn-cs"/>
        </a:defRPr>
      </a:lvl1pPr>
      <a:lvl2pPr marL="410068" algn="l" defTabSz="820138" rtl="0" eaLnBrk="1" latinLnBrk="0" hangingPunct="1">
        <a:defRPr sz="1600" kern="1200">
          <a:solidFill>
            <a:schemeClr val="tx1"/>
          </a:solidFill>
          <a:latin typeface="+mn-lt"/>
          <a:ea typeface="+mn-ea"/>
          <a:cs typeface="+mn-cs"/>
        </a:defRPr>
      </a:lvl2pPr>
      <a:lvl3pPr marL="820138" algn="l" defTabSz="820138" rtl="0" eaLnBrk="1" latinLnBrk="0" hangingPunct="1">
        <a:defRPr sz="1600" kern="1200">
          <a:solidFill>
            <a:schemeClr val="tx1"/>
          </a:solidFill>
          <a:latin typeface="+mn-lt"/>
          <a:ea typeface="+mn-ea"/>
          <a:cs typeface="+mn-cs"/>
        </a:defRPr>
      </a:lvl3pPr>
      <a:lvl4pPr marL="1230206" algn="l" defTabSz="820138" rtl="0" eaLnBrk="1" latinLnBrk="0" hangingPunct="1">
        <a:defRPr sz="1600" kern="1200">
          <a:solidFill>
            <a:schemeClr val="tx1"/>
          </a:solidFill>
          <a:latin typeface="+mn-lt"/>
          <a:ea typeface="+mn-ea"/>
          <a:cs typeface="+mn-cs"/>
        </a:defRPr>
      </a:lvl4pPr>
      <a:lvl5pPr marL="1640273" algn="l" defTabSz="820138" rtl="0" eaLnBrk="1" latinLnBrk="0" hangingPunct="1">
        <a:defRPr sz="1600" kern="1200">
          <a:solidFill>
            <a:schemeClr val="tx1"/>
          </a:solidFill>
          <a:latin typeface="+mn-lt"/>
          <a:ea typeface="+mn-ea"/>
          <a:cs typeface="+mn-cs"/>
        </a:defRPr>
      </a:lvl5pPr>
      <a:lvl6pPr marL="2050342" algn="l" defTabSz="820138" rtl="0" eaLnBrk="1" latinLnBrk="0" hangingPunct="1">
        <a:defRPr sz="1600" kern="1200">
          <a:solidFill>
            <a:schemeClr val="tx1"/>
          </a:solidFill>
          <a:latin typeface="+mn-lt"/>
          <a:ea typeface="+mn-ea"/>
          <a:cs typeface="+mn-cs"/>
        </a:defRPr>
      </a:lvl6pPr>
      <a:lvl7pPr marL="2460410" algn="l" defTabSz="820138" rtl="0" eaLnBrk="1" latinLnBrk="0" hangingPunct="1">
        <a:defRPr sz="1600" kern="1200">
          <a:solidFill>
            <a:schemeClr val="tx1"/>
          </a:solidFill>
          <a:latin typeface="+mn-lt"/>
          <a:ea typeface="+mn-ea"/>
          <a:cs typeface="+mn-cs"/>
        </a:defRPr>
      </a:lvl7pPr>
      <a:lvl8pPr marL="2870478" algn="l" defTabSz="820138" rtl="0" eaLnBrk="1" latinLnBrk="0" hangingPunct="1">
        <a:defRPr sz="1600" kern="1200">
          <a:solidFill>
            <a:schemeClr val="tx1"/>
          </a:solidFill>
          <a:latin typeface="+mn-lt"/>
          <a:ea typeface="+mn-ea"/>
          <a:cs typeface="+mn-cs"/>
        </a:defRPr>
      </a:lvl8pPr>
      <a:lvl9pPr marL="3280547" algn="l" defTabSz="820138" rtl="0" eaLnBrk="1" latinLnBrk="0" hangingPunct="1">
        <a:defRPr sz="16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08360" y="350115"/>
            <a:ext cx="8422522"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47460" name="Text Placeholder 2"/>
          <p:cNvSpPr>
            <a:spLocks noGrp="1"/>
          </p:cNvSpPr>
          <p:nvPr>
            <p:ph type="body" idx="1"/>
          </p:nvPr>
        </p:nvSpPr>
        <p:spPr bwMode="auto">
          <a:xfrm>
            <a:off x="405471" y="1190382"/>
            <a:ext cx="8422522"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Slide Number Placeholder 9"/>
          <p:cNvSpPr>
            <a:spLocks noGrp="1"/>
          </p:cNvSpPr>
          <p:nvPr>
            <p:ph type="sldNum" sz="quarter" idx="4"/>
          </p:nvPr>
        </p:nvSpPr>
        <p:spPr>
          <a:xfrm>
            <a:off x="415573" y="6554105"/>
            <a:ext cx="282819" cy="144247"/>
          </a:xfrm>
          <a:prstGeom prst="rect">
            <a:avLst/>
          </a:prstGeom>
        </p:spPr>
        <p:txBody>
          <a:bodyPr vert="horz" wrap="square" lIns="0" tIns="0" rIns="0" bIns="0" numCol="1" anchor="t" anchorCtr="0" compatLnSpc="1">
            <a:prstTxWarp prst="textNoShape">
              <a:avLst/>
            </a:prstTxWarp>
            <a:noAutofit/>
          </a:bodyPr>
          <a:lstStyle>
            <a:lvl1pPr defTabSz="913964">
              <a:lnSpc>
                <a:spcPts val="1077"/>
              </a:lnSpc>
              <a:defRPr sz="900" b="1">
                <a:solidFill>
                  <a:schemeClr val="tx2"/>
                </a:solidFill>
              </a:defRPr>
            </a:lvl1pPr>
          </a:lstStyle>
          <a:p>
            <a:fld id="{3CE4AF9D-03B3-42D7-8CCC-293865CFACCF}" type="slidenum">
              <a:rPr lang="en-US">
                <a:solidFill>
                  <a:srgbClr val="002776"/>
                </a:solidFill>
              </a:rPr>
              <a:pPr/>
              <a:t>‹#›</a:t>
            </a:fld>
            <a:endParaRPr lang="en-US" dirty="0">
              <a:solidFill>
                <a:srgbClr val="002776"/>
              </a:solidFill>
            </a:endParaRPr>
          </a:p>
        </p:txBody>
      </p:sp>
    </p:spTree>
  </p:cSld>
  <p:clrMap bg1="lt1" tx1="dk1" bg2="lt2" tx2="dk2" accent1="accent1" accent2="accent2" accent3="accent3" accent4="accent4" accent5="accent5" accent6="accent6" hlink="hlink" folHlink="folHlink"/>
  <p:sldLayoutIdLst>
    <p:sldLayoutId id="2147490455" r:id="rId1"/>
    <p:sldLayoutId id="2147490456" r:id="rId2"/>
    <p:sldLayoutId id="2147490457" r:id="rId3"/>
    <p:sldLayoutId id="2147490458" r:id="rId4"/>
    <p:sldLayoutId id="2147490459" r:id="rId5"/>
    <p:sldLayoutId id="2147490460" r:id="rId6"/>
    <p:sldLayoutId id="2147490461" r:id="rId7"/>
    <p:sldLayoutId id="2147490462" r:id="rId8"/>
    <p:sldLayoutId id="2147490463" r:id="rId9"/>
    <p:sldLayoutId id="2147490464" r:id="rId10"/>
    <p:sldLayoutId id="2147490465" r:id="rId11"/>
  </p:sldLayoutIdLst>
  <p:hf hdr="0" dt="0"/>
  <p:txStyles>
    <p:titleStyle>
      <a:lvl1pPr algn="l" defTabSz="913964" rtl="0" eaLnBrk="1" fontAlgn="base" hangingPunct="1">
        <a:lnSpc>
          <a:spcPts val="3050"/>
        </a:lnSpc>
        <a:spcBef>
          <a:spcPct val="0"/>
        </a:spcBef>
        <a:spcAft>
          <a:spcPct val="0"/>
        </a:spcAft>
        <a:defRPr sz="2200" b="1">
          <a:solidFill>
            <a:schemeClr val="tx2"/>
          </a:solidFill>
          <a:latin typeface="+mj-lt"/>
          <a:ea typeface="+mj-ea"/>
          <a:cs typeface="+mj-cs"/>
        </a:defRPr>
      </a:lvl1pPr>
      <a:lvl2pPr algn="l" defTabSz="913964" rtl="0" eaLnBrk="1" fontAlgn="base" hangingPunct="1">
        <a:lnSpc>
          <a:spcPts val="3050"/>
        </a:lnSpc>
        <a:spcBef>
          <a:spcPct val="0"/>
        </a:spcBef>
        <a:spcAft>
          <a:spcPct val="0"/>
        </a:spcAft>
        <a:defRPr sz="2200" b="1">
          <a:solidFill>
            <a:schemeClr val="tx2"/>
          </a:solidFill>
          <a:latin typeface="Arial" pitchFamily="34" charset="0"/>
        </a:defRPr>
      </a:lvl2pPr>
      <a:lvl3pPr algn="l" defTabSz="913964" rtl="0" eaLnBrk="1" fontAlgn="base" hangingPunct="1">
        <a:lnSpc>
          <a:spcPts val="3050"/>
        </a:lnSpc>
        <a:spcBef>
          <a:spcPct val="0"/>
        </a:spcBef>
        <a:spcAft>
          <a:spcPct val="0"/>
        </a:spcAft>
        <a:defRPr sz="2200" b="1">
          <a:solidFill>
            <a:schemeClr val="tx2"/>
          </a:solidFill>
          <a:latin typeface="Arial" pitchFamily="34" charset="0"/>
        </a:defRPr>
      </a:lvl3pPr>
      <a:lvl4pPr algn="l" defTabSz="913964" rtl="0" eaLnBrk="1" fontAlgn="base" hangingPunct="1">
        <a:lnSpc>
          <a:spcPts val="3050"/>
        </a:lnSpc>
        <a:spcBef>
          <a:spcPct val="0"/>
        </a:spcBef>
        <a:spcAft>
          <a:spcPct val="0"/>
        </a:spcAft>
        <a:defRPr sz="2200" b="1">
          <a:solidFill>
            <a:schemeClr val="tx2"/>
          </a:solidFill>
          <a:latin typeface="Arial" pitchFamily="34" charset="0"/>
        </a:defRPr>
      </a:lvl4pPr>
      <a:lvl5pPr algn="l" defTabSz="913964" rtl="0" eaLnBrk="1" fontAlgn="base" hangingPunct="1">
        <a:lnSpc>
          <a:spcPts val="3050"/>
        </a:lnSpc>
        <a:spcBef>
          <a:spcPct val="0"/>
        </a:spcBef>
        <a:spcAft>
          <a:spcPct val="0"/>
        </a:spcAft>
        <a:defRPr sz="2200" b="1">
          <a:solidFill>
            <a:schemeClr val="tx2"/>
          </a:solidFill>
          <a:latin typeface="Arial" pitchFamily="34" charset="0"/>
        </a:defRPr>
      </a:lvl5pPr>
      <a:lvl6pPr marL="410002" algn="l" defTabSz="913964" rtl="0" eaLnBrk="1" fontAlgn="base" hangingPunct="1">
        <a:lnSpc>
          <a:spcPts val="3050"/>
        </a:lnSpc>
        <a:spcBef>
          <a:spcPct val="0"/>
        </a:spcBef>
        <a:spcAft>
          <a:spcPct val="0"/>
        </a:spcAft>
        <a:defRPr sz="2200" b="1">
          <a:solidFill>
            <a:schemeClr val="tx2"/>
          </a:solidFill>
          <a:latin typeface="Arial" pitchFamily="34" charset="0"/>
        </a:defRPr>
      </a:lvl6pPr>
      <a:lvl7pPr marL="820007" algn="l" defTabSz="913964" rtl="0" eaLnBrk="1" fontAlgn="base" hangingPunct="1">
        <a:lnSpc>
          <a:spcPts val="3050"/>
        </a:lnSpc>
        <a:spcBef>
          <a:spcPct val="0"/>
        </a:spcBef>
        <a:spcAft>
          <a:spcPct val="0"/>
        </a:spcAft>
        <a:defRPr sz="2200" b="1">
          <a:solidFill>
            <a:schemeClr val="tx2"/>
          </a:solidFill>
          <a:latin typeface="Arial" pitchFamily="34" charset="0"/>
        </a:defRPr>
      </a:lvl7pPr>
      <a:lvl8pPr marL="1230009" algn="l" defTabSz="913964" rtl="0" eaLnBrk="1" fontAlgn="base" hangingPunct="1">
        <a:lnSpc>
          <a:spcPts val="3050"/>
        </a:lnSpc>
        <a:spcBef>
          <a:spcPct val="0"/>
        </a:spcBef>
        <a:spcAft>
          <a:spcPct val="0"/>
        </a:spcAft>
        <a:defRPr sz="2200" b="1">
          <a:solidFill>
            <a:schemeClr val="tx2"/>
          </a:solidFill>
          <a:latin typeface="Arial" pitchFamily="34" charset="0"/>
        </a:defRPr>
      </a:lvl8pPr>
      <a:lvl9pPr marL="1640010" algn="l" defTabSz="913964" rtl="0" eaLnBrk="1" fontAlgn="base" hangingPunct="1">
        <a:lnSpc>
          <a:spcPts val="3050"/>
        </a:lnSpc>
        <a:spcBef>
          <a:spcPct val="0"/>
        </a:spcBef>
        <a:spcAft>
          <a:spcPct val="0"/>
        </a:spcAft>
        <a:defRPr sz="2200" b="1">
          <a:solidFill>
            <a:schemeClr val="tx2"/>
          </a:solidFill>
          <a:latin typeface="Arial" pitchFamily="34" charset="0"/>
        </a:defRPr>
      </a:lvl9pPr>
    </p:titleStyle>
    <p:bodyStyle>
      <a:lvl1pPr marL="343093" indent="-343093" algn="l" defTabSz="913964" rtl="0" eaLnBrk="1" fontAlgn="base" hangingPunct="1">
        <a:spcBef>
          <a:spcPct val="0"/>
        </a:spcBef>
        <a:spcAft>
          <a:spcPts val="269"/>
        </a:spcAft>
        <a:buFont typeface="Arial" pitchFamily="34" charset="0"/>
        <a:defRPr sz="1800">
          <a:solidFill>
            <a:schemeClr val="tx2"/>
          </a:solidFill>
          <a:latin typeface="+mn-lt"/>
          <a:ea typeface="+mn-ea"/>
          <a:cs typeface="+mn-cs"/>
        </a:defRPr>
      </a:lvl1pPr>
      <a:lvl2pPr marL="182223" indent="-182223" algn="l" defTabSz="913964" rtl="0" eaLnBrk="1" fontAlgn="base" hangingPunct="1">
        <a:spcBef>
          <a:spcPct val="0"/>
        </a:spcBef>
        <a:spcAft>
          <a:spcPts val="269"/>
        </a:spcAft>
        <a:buFont typeface="Arial" pitchFamily="34" charset="0"/>
        <a:buChar char="•"/>
        <a:defRPr sz="1800">
          <a:solidFill>
            <a:schemeClr val="tx2"/>
          </a:solidFill>
          <a:latin typeface="+mn-lt"/>
        </a:defRPr>
      </a:lvl2pPr>
      <a:lvl3pPr marL="357330" indent="-175106" algn="l" defTabSz="913964" rtl="0" eaLnBrk="1" fontAlgn="base" hangingPunct="1">
        <a:spcBef>
          <a:spcPct val="0"/>
        </a:spcBef>
        <a:spcAft>
          <a:spcPts val="269"/>
        </a:spcAft>
        <a:buFont typeface="Arial" pitchFamily="34" charset="0"/>
        <a:buChar char="‒"/>
        <a:defRPr sz="1800">
          <a:solidFill>
            <a:schemeClr val="tx2"/>
          </a:solidFill>
          <a:latin typeface="+mn-lt"/>
        </a:defRPr>
      </a:lvl3pPr>
      <a:lvl4pPr marL="539553" indent="-182223" algn="l" defTabSz="913964" rtl="0" eaLnBrk="1" fontAlgn="base" hangingPunct="1">
        <a:spcBef>
          <a:spcPct val="0"/>
        </a:spcBef>
        <a:spcAft>
          <a:spcPts val="538"/>
        </a:spcAft>
        <a:buFont typeface="Arial" pitchFamily="34" charset="0"/>
        <a:buChar char="•"/>
        <a:defRPr>
          <a:solidFill>
            <a:schemeClr val="tx2"/>
          </a:solidFill>
          <a:latin typeface="+mn-lt"/>
        </a:defRPr>
      </a:lvl4pPr>
      <a:lvl5pPr marL="711811" indent="-172260" algn="l" defTabSz="913964" rtl="0" eaLnBrk="1" fontAlgn="base" hangingPunct="1">
        <a:spcBef>
          <a:spcPct val="0"/>
        </a:spcBef>
        <a:spcAft>
          <a:spcPts val="538"/>
        </a:spcAft>
        <a:buFont typeface="Arial" pitchFamily="34" charset="0"/>
        <a:buChar char="‒"/>
        <a:defRPr>
          <a:solidFill>
            <a:schemeClr val="tx2"/>
          </a:solidFill>
          <a:latin typeface="+mn-lt"/>
        </a:defRPr>
      </a:lvl5pPr>
      <a:lvl6pPr marL="1121812" indent="-172260" algn="l" defTabSz="913964" rtl="0" eaLnBrk="1" fontAlgn="base" hangingPunct="1">
        <a:spcBef>
          <a:spcPct val="0"/>
        </a:spcBef>
        <a:spcAft>
          <a:spcPts val="538"/>
        </a:spcAft>
        <a:buFont typeface="Arial" pitchFamily="34" charset="0"/>
        <a:buChar char="‒"/>
        <a:defRPr>
          <a:solidFill>
            <a:schemeClr val="tx2"/>
          </a:solidFill>
          <a:latin typeface="+mn-lt"/>
        </a:defRPr>
      </a:lvl6pPr>
      <a:lvl7pPr marL="1531816" indent="-172260" algn="l" defTabSz="913964" rtl="0" eaLnBrk="1" fontAlgn="base" hangingPunct="1">
        <a:spcBef>
          <a:spcPct val="0"/>
        </a:spcBef>
        <a:spcAft>
          <a:spcPts val="538"/>
        </a:spcAft>
        <a:buFont typeface="Arial" pitchFamily="34" charset="0"/>
        <a:buChar char="‒"/>
        <a:defRPr>
          <a:solidFill>
            <a:schemeClr val="tx2"/>
          </a:solidFill>
          <a:latin typeface="+mn-lt"/>
        </a:defRPr>
      </a:lvl7pPr>
      <a:lvl8pPr marL="1941818" indent="-172260" algn="l" defTabSz="913964" rtl="0" eaLnBrk="1" fontAlgn="base" hangingPunct="1">
        <a:spcBef>
          <a:spcPct val="0"/>
        </a:spcBef>
        <a:spcAft>
          <a:spcPts val="538"/>
        </a:spcAft>
        <a:buFont typeface="Arial" pitchFamily="34" charset="0"/>
        <a:buChar char="‒"/>
        <a:defRPr>
          <a:solidFill>
            <a:schemeClr val="tx2"/>
          </a:solidFill>
          <a:latin typeface="+mn-lt"/>
        </a:defRPr>
      </a:lvl8pPr>
      <a:lvl9pPr marL="2351820" indent="-172260" algn="l" defTabSz="913964" rtl="0" eaLnBrk="1" fontAlgn="base" hangingPunct="1">
        <a:spcBef>
          <a:spcPct val="0"/>
        </a:spcBef>
        <a:spcAft>
          <a:spcPts val="538"/>
        </a:spcAft>
        <a:buFont typeface="Arial" pitchFamily="34" charset="0"/>
        <a:buChar char="‒"/>
        <a:defRPr>
          <a:solidFill>
            <a:schemeClr val="tx2"/>
          </a:solidFill>
          <a:latin typeface="+mn-lt"/>
        </a:defRPr>
      </a:lvl9pPr>
    </p:bodyStyle>
    <p:otherStyle>
      <a:defPPr>
        <a:defRPr lang="tr-TR"/>
      </a:defPPr>
      <a:lvl1pPr marL="0" algn="l" defTabSz="820007" rtl="0" eaLnBrk="1" latinLnBrk="0" hangingPunct="1">
        <a:defRPr sz="1600" kern="1200">
          <a:solidFill>
            <a:schemeClr val="tx1"/>
          </a:solidFill>
          <a:latin typeface="+mn-lt"/>
          <a:ea typeface="+mn-ea"/>
          <a:cs typeface="+mn-cs"/>
        </a:defRPr>
      </a:lvl1pPr>
      <a:lvl2pPr marL="410002" algn="l" defTabSz="820007" rtl="0" eaLnBrk="1" latinLnBrk="0" hangingPunct="1">
        <a:defRPr sz="1600" kern="1200">
          <a:solidFill>
            <a:schemeClr val="tx1"/>
          </a:solidFill>
          <a:latin typeface="+mn-lt"/>
          <a:ea typeface="+mn-ea"/>
          <a:cs typeface="+mn-cs"/>
        </a:defRPr>
      </a:lvl2pPr>
      <a:lvl3pPr marL="820007" algn="l" defTabSz="820007" rtl="0" eaLnBrk="1" latinLnBrk="0" hangingPunct="1">
        <a:defRPr sz="1600" kern="1200">
          <a:solidFill>
            <a:schemeClr val="tx1"/>
          </a:solidFill>
          <a:latin typeface="+mn-lt"/>
          <a:ea typeface="+mn-ea"/>
          <a:cs typeface="+mn-cs"/>
        </a:defRPr>
      </a:lvl3pPr>
      <a:lvl4pPr marL="1230009" algn="l" defTabSz="820007" rtl="0" eaLnBrk="1" latinLnBrk="0" hangingPunct="1">
        <a:defRPr sz="1600" kern="1200">
          <a:solidFill>
            <a:schemeClr val="tx1"/>
          </a:solidFill>
          <a:latin typeface="+mn-lt"/>
          <a:ea typeface="+mn-ea"/>
          <a:cs typeface="+mn-cs"/>
        </a:defRPr>
      </a:lvl4pPr>
      <a:lvl5pPr marL="1640010" algn="l" defTabSz="820007" rtl="0" eaLnBrk="1" latinLnBrk="0" hangingPunct="1">
        <a:defRPr sz="1600" kern="1200">
          <a:solidFill>
            <a:schemeClr val="tx1"/>
          </a:solidFill>
          <a:latin typeface="+mn-lt"/>
          <a:ea typeface="+mn-ea"/>
          <a:cs typeface="+mn-cs"/>
        </a:defRPr>
      </a:lvl5pPr>
      <a:lvl6pPr marL="2050013" algn="l" defTabSz="820007" rtl="0" eaLnBrk="1" latinLnBrk="0" hangingPunct="1">
        <a:defRPr sz="1600" kern="1200">
          <a:solidFill>
            <a:schemeClr val="tx1"/>
          </a:solidFill>
          <a:latin typeface="+mn-lt"/>
          <a:ea typeface="+mn-ea"/>
          <a:cs typeface="+mn-cs"/>
        </a:defRPr>
      </a:lvl6pPr>
      <a:lvl7pPr marL="2460016" algn="l" defTabSz="820007" rtl="0" eaLnBrk="1" latinLnBrk="0" hangingPunct="1">
        <a:defRPr sz="1600" kern="1200">
          <a:solidFill>
            <a:schemeClr val="tx1"/>
          </a:solidFill>
          <a:latin typeface="+mn-lt"/>
          <a:ea typeface="+mn-ea"/>
          <a:cs typeface="+mn-cs"/>
        </a:defRPr>
      </a:lvl7pPr>
      <a:lvl8pPr marL="2870018" algn="l" defTabSz="820007" rtl="0" eaLnBrk="1" latinLnBrk="0" hangingPunct="1">
        <a:defRPr sz="1600" kern="1200">
          <a:solidFill>
            <a:schemeClr val="tx1"/>
          </a:solidFill>
          <a:latin typeface="+mn-lt"/>
          <a:ea typeface="+mn-ea"/>
          <a:cs typeface="+mn-cs"/>
        </a:defRPr>
      </a:lvl8pPr>
      <a:lvl9pPr marL="3280021" algn="l" defTabSz="820007" rtl="0" eaLnBrk="1" latinLnBrk="0" hangingPunct="1">
        <a:defRPr sz="16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08369" y="350115"/>
            <a:ext cx="8422522"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47460" name="Text Placeholder 2"/>
          <p:cNvSpPr>
            <a:spLocks noGrp="1"/>
          </p:cNvSpPr>
          <p:nvPr>
            <p:ph type="body" idx="1"/>
          </p:nvPr>
        </p:nvSpPr>
        <p:spPr bwMode="auto">
          <a:xfrm>
            <a:off x="405481" y="1190382"/>
            <a:ext cx="8422522"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Slide Number Placeholder 9"/>
          <p:cNvSpPr>
            <a:spLocks noGrp="1"/>
          </p:cNvSpPr>
          <p:nvPr>
            <p:ph type="sldNum" sz="quarter" idx="4"/>
          </p:nvPr>
        </p:nvSpPr>
        <p:spPr>
          <a:xfrm>
            <a:off x="415582" y="6554115"/>
            <a:ext cx="282819" cy="144247"/>
          </a:xfrm>
          <a:prstGeom prst="rect">
            <a:avLst/>
          </a:prstGeom>
        </p:spPr>
        <p:txBody>
          <a:bodyPr vert="horz" wrap="square" lIns="0" tIns="0" rIns="0" bIns="0" numCol="1" anchor="t" anchorCtr="0" compatLnSpc="1">
            <a:prstTxWarp prst="textNoShape">
              <a:avLst/>
            </a:prstTxWarp>
            <a:noAutofit/>
          </a:bodyPr>
          <a:lstStyle>
            <a:lvl1pPr defTabSz="913829">
              <a:lnSpc>
                <a:spcPts val="1077"/>
              </a:lnSpc>
              <a:defRPr sz="900" b="1">
                <a:solidFill>
                  <a:schemeClr val="tx2"/>
                </a:solidFill>
              </a:defRPr>
            </a:lvl1pPr>
          </a:lstStyle>
          <a:p>
            <a:fld id="{3CE4AF9D-03B3-42D7-8CCC-293865CFACCF}" type="slidenum">
              <a:rPr lang="en-US">
                <a:solidFill>
                  <a:srgbClr val="002776"/>
                </a:solidFill>
              </a:rPr>
              <a:pPr/>
              <a:t>‹#›</a:t>
            </a:fld>
            <a:endParaRPr lang="en-US" dirty="0">
              <a:solidFill>
                <a:srgbClr val="002776"/>
              </a:solidFill>
            </a:endParaRPr>
          </a:p>
        </p:txBody>
      </p:sp>
    </p:spTree>
  </p:cSld>
  <p:clrMap bg1="lt1" tx1="dk1" bg2="lt2" tx2="dk2" accent1="accent1" accent2="accent2" accent3="accent3" accent4="accent4" accent5="accent5" accent6="accent6" hlink="hlink" folHlink="folHlink"/>
  <p:sldLayoutIdLst>
    <p:sldLayoutId id="2147490468" r:id="rId1"/>
    <p:sldLayoutId id="2147490469" r:id="rId2"/>
    <p:sldLayoutId id="2147490470" r:id="rId3"/>
    <p:sldLayoutId id="2147490471" r:id="rId4"/>
    <p:sldLayoutId id="2147490472" r:id="rId5"/>
    <p:sldLayoutId id="2147490473" r:id="rId6"/>
    <p:sldLayoutId id="2147490474" r:id="rId7"/>
    <p:sldLayoutId id="2147490475" r:id="rId8"/>
    <p:sldLayoutId id="2147490476" r:id="rId9"/>
    <p:sldLayoutId id="2147490477" r:id="rId10"/>
    <p:sldLayoutId id="2147490478" r:id="rId11"/>
    <p:sldLayoutId id="2147490479" r:id="rId12"/>
    <p:sldLayoutId id="2147490480" r:id="rId13"/>
    <p:sldLayoutId id="2147490481" r:id="rId14"/>
  </p:sldLayoutIdLst>
  <p:hf hdr="0" ftr="0" dt="0"/>
  <p:txStyles>
    <p:titleStyle>
      <a:lvl1pPr algn="l" defTabSz="913829" rtl="0" eaLnBrk="1" fontAlgn="base" hangingPunct="1">
        <a:lnSpc>
          <a:spcPts val="3050"/>
        </a:lnSpc>
        <a:spcBef>
          <a:spcPct val="0"/>
        </a:spcBef>
        <a:spcAft>
          <a:spcPct val="0"/>
        </a:spcAft>
        <a:defRPr sz="2300" b="1">
          <a:solidFill>
            <a:schemeClr val="tx2"/>
          </a:solidFill>
          <a:latin typeface="+mj-lt"/>
          <a:ea typeface="+mj-ea"/>
          <a:cs typeface="+mj-cs"/>
        </a:defRPr>
      </a:lvl1pPr>
      <a:lvl2pPr algn="l" defTabSz="913829" rtl="0" eaLnBrk="1" fontAlgn="base" hangingPunct="1">
        <a:lnSpc>
          <a:spcPts val="3050"/>
        </a:lnSpc>
        <a:spcBef>
          <a:spcPct val="0"/>
        </a:spcBef>
        <a:spcAft>
          <a:spcPct val="0"/>
        </a:spcAft>
        <a:defRPr sz="2300" b="1">
          <a:solidFill>
            <a:schemeClr val="tx2"/>
          </a:solidFill>
          <a:latin typeface="Arial" pitchFamily="34" charset="0"/>
        </a:defRPr>
      </a:lvl2pPr>
      <a:lvl3pPr algn="l" defTabSz="913829" rtl="0" eaLnBrk="1" fontAlgn="base" hangingPunct="1">
        <a:lnSpc>
          <a:spcPts val="3050"/>
        </a:lnSpc>
        <a:spcBef>
          <a:spcPct val="0"/>
        </a:spcBef>
        <a:spcAft>
          <a:spcPct val="0"/>
        </a:spcAft>
        <a:defRPr sz="2300" b="1">
          <a:solidFill>
            <a:schemeClr val="tx2"/>
          </a:solidFill>
          <a:latin typeface="Arial" pitchFamily="34" charset="0"/>
        </a:defRPr>
      </a:lvl3pPr>
      <a:lvl4pPr algn="l" defTabSz="913829" rtl="0" eaLnBrk="1" fontAlgn="base" hangingPunct="1">
        <a:lnSpc>
          <a:spcPts val="3050"/>
        </a:lnSpc>
        <a:spcBef>
          <a:spcPct val="0"/>
        </a:spcBef>
        <a:spcAft>
          <a:spcPct val="0"/>
        </a:spcAft>
        <a:defRPr sz="2300" b="1">
          <a:solidFill>
            <a:schemeClr val="tx2"/>
          </a:solidFill>
          <a:latin typeface="Arial" pitchFamily="34" charset="0"/>
        </a:defRPr>
      </a:lvl4pPr>
      <a:lvl5pPr algn="l" defTabSz="913829" rtl="0" eaLnBrk="1" fontAlgn="base" hangingPunct="1">
        <a:lnSpc>
          <a:spcPts val="3050"/>
        </a:lnSpc>
        <a:spcBef>
          <a:spcPct val="0"/>
        </a:spcBef>
        <a:spcAft>
          <a:spcPct val="0"/>
        </a:spcAft>
        <a:defRPr sz="2300" b="1">
          <a:solidFill>
            <a:schemeClr val="tx2"/>
          </a:solidFill>
          <a:latin typeface="Arial" pitchFamily="34" charset="0"/>
        </a:defRPr>
      </a:lvl5pPr>
      <a:lvl6pPr marL="409943" algn="l" defTabSz="913829" rtl="0" eaLnBrk="1" fontAlgn="base" hangingPunct="1">
        <a:lnSpc>
          <a:spcPts val="3050"/>
        </a:lnSpc>
        <a:spcBef>
          <a:spcPct val="0"/>
        </a:spcBef>
        <a:spcAft>
          <a:spcPct val="0"/>
        </a:spcAft>
        <a:defRPr sz="2300" b="1">
          <a:solidFill>
            <a:schemeClr val="tx2"/>
          </a:solidFill>
          <a:latin typeface="Arial" pitchFamily="34" charset="0"/>
        </a:defRPr>
      </a:lvl6pPr>
      <a:lvl7pPr marL="819885" algn="l" defTabSz="913829" rtl="0" eaLnBrk="1" fontAlgn="base" hangingPunct="1">
        <a:lnSpc>
          <a:spcPts val="3050"/>
        </a:lnSpc>
        <a:spcBef>
          <a:spcPct val="0"/>
        </a:spcBef>
        <a:spcAft>
          <a:spcPct val="0"/>
        </a:spcAft>
        <a:defRPr sz="2300" b="1">
          <a:solidFill>
            <a:schemeClr val="tx2"/>
          </a:solidFill>
          <a:latin typeface="Arial" pitchFamily="34" charset="0"/>
        </a:defRPr>
      </a:lvl7pPr>
      <a:lvl8pPr marL="1229827" algn="l" defTabSz="913829" rtl="0" eaLnBrk="1" fontAlgn="base" hangingPunct="1">
        <a:lnSpc>
          <a:spcPts val="3050"/>
        </a:lnSpc>
        <a:spcBef>
          <a:spcPct val="0"/>
        </a:spcBef>
        <a:spcAft>
          <a:spcPct val="0"/>
        </a:spcAft>
        <a:defRPr sz="2300" b="1">
          <a:solidFill>
            <a:schemeClr val="tx2"/>
          </a:solidFill>
          <a:latin typeface="Arial" pitchFamily="34" charset="0"/>
        </a:defRPr>
      </a:lvl8pPr>
      <a:lvl9pPr marL="1639767" algn="l" defTabSz="913829" rtl="0" eaLnBrk="1" fontAlgn="base" hangingPunct="1">
        <a:lnSpc>
          <a:spcPts val="3050"/>
        </a:lnSpc>
        <a:spcBef>
          <a:spcPct val="0"/>
        </a:spcBef>
        <a:spcAft>
          <a:spcPct val="0"/>
        </a:spcAft>
        <a:defRPr sz="2300" b="1">
          <a:solidFill>
            <a:schemeClr val="tx2"/>
          </a:solidFill>
          <a:latin typeface="Arial" pitchFamily="34" charset="0"/>
        </a:defRPr>
      </a:lvl9pPr>
    </p:titleStyle>
    <p:bodyStyle>
      <a:lvl1pPr marL="343043" indent="-343043" algn="l" defTabSz="913829" rtl="0" eaLnBrk="1" fontAlgn="base" hangingPunct="1">
        <a:spcBef>
          <a:spcPct val="0"/>
        </a:spcBef>
        <a:spcAft>
          <a:spcPts val="269"/>
        </a:spcAft>
        <a:buFont typeface="Arial" pitchFamily="34" charset="0"/>
        <a:defRPr sz="1800">
          <a:solidFill>
            <a:schemeClr val="tx2"/>
          </a:solidFill>
          <a:latin typeface="+mn-lt"/>
          <a:ea typeface="+mn-ea"/>
          <a:cs typeface="+mn-cs"/>
        </a:defRPr>
      </a:lvl1pPr>
      <a:lvl2pPr marL="182196" indent="-182196" algn="l" defTabSz="913829" rtl="0" eaLnBrk="1" fontAlgn="base" hangingPunct="1">
        <a:spcBef>
          <a:spcPct val="0"/>
        </a:spcBef>
        <a:spcAft>
          <a:spcPts val="269"/>
        </a:spcAft>
        <a:buFont typeface="Arial" pitchFamily="34" charset="0"/>
        <a:buChar char="•"/>
        <a:defRPr sz="1800">
          <a:solidFill>
            <a:schemeClr val="tx2"/>
          </a:solidFill>
          <a:latin typeface="+mn-lt"/>
        </a:defRPr>
      </a:lvl2pPr>
      <a:lvl3pPr marL="357277" indent="-175080" algn="l" defTabSz="913829" rtl="0" eaLnBrk="1" fontAlgn="base" hangingPunct="1">
        <a:spcBef>
          <a:spcPct val="0"/>
        </a:spcBef>
        <a:spcAft>
          <a:spcPts val="269"/>
        </a:spcAft>
        <a:buFont typeface="Arial" pitchFamily="34" charset="0"/>
        <a:buChar char="‒"/>
        <a:defRPr sz="1800">
          <a:solidFill>
            <a:schemeClr val="tx2"/>
          </a:solidFill>
          <a:latin typeface="+mn-lt"/>
        </a:defRPr>
      </a:lvl3pPr>
      <a:lvl4pPr marL="539470" indent="-182196" algn="l" defTabSz="913829" rtl="0" eaLnBrk="1" fontAlgn="base" hangingPunct="1">
        <a:spcBef>
          <a:spcPct val="0"/>
        </a:spcBef>
        <a:spcAft>
          <a:spcPts val="538"/>
        </a:spcAft>
        <a:buFont typeface="Arial" pitchFamily="34" charset="0"/>
        <a:buChar char="•"/>
        <a:defRPr>
          <a:solidFill>
            <a:schemeClr val="tx2"/>
          </a:solidFill>
          <a:latin typeface="+mn-lt"/>
        </a:defRPr>
      </a:lvl4pPr>
      <a:lvl5pPr marL="711705" indent="-172235" algn="l" defTabSz="913829" rtl="0" eaLnBrk="1" fontAlgn="base" hangingPunct="1">
        <a:spcBef>
          <a:spcPct val="0"/>
        </a:spcBef>
        <a:spcAft>
          <a:spcPts val="538"/>
        </a:spcAft>
        <a:buFont typeface="Arial" pitchFamily="34" charset="0"/>
        <a:buChar char="‒"/>
        <a:defRPr>
          <a:solidFill>
            <a:schemeClr val="tx2"/>
          </a:solidFill>
          <a:latin typeface="+mn-lt"/>
        </a:defRPr>
      </a:lvl5pPr>
      <a:lvl6pPr marL="1121647" indent="-172235" algn="l" defTabSz="913829" rtl="0" eaLnBrk="1" fontAlgn="base" hangingPunct="1">
        <a:spcBef>
          <a:spcPct val="0"/>
        </a:spcBef>
        <a:spcAft>
          <a:spcPts val="538"/>
        </a:spcAft>
        <a:buFont typeface="Arial" pitchFamily="34" charset="0"/>
        <a:buChar char="‒"/>
        <a:defRPr>
          <a:solidFill>
            <a:schemeClr val="tx2"/>
          </a:solidFill>
          <a:latin typeface="+mn-lt"/>
        </a:defRPr>
      </a:lvl6pPr>
      <a:lvl7pPr marL="1531589" indent="-172235" algn="l" defTabSz="913829" rtl="0" eaLnBrk="1" fontAlgn="base" hangingPunct="1">
        <a:spcBef>
          <a:spcPct val="0"/>
        </a:spcBef>
        <a:spcAft>
          <a:spcPts val="538"/>
        </a:spcAft>
        <a:buFont typeface="Arial" pitchFamily="34" charset="0"/>
        <a:buChar char="‒"/>
        <a:defRPr>
          <a:solidFill>
            <a:schemeClr val="tx2"/>
          </a:solidFill>
          <a:latin typeface="+mn-lt"/>
        </a:defRPr>
      </a:lvl7pPr>
      <a:lvl8pPr marL="1941531" indent="-172235" algn="l" defTabSz="913829" rtl="0" eaLnBrk="1" fontAlgn="base" hangingPunct="1">
        <a:spcBef>
          <a:spcPct val="0"/>
        </a:spcBef>
        <a:spcAft>
          <a:spcPts val="538"/>
        </a:spcAft>
        <a:buFont typeface="Arial" pitchFamily="34" charset="0"/>
        <a:buChar char="‒"/>
        <a:defRPr>
          <a:solidFill>
            <a:schemeClr val="tx2"/>
          </a:solidFill>
          <a:latin typeface="+mn-lt"/>
        </a:defRPr>
      </a:lvl8pPr>
      <a:lvl9pPr marL="2351473" indent="-172235" algn="l" defTabSz="913829" rtl="0" eaLnBrk="1" fontAlgn="base" hangingPunct="1">
        <a:spcBef>
          <a:spcPct val="0"/>
        </a:spcBef>
        <a:spcAft>
          <a:spcPts val="538"/>
        </a:spcAft>
        <a:buFont typeface="Arial" pitchFamily="34" charset="0"/>
        <a:buChar char="‒"/>
        <a:defRPr>
          <a:solidFill>
            <a:schemeClr val="tx2"/>
          </a:solidFill>
          <a:latin typeface="+mn-lt"/>
        </a:defRPr>
      </a:lvl9pPr>
    </p:bodyStyle>
    <p:otherStyle>
      <a:defPPr>
        <a:defRPr lang="tr-TR"/>
      </a:defPPr>
      <a:lvl1pPr marL="0" algn="l" defTabSz="819885" rtl="0" eaLnBrk="1" latinLnBrk="0" hangingPunct="1">
        <a:defRPr sz="1600" kern="1200">
          <a:solidFill>
            <a:schemeClr val="tx1"/>
          </a:solidFill>
          <a:latin typeface="+mn-lt"/>
          <a:ea typeface="+mn-ea"/>
          <a:cs typeface="+mn-cs"/>
        </a:defRPr>
      </a:lvl1pPr>
      <a:lvl2pPr marL="409943" algn="l" defTabSz="819885" rtl="0" eaLnBrk="1" latinLnBrk="0" hangingPunct="1">
        <a:defRPr sz="1600" kern="1200">
          <a:solidFill>
            <a:schemeClr val="tx1"/>
          </a:solidFill>
          <a:latin typeface="+mn-lt"/>
          <a:ea typeface="+mn-ea"/>
          <a:cs typeface="+mn-cs"/>
        </a:defRPr>
      </a:lvl2pPr>
      <a:lvl3pPr marL="819885" algn="l" defTabSz="819885" rtl="0" eaLnBrk="1" latinLnBrk="0" hangingPunct="1">
        <a:defRPr sz="1600" kern="1200">
          <a:solidFill>
            <a:schemeClr val="tx1"/>
          </a:solidFill>
          <a:latin typeface="+mn-lt"/>
          <a:ea typeface="+mn-ea"/>
          <a:cs typeface="+mn-cs"/>
        </a:defRPr>
      </a:lvl3pPr>
      <a:lvl4pPr marL="1229827" algn="l" defTabSz="819885" rtl="0" eaLnBrk="1" latinLnBrk="0" hangingPunct="1">
        <a:defRPr sz="1600" kern="1200">
          <a:solidFill>
            <a:schemeClr val="tx1"/>
          </a:solidFill>
          <a:latin typeface="+mn-lt"/>
          <a:ea typeface="+mn-ea"/>
          <a:cs typeface="+mn-cs"/>
        </a:defRPr>
      </a:lvl4pPr>
      <a:lvl5pPr marL="1639767" algn="l" defTabSz="819885" rtl="0" eaLnBrk="1" latinLnBrk="0" hangingPunct="1">
        <a:defRPr sz="1600" kern="1200">
          <a:solidFill>
            <a:schemeClr val="tx1"/>
          </a:solidFill>
          <a:latin typeface="+mn-lt"/>
          <a:ea typeface="+mn-ea"/>
          <a:cs typeface="+mn-cs"/>
        </a:defRPr>
      </a:lvl5pPr>
      <a:lvl6pPr marL="2049712" algn="l" defTabSz="819885" rtl="0" eaLnBrk="1" latinLnBrk="0" hangingPunct="1">
        <a:defRPr sz="1600" kern="1200">
          <a:solidFill>
            <a:schemeClr val="tx1"/>
          </a:solidFill>
          <a:latin typeface="+mn-lt"/>
          <a:ea typeface="+mn-ea"/>
          <a:cs typeface="+mn-cs"/>
        </a:defRPr>
      </a:lvl6pPr>
      <a:lvl7pPr marL="2459652" algn="l" defTabSz="819885" rtl="0" eaLnBrk="1" latinLnBrk="0" hangingPunct="1">
        <a:defRPr sz="1600" kern="1200">
          <a:solidFill>
            <a:schemeClr val="tx1"/>
          </a:solidFill>
          <a:latin typeface="+mn-lt"/>
          <a:ea typeface="+mn-ea"/>
          <a:cs typeface="+mn-cs"/>
        </a:defRPr>
      </a:lvl7pPr>
      <a:lvl8pPr marL="2869595" algn="l" defTabSz="819885" rtl="0" eaLnBrk="1" latinLnBrk="0" hangingPunct="1">
        <a:defRPr sz="1600" kern="1200">
          <a:solidFill>
            <a:schemeClr val="tx1"/>
          </a:solidFill>
          <a:latin typeface="+mn-lt"/>
          <a:ea typeface="+mn-ea"/>
          <a:cs typeface="+mn-cs"/>
        </a:defRPr>
      </a:lvl8pPr>
      <a:lvl9pPr marL="3279535" algn="l" defTabSz="819885" rtl="0" eaLnBrk="1" latinLnBrk="0" hangingPunct="1">
        <a:defRPr sz="16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9810" name="Title Placeholder 1"/>
          <p:cNvSpPr>
            <a:spLocks noGrp="1"/>
          </p:cNvSpPr>
          <p:nvPr>
            <p:ph type="title"/>
          </p:nvPr>
        </p:nvSpPr>
        <p:spPr bwMode="auto">
          <a:xfrm>
            <a:off x="408000" y="350850"/>
            <a:ext cx="8423275" cy="6302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19811" name="Text Placeholder 2"/>
          <p:cNvSpPr>
            <a:spLocks noGrp="1"/>
          </p:cNvSpPr>
          <p:nvPr>
            <p:ph type="body" idx="1"/>
          </p:nvPr>
        </p:nvSpPr>
        <p:spPr bwMode="auto">
          <a:xfrm>
            <a:off x="404825" y="1147766"/>
            <a:ext cx="8423275" cy="5219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Slide Number Placeholder 9"/>
          <p:cNvSpPr>
            <a:spLocks noGrp="1"/>
          </p:cNvSpPr>
          <p:nvPr>
            <p:ph type="sldNum" sz="quarter" idx="4"/>
          </p:nvPr>
        </p:nvSpPr>
        <p:spPr>
          <a:xfrm>
            <a:off x="415925" y="6554788"/>
            <a:ext cx="282575" cy="142875"/>
          </a:xfrm>
          <a:prstGeom prst="rect">
            <a:avLst/>
          </a:prstGeom>
        </p:spPr>
        <p:txBody>
          <a:bodyPr vert="horz" wrap="square" lIns="0" tIns="0" rIns="0" bIns="0" numCol="1" anchor="t" anchorCtr="0" compatLnSpc="1">
            <a:prstTxWarp prst="textNoShape">
              <a:avLst/>
            </a:prstTxWarp>
            <a:noAutofit/>
          </a:bodyPr>
          <a:lstStyle>
            <a:lvl1pPr defTabSz="912645">
              <a:lnSpc>
                <a:spcPts val="1077"/>
              </a:lnSpc>
              <a:defRPr sz="900" b="1">
                <a:solidFill>
                  <a:srgbClr val="002776"/>
                </a:solidFill>
                <a:latin typeface="Arial" charset="0"/>
                <a:cs typeface="Arial" charset="0"/>
              </a:defRPr>
            </a:lvl1pPr>
          </a:lstStyle>
          <a:p>
            <a:pPr>
              <a:defRPr/>
            </a:pPr>
            <a:fld id="{907A91E9-3AD1-4775-A9EB-1A0FE2DEB60A}" type="slidenum">
              <a:rPr lang="en-US"/>
              <a:pPr>
                <a:defRPr/>
              </a:pPr>
              <a:t>‹#›</a:t>
            </a:fld>
            <a:endParaRPr lang="en-US"/>
          </a:p>
        </p:txBody>
      </p:sp>
      <p:sp>
        <p:nvSpPr>
          <p:cNvPr id="10" name="Footer Placeholder 10"/>
          <p:cNvSpPr>
            <a:spLocks noGrp="1"/>
          </p:cNvSpPr>
          <p:nvPr>
            <p:ph type="ftr" sz="quarter" idx="3"/>
          </p:nvPr>
        </p:nvSpPr>
        <p:spPr>
          <a:xfrm>
            <a:off x="771525" y="6554788"/>
            <a:ext cx="4318000" cy="142875"/>
          </a:xfrm>
          <a:prstGeom prst="rect">
            <a:avLst/>
          </a:prstGeom>
        </p:spPr>
        <p:txBody>
          <a:bodyPr vert="horz" wrap="square" lIns="0" tIns="0" rIns="0" bIns="0" numCol="1" anchor="t" anchorCtr="0" compatLnSpc="1">
            <a:prstTxWarp prst="textNoShape">
              <a:avLst/>
            </a:prstTxWarp>
            <a:noAutofit/>
          </a:bodyPr>
          <a:lstStyle>
            <a:lvl1pPr defTabSz="912645">
              <a:lnSpc>
                <a:spcPts val="1077"/>
              </a:lnSpc>
              <a:defRPr sz="900">
                <a:solidFill>
                  <a:srgbClr val="002776"/>
                </a:solidFill>
                <a:latin typeface="Arial" charset="0"/>
                <a:cs typeface="Arial" charset="0"/>
              </a:defRPr>
            </a:lvl1pPr>
          </a:lstStyle>
          <a:p>
            <a:pPr>
              <a:defRPr/>
            </a:pPr>
            <a:r>
              <a:rPr lang="en-US"/>
              <a:t>Yeni TTK ve şirketim - Nisan 2011</a:t>
            </a:r>
          </a:p>
        </p:txBody>
      </p:sp>
      <p:sp>
        <p:nvSpPr>
          <p:cNvPr id="4102" name="Rectangle 5"/>
          <p:cNvSpPr>
            <a:spLocks noChangeArrowheads="1"/>
          </p:cNvSpPr>
          <p:nvPr userDrawn="1"/>
        </p:nvSpPr>
        <p:spPr bwMode="auto">
          <a:xfrm>
            <a:off x="6397625" y="6554788"/>
            <a:ext cx="2312988" cy="142875"/>
          </a:xfrm>
          <a:prstGeom prst="rect">
            <a:avLst/>
          </a:prstGeom>
          <a:noFill/>
          <a:ln w="25400" algn="ctr">
            <a:noFill/>
            <a:miter lim="800000"/>
            <a:headEnd/>
            <a:tailEnd/>
          </a:ln>
        </p:spPr>
        <p:txBody>
          <a:bodyPr lIns="0" tIns="0" rIns="0" bIns="0"/>
          <a:lstStyle/>
          <a:p>
            <a:pPr algn="r" defTabSz="912642">
              <a:lnSpc>
                <a:spcPts val="1075"/>
              </a:lnSpc>
              <a:defRPr/>
            </a:pPr>
            <a:r>
              <a:rPr lang="en-US" sz="700" dirty="0">
                <a:solidFill>
                  <a:srgbClr val="002776"/>
                </a:solidFill>
                <a:latin typeface="Arial"/>
              </a:rPr>
              <a:t>© 20</a:t>
            </a:r>
            <a:r>
              <a:rPr lang="tr-TR" sz="700" dirty="0" smtClean="0">
                <a:solidFill>
                  <a:srgbClr val="002776"/>
                </a:solidFill>
                <a:latin typeface="Arial"/>
              </a:rPr>
              <a:t>12</a:t>
            </a:r>
            <a:r>
              <a:rPr lang="en-US" sz="700" dirty="0" smtClean="0">
                <a:solidFill>
                  <a:srgbClr val="002776"/>
                </a:solidFill>
                <a:latin typeface="Arial"/>
              </a:rPr>
              <a:t> </a:t>
            </a:r>
            <a:r>
              <a:rPr lang="en-US" sz="700" dirty="0">
                <a:solidFill>
                  <a:srgbClr val="002776"/>
                </a:solidFill>
                <a:latin typeface="Arial"/>
              </a:rPr>
              <a:t>Deloitte </a:t>
            </a:r>
            <a:r>
              <a:rPr lang="tr-TR" sz="700" dirty="0">
                <a:solidFill>
                  <a:srgbClr val="002776"/>
                </a:solidFill>
                <a:latin typeface="Arial"/>
              </a:rPr>
              <a:t>Türkiye</a:t>
            </a:r>
            <a:endParaRPr lang="en-US" sz="700" dirty="0">
              <a:solidFill>
                <a:srgbClr val="002776"/>
              </a:solidFill>
              <a:latin typeface="Arial"/>
            </a:endParaRPr>
          </a:p>
        </p:txBody>
      </p:sp>
    </p:spTree>
    <p:extLst>
      <p:ext uri="{BB962C8B-B14F-4D97-AF65-F5344CB8AC3E}">
        <p14:creationId xmlns:p14="http://schemas.microsoft.com/office/powerpoint/2010/main" val="934501406"/>
      </p:ext>
    </p:extLst>
  </p:cSld>
  <p:clrMap bg1="lt1" tx1="dk1" bg2="lt2" tx2="dk2" accent1="accent1" accent2="accent2" accent3="accent3" accent4="accent4" accent5="accent5" accent6="accent6" hlink="hlink" folHlink="folHlink"/>
  <p:sldLayoutIdLst>
    <p:sldLayoutId id="2147490483" r:id="rId1"/>
    <p:sldLayoutId id="2147490484" r:id="rId2"/>
  </p:sldLayoutIdLst>
  <p:hf hdr="0" ftr="0" dt="0"/>
  <p:txStyles>
    <p:titleStyle>
      <a:lvl1pPr algn="l" rtl="0" eaLnBrk="0" fontAlgn="base" hangingPunct="0">
        <a:lnSpc>
          <a:spcPts val="3050"/>
        </a:lnSpc>
        <a:spcBef>
          <a:spcPct val="0"/>
        </a:spcBef>
        <a:spcAft>
          <a:spcPct val="0"/>
        </a:spcAft>
        <a:defRPr sz="2300" b="1" kern="1200">
          <a:solidFill>
            <a:schemeClr val="tx2"/>
          </a:solidFill>
          <a:latin typeface="+mj-lt"/>
          <a:ea typeface="+mj-ea"/>
          <a:cs typeface="+mj-cs"/>
        </a:defRPr>
      </a:lvl1pPr>
      <a:lvl2pPr algn="l" rtl="0" eaLnBrk="0" fontAlgn="base" hangingPunct="0">
        <a:lnSpc>
          <a:spcPts val="3050"/>
        </a:lnSpc>
        <a:spcBef>
          <a:spcPct val="0"/>
        </a:spcBef>
        <a:spcAft>
          <a:spcPct val="0"/>
        </a:spcAft>
        <a:defRPr sz="2300" b="1">
          <a:solidFill>
            <a:schemeClr val="tx2"/>
          </a:solidFill>
          <a:latin typeface="Arial" charset="0"/>
        </a:defRPr>
      </a:lvl2pPr>
      <a:lvl3pPr algn="l" rtl="0" eaLnBrk="0" fontAlgn="base" hangingPunct="0">
        <a:lnSpc>
          <a:spcPts val="3050"/>
        </a:lnSpc>
        <a:spcBef>
          <a:spcPct val="0"/>
        </a:spcBef>
        <a:spcAft>
          <a:spcPct val="0"/>
        </a:spcAft>
        <a:defRPr sz="2300" b="1">
          <a:solidFill>
            <a:schemeClr val="tx2"/>
          </a:solidFill>
          <a:latin typeface="Arial" charset="0"/>
        </a:defRPr>
      </a:lvl3pPr>
      <a:lvl4pPr algn="l" rtl="0" eaLnBrk="0" fontAlgn="base" hangingPunct="0">
        <a:lnSpc>
          <a:spcPts val="3050"/>
        </a:lnSpc>
        <a:spcBef>
          <a:spcPct val="0"/>
        </a:spcBef>
        <a:spcAft>
          <a:spcPct val="0"/>
        </a:spcAft>
        <a:defRPr sz="2300" b="1">
          <a:solidFill>
            <a:schemeClr val="tx2"/>
          </a:solidFill>
          <a:latin typeface="Arial" charset="0"/>
        </a:defRPr>
      </a:lvl4pPr>
      <a:lvl5pPr algn="l" rtl="0" eaLnBrk="0" fontAlgn="base" hangingPunct="0">
        <a:lnSpc>
          <a:spcPts val="3050"/>
        </a:lnSpc>
        <a:spcBef>
          <a:spcPct val="0"/>
        </a:spcBef>
        <a:spcAft>
          <a:spcPct val="0"/>
        </a:spcAft>
        <a:defRPr sz="2300" b="1">
          <a:solidFill>
            <a:schemeClr val="tx2"/>
          </a:solidFill>
          <a:latin typeface="Arial" charset="0"/>
        </a:defRPr>
      </a:lvl5pPr>
      <a:lvl6pPr marL="409412" algn="l" rtl="0" fontAlgn="base">
        <a:spcBef>
          <a:spcPct val="0"/>
        </a:spcBef>
        <a:spcAft>
          <a:spcPct val="0"/>
        </a:spcAft>
        <a:defRPr sz="2200" b="1">
          <a:solidFill>
            <a:schemeClr val="accent1"/>
          </a:solidFill>
          <a:latin typeface="Arial" charset="0"/>
        </a:defRPr>
      </a:lvl6pPr>
      <a:lvl7pPr marL="818828" algn="l" rtl="0" fontAlgn="base">
        <a:spcBef>
          <a:spcPct val="0"/>
        </a:spcBef>
        <a:spcAft>
          <a:spcPct val="0"/>
        </a:spcAft>
        <a:defRPr sz="2200" b="1">
          <a:solidFill>
            <a:schemeClr val="accent1"/>
          </a:solidFill>
          <a:latin typeface="Arial" charset="0"/>
        </a:defRPr>
      </a:lvl7pPr>
      <a:lvl8pPr marL="1228235" algn="l" rtl="0" fontAlgn="base">
        <a:spcBef>
          <a:spcPct val="0"/>
        </a:spcBef>
        <a:spcAft>
          <a:spcPct val="0"/>
        </a:spcAft>
        <a:defRPr sz="2200" b="1">
          <a:solidFill>
            <a:schemeClr val="accent1"/>
          </a:solidFill>
          <a:latin typeface="Arial" charset="0"/>
        </a:defRPr>
      </a:lvl8pPr>
      <a:lvl9pPr marL="1637647" algn="l" rtl="0" fontAlgn="base">
        <a:spcBef>
          <a:spcPct val="0"/>
        </a:spcBef>
        <a:spcAft>
          <a:spcPct val="0"/>
        </a:spcAft>
        <a:defRPr sz="2200" b="1">
          <a:solidFill>
            <a:schemeClr val="accent1"/>
          </a:solidFill>
          <a:latin typeface="Arial" charset="0"/>
        </a:defRPr>
      </a:lvl9pPr>
    </p:titleStyle>
    <p:bodyStyle>
      <a:lvl1pPr marL="342241" indent="-342241" algn="l" rtl="0" eaLnBrk="0" fontAlgn="base" hangingPunct="0">
        <a:spcBef>
          <a:spcPct val="0"/>
        </a:spcBef>
        <a:spcAft>
          <a:spcPts val="275"/>
        </a:spcAft>
        <a:buFont typeface="Arial" pitchFamily="34" charset="0"/>
        <a:defRPr lang="en-US" sz="2200" kern="1200" dirty="0">
          <a:solidFill>
            <a:schemeClr val="tx2"/>
          </a:solidFill>
          <a:latin typeface="+mn-lt"/>
          <a:ea typeface="+mn-ea"/>
          <a:cs typeface="+mn-cs"/>
        </a:defRPr>
      </a:lvl1pPr>
      <a:lvl2pPr marL="180627" indent="-180627" algn="l" rtl="0" eaLnBrk="0" fontAlgn="base" hangingPunct="0">
        <a:spcBef>
          <a:spcPct val="0"/>
        </a:spcBef>
        <a:spcAft>
          <a:spcPts val="275"/>
        </a:spcAft>
        <a:buFont typeface="Arial" pitchFamily="34" charset="0"/>
        <a:buChar char="•"/>
        <a:defRPr lang="en-US" sz="2200" kern="1200" dirty="0">
          <a:solidFill>
            <a:schemeClr val="tx2"/>
          </a:solidFill>
          <a:latin typeface="+mn-lt"/>
          <a:ea typeface="+mj-ea"/>
          <a:cs typeface="+mj-cs"/>
        </a:defRPr>
      </a:lvl2pPr>
      <a:lvl3pPr marL="356502" indent="-174289" algn="l" rtl="0" eaLnBrk="0" fontAlgn="base" hangingPunct="0">
        <a:spcBef>
          <a:spcPct val="0"/>
        </a:spcBef>
        <a:spcAft>
          <a:spcPts val="275"/>
        </a:spcAft>
        <a:buFont typeface="Arial" pitchFamily="34" charset="0"/>
        <a:buChar char="‒"/>
        <a:defRPr lang="en-US" sz="2200" kern="1200" dirty="0">
          <a:solidFill>
            <a:schemeClr val="tx2"/>
          </a:solidFill>
          <a:latin typeface="+mn-lt"/>
          <a:ea typeface="+mj-ea"/>
          <a:cs typeface="+mj-cs"/>
        </a:defRPr>
      </a:lvl3pPr>
      <a:lvl4pPr marL="538710" indent="-180627" algn="l" rtl="0" eaLnBrk="0" fontAlgn="base" hangingPunct="0">
        <a:spcBef>
          <a:spcPct val="0"/>
        </a:spcBef>
        <a:spcAft>
          <a:spcPts val="538"/>
        </a:spcAft>
        <a:buFont typeface="Arial" pitchFamily="34" charset="0"/>
        <a:buChar char="•"/>
        <a:defRPr lang="en-US" kern="1200" dirty="0">
          <a:solidFill>
            <a:schemeClr val="tx2"/>
          </a:solidFill>
          <a:latin typeface="+mn-lt"/>
          <a:ea typeface="+mj-ea"/>
          <a:cs typeface="+mj-cs"/>
        </a:defRPr>
      </a:lvl4pPr>
      <a:lvl5pPr marL="709832" indent="-171124" algn="l" rtl="0" eaLnBrk="0" fontAlgn="base" hangingPunct="0">
        <a:spcBef>
          <a:spcPct val="0"/>
        </a:spcBef>
        <a:spcAft>
          <a:spcPts val="538"/>
        </a:spcAft>
        <a:buFont typeface="Arial" pitchFamily="34" charset="0"/>
        <a:buChar char="‒"/>
        <a:defRPr lang="en-GB" kern="1200" dirty="0">
          <a:solidFill>
            <a:schemeClr val="tx2"/>
          </a:solidFill>
          <a:latin typeface="+mn-lt"/>
          <a:ea typeface="+mj-ea"/>
          <a:cs typeface="+mj-cs"/>
        </a:defRPr>
      </a:lvl5pPr>
      <a:lvl6pPr marL="801763" indent="-163482" algn="l" defTabSz="818828" rtl="0" eaLnBrk="1" latinLnBrk="0" hangingPunct="1">
        <a:spcBef>
          <a:spcPts val="0"/>
        </a:spcBef>
        <a:spcAft>
          <a:spcPts val="269"/>
        </a:spcAft>
        <a:buFont typeface="Arial" pitchFamily="34" charset="0"/>
        <a:buChar char="•"/>
        <a:defRPr sz="1400" kern="1200" baseline="0">
          <a:solidFill>
            <a:schemeClr val="accent1"/>
          </a:solidFill>
          <a:latin typeface="+mn-lt"/>
          <a:ea typeface="+mn-ea"/>
          <a:cs typeface="+mn-cs"/>
        </a:defRPr>
      </a:lvl6pPr>
      <a:lvl7pPr marL="966665" indent="-164904" algn="l" defTabSz="818828"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7pPr>
      <a:lvl8pPr marL="1121616" indent="-154951" algn="l" defTabSz="818828"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8pPr>
      <a:lvl9pPr marL="1285097" indent="-163482" algn="l" defTabSz="818828"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18828" rtl="0" eaLnBrk="1" latinLnBrk="0" hangingPunct="1">
        <a:defRPr sz="1600" kern="1200">
          <a:solidFill>
            <a:schemeClr val="tx1"/>
          </a:solidFill>
          <a:latin typeface="+mn-lt"/>
          <a:ea typeface="+mn-ea"/>
          <a:cs typeface="+mn-cs"/>
        </a:defRPr>
      </a:lvl1pPr>
      <a:lvl2pPr marL="409412" algn="l" defTabSz="818828" rtl="0" eaLnBrk="1" latinLnBrk="0" hangingPunct="1">
        <a:defRPr sz="1600" kern="1200">
          <a:solidFill>
            <a:schemeClr val="tx1"/>
          </a:solidFill>
          <a:latin typeface="+mn-lt"/>
          <a:ea typeface="+mn-ea"/>
          <a:cs typeface="+mn-cs"/>
        </a:defRPr>
      </a:lvl2pPr>
      <a:lvl3pPr marL="818828" algn="l" defTabSz="818828" rtl="0" eaLnBrk="1" latinLnBrk="0" hangingPunct="1">
        <a:defRPr sz="1600" kern="1200">
          <a:solidFill>
            <a:schemeClr val="tx1"/>
          </a:solidFill>
          <a:latin typeface="+mn-lt"/>
          <a:ea typeface="+mn-ea"/>
          <a:cs typeface="+mn-cs"/>
        </a:defRPr>
      </a:lvl3pPr>
      <a:lvl4pPr marL="1228235" algn="l" defTabSz="818828" rtl="0" eaLnBrk="1" latinLnBrk="0" hangingPunct="1">
        <a:defRPr sz="1600" kern="1200">
          <a:solidFill>
            <a:schemeClr val="tx1"/>
          </a:solidFill>
          <a:latin typeface="+mn-lt"/>
          <a:ea typeface="+mn-ea"/>
          <a:cs typeface="+mn-cs"/>
        </a:defRPr>
      </a:lvl4pPr>
      <a:lvl5pPr marL="1637647" algn="l" defTabSz="818828" rtl="0" eaLnBrk="1" latinLnBrk="0" hangingPunct="1">
        <a:defRPr sz="1600" kern="1200">
          <a:solidFill>
            <a:schemeClr val="tx1"/>
          </a:solidFill>
          <a:latin typeface="+mn-lt"/>
          <a:ea typeface="+mn-ea"/>
          <a:cs typeface="+mn-cs"/>
        </a:defRPr>
      </a:lvl5pPr>
      <a:lvl6pPr marL="2047057" algn="l" defTabSz="818828" rtl="0" eaLnBrk="1" latinLnBrk="0" hangingPunct="1">
        <a:defRPr sz="1600" kern="1200">
          <a:solidFill>
            <a:schemeClr val="tx1"/>
          </a:solidFill>
          <a:latin typeface="+mn-lt"/>
          <a:ea typeface="+mn-ea"/>
          <a:cs typeface="+mn-cs"/>
        </a:defRPr>
      </a:lvl6pPr>
      <a:lvl7pPr marL="2456470" algn="l" defTabSz="818828" rtl="0" eaLnBrk="1" latinLnBrk="0" hangingPunct="1">
        <a:defRPr sz="1600" kern="1200">
          <a:solidFill>
            <a:schemeClr val="tx1"/>
          </a:solidFill>
          <a:latin typeface="+mn-lt"/>
          <a:ea typeface="+mn-ea"/>
          <a:cs typeface="+mn-cs"/>
        </a:defRPr>
      </a:lvl7pPr>
      <a:lvl8pPr marL="2865880" algn="l" defTabSz="818828" rtl="0" eaLnBrk="1" latinLnBrk="0" hangingPunct="1">
        <a:defRPr sz="1600" kern="1200">
          <a:solidFill>
            <a:schemeClr val="tx1"/>
          </a:solidFill>
          <a:latin typeface="+mn-lt"/>
          <a:ea typeface="+mn-ea"/>
          <a:cs typeface="+mn-cs"/>
        </a:defRPr>
      </a:lvl8pPr>
      <a:lvl9pPr marL="3275293" algn="l" defTabSz="818828" rtl="0" eaLnBrk="1" latinLnBrk="0" hangingPunct="1">
        <a:defRPr sz="16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9810" name="Title Placeholder 1"/>
          <p:cNvSpPr>
            <a:spLocks noGrp="1"/>
          </p:cNvSpPr>
          <p:nvPr>
            <p:ph type="title"/>
          </p:nvPr>
        </p:nvSpPr>
        <p:spPr bwMode="auto">
          <a:xfrm>
            <a:off x="408000" y="350850"/>
            <a:ext cx="8423275" cy="6302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19811" name="Text Placeholder 2"/>
          <p:cNvSpPr>
            <a:spLocks noGrp="1"/>
          </p:cNvSpPr>
          <p:nvPr>
            <p:ph type="body" idx="1"/>
          </p:nvPr>
        </p:nvSpPr>
        <p:spPr bwMode="auto">
          <a:xfrm>
            <a:off x="404825" y="1147766"/>
            <a:ext cx="8423275" cy="5219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Slide Number Placeholder 9"/>
          <p:cNvSpPr>
            <a:spLocks noGrp="1"/>
          </p:cNvSpPr>
          <p:nvPr>
            <p:ph type="sldNum" sz="quarter" idx="4"/>
          </p:nvPr>
        </p:nvSpPr>
        <p:spPr>
          <a:xfrm>
            <a:off x="415925" y="6554788"/>
            <a:ext cx="282575" cy="142875"/>
          </a:xfrm>
          <a:prstGeom prst="rect">
            <a:avLst/>
          </a:prstGeom>
        </p:spPr>
        <p:txBody>
          <a:bodyPr vert="horz" wrap="square" lIns="0" tIns="0" rIns="0" bIns="0" numCol="1" anchor="t" anchorCtr="0" compatLnSpc="1">
            <a:prstTxWarp prst="textNoShape">
              <a:avLst/>
            </a:prstTxWarp>
            <a:noAutofit/>
          </a:bodyPr>
          <a:lstStyle>
            <a:lvl1pPr defTabSz="912645">
              <a:lnSpc>
                <a:spcPts val="1077"/>
              </a:lnSpc>
              <a:defRPr sz="900" b="1">
                <a:solidFill>
                  <a:srgbClr val="002776"/>
                </a:solidFill>
                <a:latin typeface="Arial" charset="0"/>
                <a:cs typeface="Arial" charset="0"/>
              </a:defRPr>
            </a:lvl1pPr>
          </a:lstStyle>
          <a:p>
            <a:pPr>
              <a:defRPr/>
            </a:pPr>
            <a:fld id="{907A91E9-3AD1-4775-A9EB-1A0FE2DEB60A}" type="slidenum">
              <a:rPr lang="en-US"/>
              <a:pPr>
                <a:defRPr/>
              </a:pPr>
              <a:t>‹#›</a:t>
            </a:fld>
            <a:endParaRPr lang="en-US"/>
          </a:p>
        </p:txBody>
      </p:sp>
      <p:sp>
        <p:nvSpPr>
          <p:cNvPr id="10" name="Footer Placeholder 10"/>
          <p:cNvSpPr>
            <a:spLocks noGrp="1"/>
          </p:cNvSpPr>
          <p:nvPr>
            <p:ph type="ftr" sz="quarter" idx="3"/>
          </p:nvPr>
        </p:nvSpPr>
        <p:spPr>
          <a:xfrm>
            <a:off x="771525" y="6554788"/>
            <a:ext cx="4318000" cy="142875"/>
          </a:xfrm>
          <a:prstGeom prst="rect">
            <a:avLst/>
          </a:prstGeom>
        </p:spPr>
        <p:txBody>
          <a:bodyPr vert="horz" wrap="square" lIns="0" tIns="0" rIns="0" bIns="0" numCol="1" anchor="t" anchorCtr="0" compatLnSpc="1">
            <a:prstTxWarp prst="textNoShape">
              <a:avLst/>
            </a:prstTxWarp>
            <a:noAutofit/>
          </a:bodyPr>
          <a:lstStyle>
            <a:lvl1pPr defTabSz="912645">
              <a:lnSpc>
                <a:spcPts val="1077"/>
              </a:lnSpc>
              <a:defRPr sz="900">
                <a:solidFill>
                  <a:srgbClr val="002776"/>
                </a:solidFill>
                <a:latin typeface="Arial" charset="0"/>
                <a:cs typeface="Arial" charset="0"/>
              </a:defRPr>
            </a:lvl1pPr>
          </a:lstStyle>
          <a:p>
            <a:pPr>
              <a:defRPr/>
            </a:pPr>
            <a:r>
              <a:rPr lang="en-US"/>
              <a:t>Yeni TTK ve şirketim - Nisan 2011</a:t>
            </a:r>
          </a:p>
        </p:txBody>
      </p:sp>
      <p:sp>
        <p:nvSpPr>
          <p:cNvPr id="4102" name="Rectangle 5"/>
          <p:cNvSpPr>
            <a:spLocks noChangeArrowheads="1"/>
          </p:cNvSpPr>
          <p:nvPr userDrawn="1"/>
        </p:nvSpPr>
        <p:spPr bwMode="auto">
          <a:xfrm>
            <a:off x="6397625" y="6554788"/>
            <a:ext cx="2312988" cy="142875"/>
          </a:xfrm>
          <a:prstGeom prst="rect">
            <a:avLst/>
          </a:prstGeom>
          <a:noFill/>
          <a:ln w="25400" algn="ctr">
            <a:noFill/>
            <a:miter lim="800000"/>
            <a:headEnd/>
            <a:tailEnd/>
          </a:ln>
        </p:spPr>
        <p:txBody>
          <a:bodyPr lIns="0" tIns="0" rIns="0" bIns="0"/>
          <a:lstStyle/>
          <a:p>
            <a:pPr algn="r" defTabSz="912642">
              <a:lnSpc>
                <a:spcPts val="1075"/>
              </a:lnSpc>
              <a:defRPr/>
            </a:pPr>
            <a:r>
              <a:rPr lang="en-US" sz="700" dirty="0">
                <a:solidFill>
                  <a:srgbClr val="002776"/>
                </a:solidFill>
                <a:latin typeface="Arial"/>
              </a:rPr>
              <a:t>© 20</a:t>
            </a:r>
            <a:r>
              <a:rPr lang="tr-TR" sz="700" dirty="0" smtClean="0">
                <a:solidFill>
                  <a:srgbClr val="002776"/>
                </a:solidFill>
                <a:latin typeface="Arial"/>
              </a:rPr>
              <a:t>12</a:t>
            </a:r>
            <a:r>
              <a:rPr lang="en-US" sz="700" dirty="0" smtClean="0">
                <a:solidFill>
                  <a:srgbClr val="002776"/>
                </a:solidFill>
                <a:latin typeface="Arial"/>
              </a:rPr>
              <a:t> </a:t>
            </a:r>
            <a:r>
              <a:rPr lang="en-US" sz="700" dirty="0">
                <a:solidFill>
                  <a:srgbClr val="002776"/>
                </a:solidFill>
                <a:latin typeface="Arial"/>
              </a:rPr>
              <a:t>Deloitte </a:t>
            </a:r>
            <a:r>
              <a:rPr lang="tr-TR" sz="700" dirty="0">
                <a:solidFill>
                  <a:srgbClr val="002776"/>
                </a:solidFill>
                <a:latin typeface="Arial"/>
              </a:rPr>
              <a:t>Türkiye</a:t>
            </a:r>
            <a:endParaRPr lang="en-US" sz="700" dirty="0">
              <a:solidFill>
                <a:srgbClr val="002776"/>
              </a:solidFill>
              <a:latin typeface="Arial"/>
            </a:endParaRPr>
          </a:p>
        </p:txBody>
      </p:sp>
    </p:spTree>
    <p:extLst>
      <p:ext uri="{BB962C8B-B14F-4D97-AF65-F5344CB8AC3E}">
        <p14:creationId xmlns:p14="http://schemas.microsoft.com/office/powerpoint/2010/main" val="1024875503"/>
      </p:ext>
    </p:extLst>
  </p:cSld>
  <p:clrMap bg1="lt1" tx1="dk1" bg2="lt2" tx2="dk2" accent1="accent1" accent2="accent2" accent3="accent3" accent4="accent4" accent5="accent5" accent6="accent6" hlink="hlink" folHlink="folHlink"/>
  <p:sldLayoutIdLst>
    <p:sldLayoutId id="2147490486" r:id="rId1"/>
    <p:sldLayoutId id="2147490487" r:id="rId2"/>
  </p:sldLayoutIdLst>
  <p:hf hdr="0" ftr="0" dt="0"/>
  <p:txStyles>
    <p:titleStyle>
      <a:lvl1pPr algn="l" rtl="0" eaLnBrk="0" fontAlgn="base" hangingPunct="0">
        <a:lnSpc>
          <a:spcPts val="3050"/>
        </a:lnSpc>
        <a:spcBef>
          <a:spcPct val="0"/>
        </a:spcBef>
        <a:spcAft>
          <a:spcPct val="0"/>
        </a:spcAft>
        <a:defRPr sz="2300" b="1" kern="1200">
          <a:solidFill>
            <a:schemeClr val="tx2"/>
          </a:solidFill>
          <a:latin typeface="+mj-lt"/>
          <a:ea typeface="+mj-ea"/>
          <a:cs typeface="+mj-cs"/>
        </a:defRPr>
      </a:lvl1pPr>
      <a:lvl2pPr algn="l" rtl="0" eaLnBrk="0" fontAlgn="base" hangingPunct="0">
        <a:lnSpc>
          <a:spcPts val="3050"/>
        </a:lnSpc>
        <a:spcBef>
          <a:spcPct val="0"/>
        </a:spcBef>
        <a:spcAft>
          <a:spcPct val="0"/>
        </a:spcAft>
        <a:defRPr sz="2300" b="1">
          <a:solidFill>
            <a:schemeClr val="tx2"/>
          </a:solidFill>
          <a:latin typeface="Arial" charset="0"/>
        </a:defRPr>
      </a:lvl2pPr>
      <a:lvl3pPr algn="l" rtl="0" eaLnBrk="0" fontAlgn="base" hangingPunct="0">
        <a:lnSpc>
          <a:spcPts val="3050"/>
        </a:lnSpc>
        <a:spcBef>
          <a:spcPct val="0"/>
        </a:spcBef>
        <a:spcAft>
          <a:spcPct val="0"/>
        </a:spcAft>
        <a:defRPr sz="2300" b="1">
          <a:solidFill>
            <a:schemeClr val="tx2"/>
          </a:solidFill>
          <a:latin typeface="Arial" charset="0"/>
        </a:defRPr>
      </a:lvl3pPr>
      <a:lvl4pPr algn="l" rtl="0" eaLnBrk="0" fontAlgn="base" hangingPunct="0">
        <a:lnSpc>
          <a:spcPts val="3050"/>
        </a:lnSpc>
        <a:spcBef>
          <a:spcPct val="0"/>
        </a:spcBef>
        <a:spcAft>
          <a:spcPct val="0"/>
        </a:spcAft>
        <a:defRPr sz="2300" b="1">
          <a:solidFill>
            <a:schemeClr val="tx2"/>
          </a:solidFill>
          <a:latin typeface="Arial" charset="0"/>
        </a:defRPr>
      </a:lvl4pPr>
      <a:lvl5pPr algn="l" rtl="0" eaLnBrk="0" fontAlgn="base" hangingPunct="0">
        <a:lnSpc>
          <a:spcPts val="3050"/>
        </a:lnSpc>
        <a:spcBef>
          <a:spcPct val="0"/>
        </a:spcBef>
        <a:spcAft>
          <a:spcPct val="0"/>
        </a:spcAft>
        <a:defRPr sz="2300" b="1">
          <a:solidFill>
            <a:schemeClr val="tx2"/>
          </a:solidFill>
          <a:latin typeface="Arial" charset="0"/>
        </a:defRPr>
      </a:lvl5pPr>
      <a:lvl6pPr marL="409412" algn="l" rtl="0" fontAlgn="base">
        <a:spcBef>
          <a:spcPct val="0"/>
        </a:spcBef>
        <a:spcAft>
          <a:spcPct val="0"/>
        </a:spcAft>
        <a:defRPr sz="2200" b="1">
          <a:solidFill>
            <a:schemeClr val="accent1"/>
          </a:solidFill>
          <a:latin typeface="Arial" charset="0"/>
        </a:defRPr>
      </a:lvl6pPr>
      <a:lvl7pPr marL="818828" algn="l" rtl="0" fontAlgn="base">
        <a:spcBef>
          <a:spcPct val="0"/>
        </a:spcBef>
        <a:spcAft>
          <a:spcPct val="0"/>
        </a:spcAft>
        <a:defRPr sz="2200" b="1">
          <a:solidFill>
            <a:schemeClr val="accent1"/>
          </a:solidFill>
          <a:latin typeface="Arial" charset="0"/>
        </a:defRPr>
      </a:lvl7pPr>
      <a:lvl8pPr marL="1228235" algn="l" rtl="0" fontAlgn="base">
        <a:spcBef>
          <a:spcPct val="0"/>
        </a:spcBef>
        <a:spcAft>
          <a:spcPct val="0"/>
        </a:spcAft>
        <a:defRPr sz="2200" b="1">
          <a:solidFill>
            <a:schemeClr val="accent1"/>
          </a:solidFill>
          <a:latin typeface="Arial" charset="0"/>
        </a:defRPr>
      </a:lvl8pPr>
      <a:lvl9pPr marL="1637647" algn="l" rtl="0" fontAlgn="base">
        <a:spcBef>
          <a:spcPct val="0"/>
        </a:spcBef>
        <a:spcAft>
          <a:spcPct val="0"/>
        </a:spcAft>
        <a:defRPr sz="2200" b="1">
          <a:solidFill>
            <a:schemeClr val="accent1"/>
          </a:solidFill>
          <a:latin typeface="Arial" charset="0"/>
        </a:defRPr>
      </a:lvl9pPr>
    </p:titleStyle>
    <p:bodyStyle>
      <a:lvl1pPr marL="342241" indent="-342241" algn="l" rtl="0" eaLnBrk="0" fontAlgn="base" hangingPunct="0">
        <a:spcBef>
          <a:spcPct val="0"/>
        </a:spcBef>
        <a:spcAft>
          <a:spcPts val="275"/>
        </a:spcAft>
        <a:buFont typeface="Arial" pitchFamily="34" charset="0"/>
        <a:defRPr lang="en-US" sz="2200" kern="1200" dirty="0">
          <a:solidFill>
            <a:schemeClr val="tx2"/>
          </a:solidFill>
          <a:latin typeface="+mn-lt"/>
          <a:ea typeface="+mn-ea"/>
          <a:cs typeface="+mn-cs"/>
        </a:defRPr>
      </a:lvl1pPr>
      <a:lvl2pPr marL="180627" indent="-180627" algn="l" rtl="0" eaLnBrk="0" fontAlgn="base" hangingPunct="0">
        <a:spcBef>
          <a:spcPct val="0"/>
        </a:spcBef>
        <a:spcAft>
          <a:spcPts val="275"/>
        </a:spcAft>
        <a:buFont typeface="Arial" pitchFamily="34" charset="0"/>
        <a:buChar char="•"/>
        <a:defRPr lang="en-US" sz="2200" kern="1200" dirty="0">
          <a:solidFill>
            <a:schemeClr val="tx2"/>
          </a:solidFill>
          <a:latin typeface="+mn-lt"/>
          <a:ea typeface="+mj-ea"/>
          <a:cs typeface="+mj-cs"/>
        </a:defRPr>
      </a:lvl2pPr>
      <a:lvl3pPr marL="356502" indent="-174289" algn="l" rtl="0" eaLnBrk="0" fontAlgn="base" hangingPunct="0">
        <a:spcBef>
          <a:spcPct val="0"/>
        </a:spcBef>
        <a:spcAft>
          <a:spcPts val="275"/>
        </a:spcAft>
        <a:buFont typeface="Arial" pitchFamily="34" charset="0"/>
        <a:buChar char="‒"/>
        <a:defRPr lang="en-US" sz="2200" kern="1200" dirty="0">
          <a:solidFill>
            <a:schemeClr val="tx2"/>
          </a:solidFill>
          <a:latin typeface="+mn-lt"/>
          <a:ea typeface="+mj-ea"/>
          <a:cs typeface="+mj-cs"/>
        </a:defRPr>
      </a:lvl3pPr>
      <a:lvl4pPr marL="538710" indent="-180627" algn="l" rtl="0" eaLnBrk="0" fontAlgn="base" hangingPunct="0">
        <a:spcBef>
          <a:spcPct val="0"/>
        </a:spcBef>
        <a:spcAft>
          <a:spcPts val="538"/>
        </a:spcAft>
        <a:buFont typeface="Arial" pitchFamily="34" charset="0"/>
        <a:buChar char="•"/>
        <a:defRPr lang="en-US" kern="1200" dirty="0">
          <a:solidFill>
            <a:schemeClr val="tx2"/>
          </a:solidFill>
          <a:latin typeface="+mn-lt"/>
          <a:ea typeface="+mj-ea"/>
          <a:cs typeface="+mj-cs"/>
        </a:defRPr>
      </a:lvl4pPr>
      <a:lvl5pPr marL="709832" indent="-171124" algn="l" rtl="0" eaLnBrk="0" fontAlgn="base" hangingPunct="0">
        <a:spcBef>
          <a:spcPct val="0"/>
        </a:spcBef>
        <a:spcAft>
          <a:spcPts val="538"/>
        </a:spcAft>
        <a:buFont typeface="Arial" pitchFamily="34" charset="0"/>
        <a:buChar char="‒"/>
        <a:defRPr lang="en-GB" kern="1200" dirty="0">
          <a:solidFill>
            <a:schemeClr val="tx2"/>
          </a:solidFill>
          <a:latin typeface="+mn-lt"/>
          <a:ea typeface="+mj-ea"/>
          <a:cs typeface="+mj-cs"/>
        </a:defRPr>
      </a:lvl5pPr>
      <a:lvl6pPr marL="801763" indent="-163482" algn="l" defTabSz="818828" rtl="0" eaLnBrk="1" latinLnBrk="0" hangingPunct="1">
        <a:spcBef>
          <a:spcPts val="0"/>
        </a:spcBef>
        <a:spcAft>
          <a:spcPts val="269"/>
        </a:spcAft>
        <a:buFont typeface="Arial" pitchFamily="34" charset="0"/>
        <a:buChar char="•"/>
        <a:defRPr sz="1400" kern="1200" baseline="0">
          <a:solidFill>
            <a:schemeClr val="accent1"/>
          </a:solidFill>
          <a:latin typeface="+mn-lt"/>
          <a:ea typeface="+mn-ea"/>
          <a:cs typeface="+mn-cs"/>
        </a:defRPr>
      </a:lvl6pPr>
      <a:lvl7pPr marL="966665" indent="-164904" algn="l" defTabSz="818828"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7pPr>
      <a:lvl8pPr marL="1121616" indent="-154951" algn="l" defTabSz="818828"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8pPr>
      <a:lvl9pPr marL="1285097" indent="-163482" algn="l" defTabSz="818828"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18828" rtl="0" eaLnBrk="1" latinLnBrk="0" hangingPunct="1">
        <a:defRPr sz="1600" kern="1200">
          <a:solidFill>
            <a:schemeClr val="tx1"/>
          </a:solidFill>
          <a:latin typeface="+mn-lt"/>
          <a:ea typeface="+mn-ea"/>
          <a:cs typeface="+mn-cs"/>
        </a:defRPr>
      </a:lvl1pPr>
      <a:lvl2pPr marL="409412" algn="l" defTabSz="818828" rtl="0" eaLnBrk="1" latinLnBrk="0" hangingPunct="1">
        <a:defRPr sz="1600" kern="1200">
          <a:solidFill>
            <a:schemeClr val="tx1"/>
          </a:solidFill>
          <a:latin typeface="+mn-lt"/>
          <a:ea typeface="+mn-ea"/>
          <a:cs typeface="+mn-cs"/>
        </a:defRPr>
      </a:lvl2pPr>
      <a:lvl3pPr marL="818828" algn="l" defTabSz="818828" rtl="0" eaLnBrk="1" latinLnBrk="0" hangingPunct="1">
        <a:defRPr sz="1600" kern="1200">
          <a:solidFill>
            <a:schemeClr val="tx1"/>
          </a:solidFill>
          <a:latin typeface="+mn-lt"/>
          <a:ea typeface="+mn-ea"/>
          <a:cs typeface="+mn-cs"/>
        </a:defRPr>
      </a:lvl3pPr>
      <a:lvl4pPr marL="1228235" algn="l" defTabSz="818828" rtl="0" eaLnBrk="1" latinLnBrk="0" hangingPunct="1">
        <a:defRPr sz="1600" kern="1200">
          <a:solidFill>
            <a:schemeClr val="tx1"/>
          </a:solidFill>
          <a:latin typeface="+mn-lt"/>
          <a:ea typeface="+mn-ea"/>
          <a:cs typeface="+mn-cs"/>
        </a:defRPr>
      </a:lvl4pPr>
      <a:lvl5pPr marL="1637647" algn="l" defTabSz="818828" rtl="0" eaLnBrk="1" latinLnBrk="0" hangingPunct="1">
        <a:defRPr sz="1600" kern="1200">
          <a:solidFill>
            <a:schemeClr val="tx1"/>
          </a:solidFill>
          <a:latin typeface="+mn-lt"/>
          <a:ea typeface="+mn-ea"/>
          <a:cs typeface="+mn-cs"/>
        </a:defRPr>
      </a:lvl5pPr>
      <a:lvl6pPr marL="2047057" algn="l" defTabSz="818828" rtl="0" eaLnBrk="1" latinLnBrk="0" hangingPunct="1">
        <a:defRPr sz="1600" kern="1200">
          <a:solidFill>
            <a:schemeClr val="tx1"/>
          </a:solidFill>
          <a:latin typeface="+mn-lt"/>
          <a:ea typeface="+mn-ea"/>
          <a:cs typeface="+mn-cs"/>
        </a:defRPr>
      </a:lvl6pPr>
      <a:lvl7pPr marL="2456470" algn="l" defTabSz="818828" rtl="0" eaLnBrk="1" latinLnBrk="0" hangingPunct="1">
        <a:defRPr sz="1600" kern="1200">
          <a:solidFill>
            <a:schemeClr val="tx1"/>
          </a:solidFill>
          <a:latin typeface="+mn-lt"/>
          <a:ea typeface="+mn-ea"/>
          <a:cs typeface="+mn-cs"/>
        </a:defRPr>
      </a:lvl7pPr>
      <a:lvl8pPr marL="2865880" algn="l" defTabSz="818828" rtl="0" eaLnBrk="1" latinLnBrk="0" hangingPunct="1">
        <a:defRPr sz="1600" kern="1200">
          <a:solidFill>
            <a:schemeClr val="tx1"/>
          </a:solidFill>
          <a:latin typeface="+mn-lt"/>
          <a:ea typeface="+mn-ea"/>
          <a:cs typeface="+mn-cs"/>
        </a:defRPr>
      </a:lvl8pPr>
      <a:lvl9pPr marL="3275293" algn="l" defTabSz="818828"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146" name="Rectangle 1" hidden="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166" name="think-cell Slide" r:id="rId8" imgW="0" imgH="0" progId="">
                  <p:embed/>
                </p:oleObj>
              </mc:Choice>
              <mc:Fallback>
                <p:oleObj name="think-cell Slide" r:id="rId8"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4"/>
            </p:custDataLst>
          </p:nvPr>
        </p:nvSpPr>
        <p:spPr>
          <a:xfrm>
            <a:off x="415925" y="6554788"/>
            <a:ext cx="282575"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1000" b="1">
                <a:solidFill>
                  <a:srgbClr val="002776"/>
                </a:solidFill>
              </a:defRPr>
            </a:lvl1pPr>
          </a:lstStyle>
          <a:p>
            <a:fld id="{D9884C20-10A6-47A2-B736-A4F69D4611BE}" type="slidenum">
              <a:rPr lang="en-US"/>
              <a:pPr/>
              <a:t>‹#›</a:t>
            </a:fld>
            <a:endParaRPr lang="en-US"/>
          </a:p>
        </p:txBody>
      </p:sp>
      <p:sp>
        <p:nvSpPr>
          <p:cNvPr id="10" name="Footer Placeholder 10"/>
          <p:cNvSpPr>
            <a:spLocks noGrp="1"/>
          </p:cNvSpPr>
          <p:nvPr>
            <p:ph type="ftr" sz="quarter" idx="3"/>
            <p:custDataLst>
              <p:tags r:id="rId5"/>
            </p:custDataLst>
          </p:nvPr>
        </p:nvSpPr>
        <p:spPr>
          <a:xfrm>
            <a:off x="771525" y="6554788"/>
            <a:ext cx="4318000"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1000">
                <a:solidFill>
                  <a:srgbClr val="002776"/>
                </a:solidFill>
              </a:defRPr>
            </a:lvl1pPr>
          </a:lstStyle>
          <a:p>
            <a:endParaRPr lang="tr-TR"/>
          </a:p>
        </p:txBody>
      </p:sp>
      <p:sp>
        <p:nvSpPr>
          <p:cNvPr id="6149" name="Title Placeholder 1"/>
          <p:cNvSpPr>
            <a:spLocks noGrp="1"/>
          </p:cNvSpPr>
          <p:nvPr>
            <p:ph type="title"/>
            <p:custDataLst>
              <p:tags r:id="rId6"/>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6150" name="Rectangle 8"/>
          <p:cNvSpPr>
            <a:spLocks noChangeArrowheads="1"/>
          </p:cNvSpPr>
          <p:nvPr userDrawn="1">
            <p:custDataLst>
              <p:tags r:id="rId7"/>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chemeClr val="tx2"/>
                </a:solidFill>
              </a:rPr>
              <a:t>©2011 Deloitte </a:t>
            </a:r>
            <a:r>
              <a:rPr lang="tr-TR" sz="800" dirty="0">
                <a:solidFill>
                  <a:schemeClr val="tx2"/>
                </a:solidFill>
              </a:rPr>
              <a:t>Türkiye</a:t>
            </a:r>
            <a:endParaRPr lang="en-US" sz="800" dirty="0">
              <a:solidFill>
                <a:schemeClr val="tx2"/>
              </a:solidFill>
            </a:endParaRPr>
          </a:p>
        </p:txBody>
      </p:sp>
    </p:spTree>
  </p:cSld>
  <p:clrMap bg1="lt1" tx1="dk1" bg2="lt2" tx2="dk2" accent1="accent1" accent2="accent2" accent3="accent3" accent4="accent4" accent5="accent5" accent6="accent6" hlink="hlink" folHlink="folHlink"/>
  <p:hf hdr="0" ftr="0" dt="0"/>
  <p:txStyles>
    <p:titleStyle>
      <a:lvl1pPr algn="l" defTabSz="956496"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sz="4400" b="1">
          <a:solidFill>
            <a:schemeClr val="tx2"/>
          </a:solidFill>
          <a:latin typeface="Arial" charset="0"/>
        </a:defRPr>
      </a:lvl2pPr>
      <a:lvl3pPr algn="l" defTabSz="956496" rtl="0" eaLnBrk="0" fontAlgn="base" hangingPunct="0">
        <a:lnSpc>
          <a:spcPct val="106000"/>
        </a:lnSpc>
        <a:spcBef>
          <a:spcPct val="0"/>
        </a:spcBef>
        <a:spcAft>
          <a:spcPct val="0"/>
        </a:spcAft>
        <a:defRPr sz="4400" b="1">
          <a:solidFill>
            <a:schemeClr val="tx2"/>
          </a:solidFill>
          <a:latin typeface="Arial" charset="0"/>
        </a:defRPr>
      </a:lvl3pPr>
      <a:lvl4pPr algn="l" defTabSz="956496" rtl="0" eaLnBrk="0" fontAlgn="base" hangingPunct="0">
        <a:lnSpc>
          <a:spcPct val="106000"/>
        </a:lnSpc>
        <a:spcBef>
          <a:spcPct val="0"/>
        </a:spcBef>
        <a:spcAft>
          <a:spcPct val="0"/>
        </a:spcAft>
        <a:defRPr sz="4400" b="1">
          <a:solidFill>
            <a:schemeClr val="tx2"/>
          </a:solidFill>
          <a:latin typeface="Arial" charset="0"/>
        </a:defRPr>
      </a:lvl4pPr>
      <a:lvl5pPr algn="l" defTabSz="956496" rtl="0" eaLnBrk="0" fontAlgn="base" hangingPunct="0">
        <a:lnSpc>
          <a:spcPct val="106000"/>
        </a:lnSpc>
        <a:spcBef>
          <a:spcPct val="0"/>
        </a:spcBef>
        <a:spcAft>
          <a:spcPct val="0"/>
        </a:spcAft>
        <a:defRPr sz="4400"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170" name="Rectangle 1" hidden="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190" name="think-cell Slide" r:id="rId8" imgW="0" imgH="0" progId="">
                  <p:embed/>
                </p:oleObj>
              </mc:Choice>
              <mc:Fallback>
                <p:oleObj name="think-cell Slide" r:id="rId8"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4"/>
            </p:custDataLst>
          </p:nvPr>
        </p:nvSpPr>
        <p:spPr>
          <a:xfrm>
            <a:off x="415925" y="6554788"/>
            <a:ext cx="282575"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1000" b="1">
                <a:solidFill>
                  <a:srgbClr val="002776"/>
                </a:solidFill>
              </a:defRPr>
            </a:lvl1pPr>
          </a:lstStyle>
          <a:p>
            <a:fld id="{63811447-CA0B-4BB3-BBDF-8B629BEA6B2F}" type="slidenum">
              <a:rPr lang="en-US"/>
              <a:pPr/>
              <a:t>‹#›</a:t>
            </a:fld>
            <a:endParaRPr lang="en-US"/>
          </a:p>
        </p:txBody>
      </p:sp>
      <p:sp>
        <p:nvSpPr>
          <p:cNvPr id="10" name="Footer Placeholder 10"/>
          <p:cNvSpPr>
            <a:spLocks noGrp="1"/>
          </p:cNvSpPr>
          <p:nvPr>
            <p:ph type="ftr" sz="quarter" idx="3"/>
            <p:custDataLst>
              <p:tags r:id="rId5"/>
            </p:custDataLst>
          </p:nvPr>
        </p:nvSpPr>
        <p:spPr>
          <a:xfrm>
            <a:off x="771525" y="6554788"/>
            <a:ext cx="4318000"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1000">
                <a:solidFill>
                  <a:srgbClr val="002776"/>
                </a:solidFill>
              </a:defRPr>
            </a:lvl1pPr>
          </a:lstStyle>
          <a:p>
            <a:endParaRPr lang="tr-TR"/>
          </a:p>
        </p:txBody>
      </p:sp>
      <p:sp>
        <p:nvSpPr>
          <p:cNvPr id="7173" name="Title Placeholder 1"/>
          <p:cNvSpPr>
            <a:spLocks noGrp="1"/>
          </p:cNvSpPr>
          <p:nvPr>
            <p:ph type="title"/>
            <p:custDataLst>
              <p:tags r:id="rId6"/>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7174" name="Rectangle 8"/>
          <p:cNvSpPr>
            <a:spLocks noChangeArrowheads="1"/>
          </p:cNvSpPr>
          <p:nvPr userDrawn="1">
            <p:custDataLst>
              <p:tags r:id="rId7"/>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chemeClr val="tx2"/>
                </a:solidFill>
              </a:rPr>
              <a:t>©2011 Deloitte </a:t>
            </a:r>
            <a:r>
              <a:rPr lang="tr-TR" sz="800" dirty="0">
                <a:solidFill>
                  <a:schemeClr val="tx2"/>
                </a:solidFill>
              </a:rPr>
              <a:t>Türkiye</a:t>
            </a:r>
            <a:endParaRPr lang="en-US" sz="800" dirty="0">
              <a:solidFill>
                <a:schemeClr val="tx2"/>
              </a:solidFill>
            </a:endParaRPr>
          </a:p>
        </p:txBody>
      </p:sp>
    </p:spTree>
  </p:cSld>
  <p:clrMap bg1="lt1" tx1="dk1" bg2="lt2" tx2="dk2" accent1="accent1" accent2="accent2" accent3="accent3" accent4="accent4" accent5="accent5" accent6="accent6" hlink="hlink" folHlink="folHlink"/>
  <p:hf hdr="0" ftr="0" dt="0"/>
  <p:txStyles>
    <p:titleStyle>
      <a:lvl1pPr algn="l" defTabSz="956496"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sz="4400" b="1">
          <a:solidFill>
            <a:schemeClr val="tx2"/>
          </a:solidFill>
          <a:latin typeface="Arial" charset="0"/>
        </a:defRPr>
      </a:lvl2pPr>
      <a:lvl3pPr algn="l" defTabSz="956496" rtl="0" eaLnBrk="0" fontAlgn="base" hangingPunct="0">
        <a:lnSpc>
          <a:spcPct val="106000"/>
        </a:lnSpc>
        <a:spcBef>
          <a:spcPct val="0"/>
        </a:spcBef>
        <a:spcAft>
          <a:spcPct val="0"/>
        </a:spcAft>
        <a:defRPr sz="4400" b="1">
          <a:solidFill>
            <a:schemeClr val="tx2"/>
          </a:solidFill>
          <a:latin typeface="Arial" charset="0"/>
        </a:defRPr>
      </a:lvl3pPr>
      <a:lvl4pPr algn="l" defTabSz="956496" rtl="0" eaLnBrk="0" fontAlgn="base" hangingPunct="0">
        <a:lnSpc>
          <a:spcPct val="106000"/>
        </a:lnSpc>
        <a:spcBef>
          <a:spcPct val="0"/>
        </a:spcBef>
        <a:spcAft>
          <a:spcPct val="0"/>
        </a:spcAft>
        <a:defRPr sz="4400" b="1">
          <a:solidFill>
            <a:schemeClr val="tx2"/>
          </a:solidFill>
          <a:latin typeface="Arial" charset="0"/>
        </a:defRPr>
      </a:lvl4pPr>
      <a:lvl5pPr algn="l" defTabSz="956496" rtl="0" eaLnBrk="0" fontAlgn="base" hangingPunct="0">
        <a:lnSpc>
          <a:spcPct val="106000"/>
        </a:lnSpc>
        <a:spcBef>
          <a:spcPct val="0"/>
        </a:spcBef>
        <a:spcAft>
          <a:spcPct val="0"/>
        </a:spcAft>
        <a:defRPr sz="4400"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8194"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214"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30"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9ECB709F-1392-42A9-B90B-FD66F5C731D7}"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endParaRPr lang="tr-TR"/>
          </a:p>
        </p:txBody>
      </p:sp>
      <p:sp>
        <p:nvSpPr>
          <p:cNvPr id="8197"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8198" name="Title Placeholder 1"/>
          <p:cNvSpPr>
            <a:spLocks noGrp="1"/>
          </p:cNvSpPr>
          <p:nvPr>
            <p:ph type="title"/>
            <p:custDataLst>
              <p:tags r:id="rId12"/>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150" r:id="rId1"/>
    <p:sldLayoutId id="2147490151" r:id="rId2"/>
    <p:sldLayoutId id="2147490152" r:id="rId3"/>
    <p:sldLayoutId id="2147490153" r:id="rId4"/>
    <p:sldLayoutId id="2147490154" r:id="rId5"/>
  </p:sldLayoutIdLst>
  <p:hf hdr="0" ftr="0" dt="0"/>
  <p:txStyles>
    <p:titleStyle>
      <a:lvl1pPr algn="l" defTabSz="956496" rtl="0" eaLnBrk="0" fontAlgn="base" hangingPunct="0">
        <a:lnSpc>
          <a:spcPct val="106000"/>
        </a:lnSpc>
        <a:spcBef>
          <a:spcPct val="0"/>
        </a:spcBef>
        <a:spcAft>
          <a:spcPct val="0"/>
        </a:spcAft>
        <a:defRPr sz="2000"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sz="2000" b="1">
          <a:solidFill>
            <a:schemeClr val="tx2"/>
          </a:solidFill>
          <a:latin typeface="Arial" charset="0"/>
        </a:defRPr>
      </a:lvl2pPr>
      <a:lvl3pPr algn="l" defTabSz="956496" rtl="0" eaLnBrk="0" fontAlgn="base" hangingPunct="0">
        <a:lnSpc>
          <a:spcPct val="106000"/>
        </a:lnSpc>
        <a:spcBef>
          <a:spcPct val="0"/>
        </a:spcBef>
        <a:spcAft>
          <a:spcPct val="0"/>
        </a:spcAft>
        <a:defRPr sz="2000" b="1">
          <a:solidFill>
            <a:schemeClr val="tx2"/>
          </a:solidFill>
          <a:latin typeface="Arial" charset="0"/>
        </a:defRPr>
      </a:lvl3pPr>
      <a:lvl4pPr algn="l" defTabSz="956496" rtl="0" eaLnBrk="0" fontAlgn="base" hangingPunct="0">
        <a:lnSpc>
          <a:spcPct val="106000"/>
        </a:lnSpc>
        <a:spcBef>
          <a:spcPct val="0"/>
        </a:spcBef>
        <a:spcAft>
          <a:spcPct val="0"/>
        </a:spcAft>
        <a:defRPr sz="2000" b="1">
          <a:solidFill>
            <a:schemeClr val="tx2"/>
          </a:solidFill>
          <a:latin typeface="Arial" charset="0"/>
        </a:defRPr>
      </a:lvl4pPr>
      <a:lvl5pPr algn="l" defTabSz="956496" rtl="0" eaLnBrk="0" fontAlgn="base" hangingPunct="0">
        <a:lnSpc>
          <a:spcPct val="106000"/>
        </a:lnSpc>
        <a:spcBef>
          <a:spcPct val="0"/>
        </a:spcBef>
        <a:spcAft>
          <a:spcPct val="0"/>
        </a:spcAft>
        <a:defRPr sz="2000"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9218"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238"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30"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3119E621-F56D-4F36-9D17-1500DA6B6430}"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endParaRPr lang="tr-TR"/>
          </a:p>
        </p:txBody>
      </p:sp>
      <p:sp>
        <p:nvSpPr>
          <p:cNvPr id="9221"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496">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9222" name="Title Placeholder 1"/>
          <p:cNvSpPr>
            <a:spLocks noGrp="1"/>
          </p:cNvSpPr>
          <p:nvPr>
            <p:ph type="title"/>
            <p:custDataLst>
              <p:tags r:id="rId12"/>
            </p:custDataLst>
          </p:nvPr>
        </p:nvSpPr>
        <p:spPr bwMode="auto">
          <a:xfrm>
            <a:off x="396880"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155" r:id="rId1"/>
    <p:sldLayoutId id="2147490156" r:id="rId2"/>
    <p:sldLayoutId id="2147490157" r:id="rId3"/>
    <p:sldLayoutId id="2147490158" r:id="rId4"/>
    <p:sldLayoutId id="2147490159" r:id="rId5"/>
  </p:sldLayoutIdLst>
  <p:hf hdr="0" ftr="0" dt="0"/>
  <p:txStyles>
    <p:titleStyle>
      <a:lvl1pPr algn="l" defTabSz="956496" rtl="0" eaLnBrk="0" fontAlgn="base" hangingPunct="0">
        <a:lnSpc>
          <a:spcPct val="106000"/>
        </a:lnSpc>
        <a:spcBef>
          <a:spcPct val="0"/>
        </a:spcBef>
        <a:spcAft>
          <a:spcPct val="0"/>
        </a:spcAft>
        <a:defRPr sz="2000" b="1" kern="1200">
          <a:solidFill>
            <a:schemeClr val="tx2"/>
          </a:solidFill>
          <a:latin typeface="+mj-lt"/>
          <a:ea typeface="+mj-ea"/>
          <a:cs typeface="+mj-cs"/>
        </a:defRPr>
      </a:lvl1pPr>
      <a:lvl2pPr algn="l" defTabSz="956496" rtl="0" eaLnBrk="0" fontAlgn="base" hangingPunct="0">
        <a:lnSpc>
          <a:spcPct val="106000"/>
        </a:lnSpc>
        <a:spcBef>
          <a:spcPct val="0"/>
        </a:spcBef>
        <a:spcAft>
          <a:spcPct val="0"/>
        </a:spcAft>
        <a:defRPr sz="2000" b="1">
          <a:solidFill>
            <a:schemeClr val="tx2"/>
          </a:solidFill>
          <a:latin typeface="Arial" charset="0"/>
        </a:defRPr>
      </a:lvl2pPr>
      <a:lvl3pPr algn="l" defTabSz="956496" rtl="0" eaLnBrk="0" fontAlgn="base" hangingPunct="0">
        <a:lnSpc>
          <a:spcPct val="106000"/>
        </a:lnSpc>
        <a:spcBef>
          <a:spcPct val="0"/>
        </a:spcBef>
        <a:spcAft>
          <a:spcPct val="0"/>
        </a:spcAft>
        <a:defRPr sz="2000" b="1">
          <a:solidFill>
            <a:schemeClr val="tx2"/>
          </a:solidFill>
          <a:latin typeface="Arial" charset="0"/>
        </a:defRPr>
      </a:lvl3pPr>
      <a:lvl4pPr algn="l" defTabSz="956496" rtl="0" eaLnBrk="0" fontAlgn="base" hangingPunct="0">
        <a:lnSpc>
          <a:spcPct val="106000"/>
        </a:lnSpc>
        <a:spcBef>
          <a:spcPct val="0"/>
        </a:spcBef>
        <a:spcAft>
          <a:spcPct val="0"/>
        </a:spcAft>
        <a:defRPr sz="2000" b="1">
          <a:solidFill>
            <a:schemeClr val="tx2"/>
          </a:solidFill>
          <a:latin typeface="Arial" charset="0"/>
        </a:defRPr>
      </a:lvl4pPr>
      <a:lvl5pPr algn="l" defTabSz="956496" rtl="0" eaLnBrk="0" fontAlgn="base" hangingPunct="0">
        <a:lnSpc>
          <a:spcPct val="106000"/>
        </a:lnSpc>
        <a:spcBef>
          <a:spcPct val="0"/>
        </a:spcBef>
        <a:spcAft>
          <a:spcPct val="0"/>
        </a:spcAft>
        <a:defRPr sz="2000" b="1">
          <a:solidFill>
            <a:schemeClr val="tx2"/>
          </a:solidFill>
          <a:latin typeface="Arial" charset="0"/>
        </a:defRPr>
      </a:lvl5pPr>
      <a:lvl6pPr marL="429412" algn="l" rtl="0" eaLnBrk="1" fontAlgn="base" hangingPunct="1">
        <a:spcBef>
          <a:spcPct val="0"/>
        </a:spcBef>
        <a:spcAft>
          <a:spcPct val="0"/>
        </a:spcAft>
        <a:defRPr sz="2300" b="1">
          <a:solidFill>
            <a:schemeClr val="accent1"/>
          </a:solidFill>
          <a:latin typeface="Arial" charset="0"/>
        </a:defRPr>
      </a:lvl6pPr>
      <a:lvl7pPr marL="858823" algn="l" rtl="0" eaLnBrk="1" fontAlgn="base" hangingPunct="1">
        <a:spcBef>
          <a:spcPct val="0"/>
        </a:spcBef>
        <a:spcAft>
          <a:spcPct val="0"/>
        </a:spcAft>
        <a:defRPr sz="2300" b="1">
          <a:solidFill>
            <a:schemeClr val="accent1"/>
          </a:solidFill>
          <a:latin typeface="Arial" charset="0"/>
        </a:defRPr>
      </a:lvl7pPr>
      <a:lvl8pPr marL="1288235" algn="l" rtl="0" eaLnBrk="1" fontAlgn="base" hangingPunct="1">
        <a:spcBef>
          <a:spcPct val="0"/>
        </a:spcBef>
        <a:spcAft>
          <a:spcPct val="0"/>
        </a:spcAft>
        <a:defRPr sz="2300" b="1">
          <a:solidFill>
            <a:schemeClr val="accent1"/>
          </a:solidFill>
          <a:latin typeface="Arial" charset="0"/>
        </a:defRPr>
      </a:lvl8pPr>
      <a:lvl9pPr marL="1717646" algn="l" rtl="0" eaLnBrk="1" fontAlgn="base" hangingPunct="1">
        <a:spcBef>
          <a:spcPct val="0"/>
        </a:spcBef>
        <a:spcAft>
          <a:spcPct val="0"/>
        </a:spcAft>
        <a:defRPr sz="2300" b="1">
          <a:solidFill>
            <a:schemeClr val="accent1"/>
          </a:solidFill>
          <a:latin typeface="Arial" charset="0"/>
        </a:defRPr>
      </a:lvl9pPr>
    </p:titleStyle>
    <p:bodyStyle>
      <a:lvl1pPr marL="358488" indent="-358488"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347" indent="-190347" algn="l" defTabSz="956496"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764" indent="-182418"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697" indent="-190347" algn="l" defTabSz="956496"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3942" indent="-179244" algn="l" defTabSz="956496"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0931" indent="-171467" algn="l" defTabSz="858823"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3888" indent="-17295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410" indent="-162521"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7875" indent="-171467" algn="l" defTabSz="858823"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8823" rtl="0" eaLnBrk="1" latinLnBrk="0" hangingPunct="1">
        <a:defRPr sz="1700" kern="1200">
          <a:solidFill>
            <a:schemeClr val="tx1"/>
          </a:solidFill>
          <a:latin typeface="+mn-lt"/>
          <a:ea typeface="+mn-ea"/>
          <a:cs typeface="+mn-cs"/>
        </a:defRPr>
      </a:lvl1pPr>
      <a:lvl2pPr marL="429412" algn="l" defTabSz="858823" rtl="0" eaLnBrk="1" latinLnBrk="0" hangingPunct="1">
        <a:defRPr sz="1700" kern="1200">
          <a:solidFill>
            <a:schemeClr val="tx1"/>
          </a:solidFill>
          <a:latin typeface="+mn-lt"/>
          <a:ea typeface="+mn-ea"/>
          <a:cs typeface="+mn-cs"/>
        </a:defRPr>
      </a:lvl2pPr>
      <a:lvl3pPr marL="858823" algn="l" defTabSz="858823" rtl="0" eaLnBrk="1" latinLnBrk="0" hangingPunct="1">
        <a:defRPr sz="1700" kern="1200">
          <a:solidFill>
            <a:schemeClr val="tx1"/>
          </a:solidFill>
          <a:latin typeface="+mn-lt"/>
          <a:ea typeface="+mn-ea"/>
          <a:cs typeface="+mn-cs"/>
        </a:defRPr>
      </a:lvl3pPr>
      <a:lvl4pPr marL="1288235" algn="l" defTabSz="858823" rtl="0" eaLnBrk="1" latinLnBrk="0" hangingPunct="1">
        <a:defRPr sz="1700" kern="1200">
          <a:solidFill>
            <a:schemeClr val="tx1"/>
          </a:solidFill>
          <a:latin typeface="+mn-lt"/>
          <a:ea typeface="+mn-ea"/>
          <a:cs typeface="+mn-cs"/>
        </a:defRPr>
      </a:lvl4pPr>
      <a:lvl5pPr marL="1717646" algn="l" defTabSz="858823" rtl="0" eaLnBrk="1" latinLnBrk="0" hangingPunct="1">
        <a:defRPr sz="1700" kern="1200">
          <a:solidFill>
            <a:schemeClr val="tx1"/>
          </a:solidFill>
          <a:latin typeface="+mn-lt"/>
          <a:ea typeface="+mn-ea"/>
          <a:cs typeface="+mn-cs"/>
        </a:defRPr>
      </a:lvl5pPr>
      <a:lvl6pPr marL="2147058" algn="l" defTabSz="858823" rtl="0" eaLnBrk="1" latinLnBrk="0" hangingPunct="1">
        <a:defRPr sz="1700" kern="1200">
          <a:solidFill>
            <a:schemeClr val="tx1"/>
          </a:solidFill>
          <a:latin typeface="+mn-lt"/>
          <a:ea typeface="+mn-ea"/>
          <a:cs typeface="+mn-cs"/>
        </a:defRPr>
      </a:lvl6pPr>
      <a:lvl7pPr marL="2576470" algn="l" defTabSz="858823" rtl="0" eaLnBrk="1" latinLnBrk="0" hangingPunct="1">
        <a:defRPr sz="1700" kern="1200">
          <a:solidFill>
            <a:schemeClr val="tx1"/>
          </a:solidFill>
          <a:latin typeface="+mn-lt"/>
          <a:ea typeface="+mn-ea"/>
          <a:cs typeface="+mn-cs"/>
        </a:defRPr>
      </a:lvl7pPr>
      <a:lvl8pPr marL="3005880" algn="l" defTabSz="858823" rtl="0" eaLnBrk="1" latinLnBrk="0" hangingPunct="1">
        <a:defRPr sz="1700" kern="1200">
          <a:solidFill>
            <a:schemeClr val="tx1"/>
          </a:solidFill>
          <a:latin typeface="+mn-lt"/>
          <a:ea typeface="+mn-ea"/>
          <a:cs typeface="+mn-cs"/>
        </a:defRPr>
      </a:lvl8pPr>
      <a:lvl9pPr marL="3435294" algn="l" defTabSz="858823"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869.xml"/><Relationship Id="rId7" Type="http://schemas.openxmlformats.org/officeDocument/2006/relationships/oleObject" Target="../embeddings/oleObject267.bin"/><Relationship Id="rId2" Type="http://schemas.openxmlformats.org/officeDocument/2006/relationships/tags" Target="../tags/tag868.xml"/><Relationship Id="rId1" Type="http://schemas.openxmlformats.org/officeDocument/2006/relationships/vmlDrawing" Target="../drawings/vmlDrawing267.vml"/><Relationship Id="rId6" Type="http://schemas.openxmlformats.org/officeDocument/2006/relationships/notesSlide" Target="../notesSlides/notesSlide1.xml"/><Relationship Id="rId5" Type="http://schemas.openxmlformats.org/officeDocument/2006/relationships/slideLayout" Target="../slideLayouts/slideLayout170.xml"/><Relationship Id="rId4" Type="http://schemas.openxmlformats.org/officeDocument/2006/relationships/tags" Target="../tags/tag870.xml"/><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7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79.xml"/></Relationships>
</file>

<file path=ppt/slides/_rels/slide14.xml.rels><?xml version="1.0" encoding="UTF-8" standalone="yes"?>
<Relationships xmlns="http://schemas.openxmlformats.org/package/2006/relationships"><Relationship Id="rId3" Type="http://schemas.openxmlformats.org/officeDocument/2006/relationships/hyperlink" Target="http://www.tobb.org.tr/" TargetMode="External"/><Relationship Id="rId2" Type="http://schemas.openxmlformats.org/officeDocument/2006/relationships/hyperlink" Target="http://www.denetimnet.net/" TargetMode="External"/><Relationship Id="rId1" Type="http://schemas.openxmlformats.org/officeDocument/2006/relationships/slideLayout" Target="../slideLayouts/slideLayout27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www.deloitte.com.tr/"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9.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79.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79.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79.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7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99.xml"/><Relationship Id="rId2" Type="http://schemas.openxmlformats.org/officeDocument/2006/relationships/tags" Target="../tags/tag872.xml"/><Relationship Id="rId1" Type="http://schemas.openxmlformats.org/officeDocument/2006/relationships/tags" Target="../tags/tag87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7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9.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79.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79.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7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74.xml"/><Relationship Id="rId1" Type="http://schemas.openxmlformats.org/officeDocument/2006/relationships/tags" Target="../tags/tag87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56.xml"/><Relationship Id="rId7" Type="http://schemas.openxmlformats.org/officeDocument/2006/relationships/image" Target="../media/image1.jpeg"/><Relationship Id="rId2" Type="http://schemas.openxmlformats.org/officeDocument/2006/relationships/tags" Target="../tags/tag877.xml"/><Relationship Id="rId1" Type="http://schemas.openxmlformats.org/officeDocument/2006/relationships/tags" Target="../tags/tag876.xml"/><Relationship Id="rId6" Type="http://schemas.openxmlformats.org/officeDocument/2006/relationships/hyperlink" Target="mailto:acicekli@deloitte.com" TargetMode="External"/><Relationship Id="rId5" Type="http://schemas.openxmlformats.org/officeDocument/2006/relationships/image" Target="../media/image23.png"/><Relationship Id="rId4"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5.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slideLayout" Target="../slideLayouts/slideLayout250.xml"/><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tags" Target="../tags/tag874.xml"/><Relationship Id="rId1" Type="http://schemas.openxmlformats.org/officeDocument/2006/relationships/tags" Target="../tags/tag873.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notesSlide" Target="../notesSlides/notesSlide2.xml"/><Relationship Id="rId9" Type="http://schemas.microsoft.com/office/2007/relationships/diagramDrawing" Target="../diagrams/drawing1.xml"/><Relationship Id="rId14" Type="http://schemas.microsoft.com/office/2007/relationships/diagramDrawing" Target="../diagrams/drawing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5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9.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2" name="Subtitle 9"/>
          <p:cNvSpPr>
            <a:spLocks noGrp="1"/>
          </p:cNvSpPr>
          <p:nvPr>
            <p:ph type="subTitle" idx="1"/>
            <p:custDataLst>
              <p:tags r:id="rId2"/>
            </p:custDataLst>
          </p:nvPr>
        </p:nvSpPr>
        <p:spPr bwMode="auto">
          <a:xfrm>
            <a:off x="382592" y="5476244"/>
            <a:ext cx="4740275" cy="834074"/>
          </a:xfrm>
          <a:noFill/>
          <a:ln>
            <a:miter lim="800000"/>
            <a:headEnd/>
            <a:tailEnd/>
          </a:ln>
        </p:spPr>
        <p:txBody>
          <a:bodyPr vert="horz" wrap="square" numCol="1" compatLnSpc="1">
            <a:prstTxWarp prst="textNoShape">
              <a:avLst/>
            </a:prstTxWarp>
          </a:bodyPr>
          <a:lstStyle/>
          <a:p>
            <a:pPr>
              <a:lnSpc>
                <a:spcPts val="2000"/>
              </a:lnSpc>
            </a:pPr>
            <a:r>
              <a:rPr lang="tr-TR" dirty="0"/>
              <a:t>Ali Çiçekli</a:t>
            </a:r>
          </a:p>
          <a:p>
            <a:pPr>
              <a:lnSpc>
                <a:spcPts val="2000"/>
              </a:lnSpc>
            </a:pPr>
            <a:r>
              <a:rPr lang="tr-TR" dirty="0"/>
              <a:t>Deloitte </a:t>
            </a:r>
            <a:r>
              <a:rPr lang="tr-TR" dirty="0" smtClean="0"/>
              <a:t>Türkiye, </a:t>
            </a:r>
            <a:r>
              <a:rPr lang="tr-TR" dirty="0"/>
              <a:t>TTK İş geliştirme Ortağı</a:t>
            </a:r>
          </a:p>
          <a:p>
            <a:pPr>
              <a:lnSpc>
                <a:spcPts val="2000"/>
              </a:lnSpc>
            </a:pPr>
            <a:r>
              <a:rPr lang="tr-TR" dirty="0"/>
              <a:t>2 Mart 2012</a:t>
            </a:r>
          </a:p>
        </p:txBody>
      </p:sp>
      <p:sp>
        <p:nvSpPr>
          <p:cNvPr id="196613" name="Title 12"/>
          <p:cNvSpPr>
            <a:spLocks noGrp="1"/>
          </p:cNvSpPr>
          <p:nvPr>
            <p:ph type="ctrTitle"/>
            <p:custDataLst>
              <p:tags r:id="rId3"/>
            </p:custDataLst>
          </p:nvPr>
        </p:nvSpPr>
        <p:spPr>
          <a:xfrm>
            <a:off x="630243" y="2886075"/>
            <a:ext cx="4776787" cy="2190750"/>
          </a:xfrm>
        </p:spPr>
        <p:txBody>
          <a:bodyPr/>
          <a:lstStyle/>
          <a:p>
            <a:pPr defTabSz="956496">
              <a:lnSpc>
                <a:spcPct val="100000"/>
              </a:lnSpc>
            </a:pPr>
            <a:r>
              <a:rPr lang="tr-TR" dirty="0" smtClean="0"/>
              <a:t>Yeni TTK ile Uyum için Yol Haritası</a:t>
            </a:r>
            <a:br>
              <a:rPr lang="tr-TR" dirty="0" smtClean="0"/>
            </a:br>
            <a:r>
              <a:rPr lang="tr-TR" dirty="0"/>
              <a:t/>
            </a:r>
            <a:br>
              <a:rPr lang="tr-TR" dirty="0"/>
            </a:br>
            <a:r>
              <a:rPr lang="tr-TR" dirty="0" smtClean="0">
                <a:solidFill>
                  <a:schemeClr val="accent2">
                    <a:lumMod val="75000"/>
                  </a:schemeClr>
                </a:solidFill>
              </a:rPr>
              <a:t>Geri Sayım Sürüyor !</a:t>
            </a:r>
            <a:r>
              <a:rPr lang="en-US" dirty="0" smtClean="0"/>
              <a:t/>
            </a:r>
            <a:br>
              <a:rPr lang="en-US" dirty="0" smtClean="0"/>
            </a:br>
            <a:endParaRPr lang="en-US" dirty="0" smtClean="0">
              <a:solidFill>
                <a:schemeClr val="accent2"/>
              </a:solidFill>
            </a:endParaRPr>
          </a:p>
        </p:txBody>
      </p:sp>
      <p:graphicFrame>
        <p:nvGraphicFramePr>
          <p:cNvPr id="196610" name="AutoShape 90"/>
          <p:cNvGraphicFramePr>
            <a:graphicFrameLocks/>
          </p:cNvGraphicFramePr>
          <p:nvPr>
            <p:custDataLst>
              <p:tags r:id="rId4"/>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79287"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6" descr="25.Yil_Logo_Tr.jpg"/>
          <p:cNvPicPr>
            <a:picLocks noChangeAspect="1"/>
          </p:cNvPicPr>
          <p:nvPr/>
        </p:nvPicPr>
        <p:blipFill>
          <a:blip r:embed="rId8" cstate="print"/>
          <a:srcRect/>
          <a:stretch>
            <a:fillRect/>
          </a:stretch>
        </p:blipFill>
        <p:spPr bwMode="auto">
          <a:xfrm>
            <a:off x="7259638" y="0"/>
            <a:ext cx="1884362" cy="877888"/>
          </a:xfrm>
          <a:prstGeom prst="rect">
            <a:avLst/>
          </a:prstGeom>
          <a:noFill/>
          <a:ln w="9525">
            <a:noFill/>
            <a:miter lim="800000"/>
            <a:headEnd/>
            <a:tailEnd/>
          </a:ln>
        </p:spPr>
      </p:pic>
      <p:pic>
        <p:nvPicPr>
          <p:cNvPr id="779275" name="Picture 11" descr="C:\Users\acicekli\Desktop\remainingDay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27092" y="2685196"/>
            <a:ext cx="3247682" cy="1886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Table 41"/>
          <p:cNvGraphicFramePr>
            <a:graphicFrameLocks noGrp="1"/>
          </p:cNvGraphicFramePr>
          <p:nvPr/>
        </p:nvGraphicFramePr>
        <p:xfrm>
          <a:off x="644912" y="2031483"/>
          <a:ext cx="8050536" cy="3955401"/>
        </p:xfrm>
        <a:graphic>
          <a:graphicData uri="http://schemas.openxmlformats.org/drawingml/2006/table">
            <a:tbl>
              <a:tblPr/>
              <a:tblGrid>
                <a:gridCol w="65737"/>
                <a:gridCol w="1292437"/>
                <a:gridCol w="138689"/>
                <a:gridCol w="728488"/>
                <a:gridCol w="360019"/>
                <a:gridCol w="544253"/>
                <a:gridCol w="544253"/>
                <a:gridCol w="272399"/>
                <a:gridCol w="816108"/>
                <a:gridCol w="952911"/>
                <a:gridCol w="135595"/>
                <a:gridCol w="544253"/>
                <a:gridCol w="136623"/>
                <a:gridCol w="951883"/>
                <a:gridCol w="566888"/>
              </a:tblGrid>
              <a:tr h="258806">
                <a:tc>
                  <a:txBody>
                    <a:bodyPr/>
                    <a:lstStyle/>
                    <a:p>
                      <a:pPr algn="l" fontAlgn="b"/>
                      <a:r>
                        <a:rPr lang="tr-TR" sz="1200" b="0" i="0" u="none" strike="noStrike" dirty="0">
                          <a:solidFill>
                            <a:srgbClr val="000000"/>
                          </a:solidFill>
                          <a:latin typeface="Arial"/>
                        </a:rPr>
                        <a:t> </a:t>
                      </a:r>
                    </a:p>
                  </a:txBody>
                  <a:tcPr marL="7749" marR="7749" marT="752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tr-TR" sz="1200" b="0" i="0" u="none" strike="noStrike" dirty="0">
                          <a:solidFill>
                            <a:srgbClr val="000000"/>
                          </a:solidFill>
                          <a:latin typeface="Arial"/>
                        </a:rPr>
                        <a:t> </a:t>
                      </a:r>
                    </a:p>
                  </a:txBody>
                  <a:tcPr marL="7749" marR="7749" marT="752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A1DE"/>
                      </a:solidFill>
                      <a:prstDash val="solid"/>
                      <a:round/>
                      <a:headEnd type="none" w="med" len="med"/>
                      <a:tailEnd type="none" w="med" len="med"/>
                    </a:lnB>
                  </a:tcPr>
                </a:tc>
                <a:tc>
                  <a:txBody>
                    <a:bodyPr/>
                    <a:lstStyle/>
                    <a:p>
                      <a:pPr algn="l" fontAlgn="b"/>
                      <a:endParaRPr lang="tr-TR" sz="1200" b="0" i="0" u="none" strike="noStrike" dirty="0">
                        <a:solidFill>
                          <a:srgbClr val="000000"/>
                        </a:solidFill>
                        <a:latin typeface="Arial"/>
                      </a:endParaRPr>
                    </a:p>
                  </a:txBody>
                  <a:tcPr marL="7749" marR="7749" marT="752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A1DE"/>
                      </a:solidFill>
                      <a:prstDash val="solid"/>
                      <a:round/>
                      <a:headEnd type="none" w="med" len="med"/>
                      <a:tailEnd type="none" w="med" len="med"/>
                    </a:lnB>
                  </a:tcPr>
                </a:tc>
                <a:tc gridSpan="2">
                  <a:txBody>
                    <a:bodyPr/>
                    <a:lstStyle/>
                    <a:p>
                      <a:pPr algn="l" fontAlgn="b"/>
                      <a:r>
                        <a:rPr lang="tr-TR" sz="1200" b="0" i="0" u="none" strike="noStrike" dirty="0">
                          <a:solidFill>
                            <a:srgbClr val="000000"/>
                          </a:solidFill>
                          <a:latin typeface="Arial"/>
                        </a:rPr>
                        <a:t> </a:t>
                      </a:r>
                    </a:p>
                  </a:txBody>
                  <a:tcPr marL="7749" marR="7749" marT="752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A1DE"/>
                      </a:solidFill>
                      <a:prstDash val="solid"/>
                      <a:round/>
                      <a:headEnd type="none" w="med" len="med"/>
                      <a:tailEnd type="none" w="med" len="med"/>
                    </a:lnB>
                  </a:tcPr>
                </a:tc>
                <a:tc hMerge="1">
                  <a:txBody>
                    <a:bodyPr/>
                    <a:lstStyle/>
                    <a:p>
                      <a:endParaRPr lang="tr-TR"/>
                    </a:p>
                  </a:txBody>
                  <a:tcPr/>
                </a:tc>
                <a:tc gridSpan="2">
                  <a:txBody>
                    <a:bodyPr/>
                    <a:lstStyle/>
                    <a:p>
                      <a:pPr algn="l" fontAlgn="b"/>
                      <a:r>
                        <a:rPr lang="tr-TR" sz="1200" b="0" i="0" u="none" strike="noStrike" dirty="0">
                          <a:solidFill>
                            <a:srgbClr val="000000"/>
                          </a:solidFill>
                          <a:latin typeface="Arial"/>
                        </a:rPr>
                        <a:t> </a:t>
                      </a:r>
                    </a:p>
                  </a:txBody>
                  <a:tcPr marL="7749" marR="7749" marT="752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A1DE"/>
                      </a:solidFill>
                      <a:prstDash val="solid"/>
                      <a:round/>
                      <a:headEnd type="none" w="med" len="med"/>
                      <a:tailEnd type="none" w="med" len="med"/>
                    </a:lnB>
                  </a:tcPr>
                </a:tc>
                <a:tc hMerge="1">
                  <a:txBody>
                    <a:bodyPr/>
                    <a:lstStyle/>
                    <a:p>
                      <a:endParaRPr lang="tr-TR"/>
                    </a:p>
                  </a:txBody>
                  <a:tcPr/>
                </a:tc>
                <a:tc gridSpan="2">
                  <a:txBody>
                    <a:bodyPr/>
                    <a:lstStyle/>
                    <a:p>
                      <a:pPr algn="l" fontAlgn="b"/>
                      <a:r>
                        <a:rPr lang="tr-TR" sz="1200" b="0" i="0" u="none" strike="noStrike" dirty="0">
                          <a:solidFill>
                            <a:srgbClr val="000000"/>
                          </a:solidFill>
                          <a:latin typeface="Arial"/>
                        </a:rPr>
                        <a:t> </a:t>
                      </a:r>
                    </a:p>
                  </a:txBody>
                  <a:tcPr marL="7749" marR="7749" marT="752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A1DE"/>
                      </a:solidFill>
                      <a:prstDash val="solid"/>
                      <a:round/>
                      <a:headEnd type="none" w="med" len="med"/>
                      <a:tailEnd type="none" w="med" len="med"/>
                    </a:lnB>
                  </a:tcPr>
                </a:tc>
                <a:tc hMerge="1">
                  <a:txBody>
                    <a:bodyPr/>
                    <a:lstStyle/>
                    <a:p>
                      <a:endParaRPr lang="tr-TR"/>
                    </a:p>
                  </a:txBody>
                  <a:tcPr/>
                </a:tc>
                <a:tc gridSpan="2">
                  <a:txBody>
                    <a:bodyPr/>
                    <a:lstStyle/>
                    <a:p>
                      <a:pPr algn="l" fontAlgn="b"/>
                      <a:r>
                        <a:rPr lang="tr-TR" sz="1200" b="0" i="0" u="none" strike="noStrike" dirty="0">
                          <a:solidFill>
                            <a:srgbClr val="000000"/>
                          </a:solidFill>
                          <a:latin typeface="Arial"/>
                        </a:rPr>
                        <a:t> </a:t>
                      </a:r>
                    </a:p>
                  </a:txBody>
                  <a:tcPr marL="7749" marR="7749" marT="752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A1DE"/>
                      </a:solidFill>
                      <a:prstDash val="solid"/>
                      <a:round/>
                      <a:headEnd type="none" w="med" len="med"/>
                      <a:tailEnd type="none" w="med" len="med"/>
                    </a:lnB>
                  </a:tcPr>
                </a:tc>
                <a:tc hMerge="1">
                  <a:txBody>
                    <a:bodyPr/>
                    <a:lstStyle/>
                    <a:p>
                      <a:endParaRPr lang="tr-TR"/>
                    </a:p>
                  </a:txBody>
                  <a:tcPr/>
                </a:tc>
                <a:tc>
                  <a:txBody>
                    <a:bodyPr/>
                    <a:lstStyle/>
                    <a:p>
                      <a:pPr algn="l" fontAlgn="b"/>
                      <a:r>
                        <a:rPr lang="tr-TR" sz="1200" b="0" i="0" u="none" strike="noStrike" dirty="0">
                          <a:solidFill>
                            <a:srgbClr val="000000"/>
                          </a:solidFill>
                          <a:latin typeface="Arial"/>
                        </a:rPr>
                        <a:t> </a:t>
                      </a:r>
                    </a:p>
                  </a:txBody>
                  <a:tcPr marL="7749" marR="7749" marT="752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A1DE"/>
                      </a:solidFill>
                      <a:prstDash val="solid"/>
                      <a:round/>
                      <a:headEnd type="none" w="med" len="med"/>
                      <a:tailEnd type="none" w="med" len="med"/>
                    </a:lnB>
                  </a:tcPr>
                </a:tc>
                <a:tc>
                  <a:txBody>
                    <a:bodyPr/>
                    <a:lstStyle/>
                    <a:p>
                      <a:pPr algn="l" fontAlgn="b"/>
                      <a:r>
                        <a:rPr lang="tr-TR" sz="1200" b="0" i="0" u="none" strike="noStrike" dirty="0">
                          <a:solidFill>
                            <a:srgbClr val="000000"/>
                          </a:solidFill>
                          <a:latin typeface="Arial"/>
                        </a:rPr>
                        <a:t> </a:t>
                      </a:r>
                    </a:p>
                  </a:txBody>
                  <a:tcPr marL="7749" marR="7749" marT="752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A1DE"/>
                      </a:solidFill>
                      <a:prstDash val="solid"/>
                      <a:round/>
                      <a:headEnd type="none" w="med" len="med"/>
                      <a:tailEnd type="none" w="med" len="med"/>
                    </a:lnB>
                  </a:tcPr>
                </a:tc>
                <a:tc>
                  <a:txBody>
                    <a:bodyPr/>
                    <a:lstStyle/>
                    <a:p>
                      <a:pPr algn="l" fontAlgn="b"/>
                      <a:r>
                        <a:rPr lang="tr-TR" sz="1200" b="0" i="0" u="none" strike="noStrike" dirty="0">
                          <a:solidFill>
                            <a:srgbClr val="000000"/>
                          </a:solidFill>
                          <a:latin typeface="Arial"/>
                        </a:rPr>
                        <a:t> </a:t>
                      </a:r>
                    </a:p>
                  </a:txBody>
                  <a:tcPr marL="7749" marR="7749" marT="752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A1DE"/>
                      </a:solidFill>
                      <a:prstDash val="solid"/>
                      <a:round/>
                      <a:headEnd type="none" w="med" len="med"/>
                      <a:tailEnd type="none" w="med" len="med"/>
                    </a:lnB>
                  </a:tcPr>
                </a:tc>
                <a:tc>
                  <a:txBody>
                    <a:bodyPr/>
                    <a:lstStyle/>
                    <a:p>
                      <a:pPr algn="l" fontAlgn="b"/>
                      <a:r>
                        <a:rPr lang="tr-TR" sz="1200" b="0" i="0" u="none" strike="noStrike" dirty="0">
                          <a:solidFill>
                            <a:srgbClr val="000000"/>
                          </a:solidFill>
                          <a:latin typeface="Arial"/>
                        </a:rPr>
                        <a:t> </a:t>
                      </a:r>
                    </a:p>
                  </a:txBody>
                  <a:tcPr marL="7749" marR="7749" marT="752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447933">
                <a:tc>
                  <a:txBody>
                    <a:bodyPr/>
                    <a:lstStyle/>
                    <a:p>
                      <a:pPr algn="l" fontAlgn="b"/>
                      <a:r>
                        <a:rPr lang="tr-TR" sz="1200" b="0" i="0" u="none" strike="noStrike" dirty="0">
                          <a:solidFill>
                            <a:srgbClr val="000000"/>
                          </a:solidFill>
                          <a:latin typeface="Arial"/>
                        </a:rPr>
                        <a:t> </a:t>
                      </a:r>
                    </a:p>
                  </a:txBody>
                  <a:tcPr marL="7749" marR="7749" marT="7521" marB="0" anchor="b">
                    <a:lnL w="6350" cap="flat" cmpd="sng" algn="ctr">
                      <a:solidFill>
                        <a:srgbClr val="FFFFFF"/>
                      </a:solidFill>
                      <a:prstDash val="solid"/>
                      <a:round/>
                      <a:headEnd type="none" w="med" len="med"/>
                      <a:tailEnd type="none" w="med" len="med"/>
                    </a:lnL>
                    <a:lnR w="12700" cap="flat" cmpd="sng" algn="ctr">
                      <a:solidFill>
                        <a:srgbClr val="00A1D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tr-TR" sz="1200" b="0" i="0" u="none" strike="noStrike" dirty="0">
                          <a:solidFill>
                            <a:srgbClr val="000000"/>
                          </a:solidFill>
                          <a:latin typeface="Arial"/>
                        </a:rPr>
                        <a:t> </a:t>
                      </a:r>
                    </a:p>
                  </a:txBody>
                  <a:tcPr marL="7749" marR="7749" marT="7521" marB="0" anchor="b">
                    <a:lnL w="12700" cap="flat" cmpd="sng" algn="ctr">
                      <a:solidFill>
                        <a:srgbClr val="00A1DE"/>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endParaRPr lang="tr-TR" sz="1200" b="0" i="0" u="none" strike="noStrike" dirty="0">
                        <a:solidFill>
                          <a:srgbClr val="000000"/>
                        </a:solidFill>
                        <a:latin typeface="Arial"/>
                      </a:endParaRPr>
                    </a:p>
                  </a:txBody>
                  <a:tcPr marL="7749" marR="7749" marT="752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gridSpan="2">
                  <a:txBody>
                    <a:bodyPr/>
                    <a:lstStyle/>
                    <a:p>
                      <a:pPr algn="l" fontAlgn="b"/>
                      <a:r>
                        <a:rPr lang="tr-TR" sz="1200" b="0" i="0" u="none" strike="noStrike" dirty="0">
                          <a:solidFill>
                            <a:srgbClr val="000000"/>
                          </a:solidFill>
                          <a:latin typeface="Arial"/>
                        </a:rPr>
                        <a:t> </a:t>
                      </a:r>
                    </a:p>
                  </a:txBody>
                  <a:tcPr marL="7749" marR="7749" marT="752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hMerge="1">
                  <a:txBody>
                    <a:bodyPr/>
                    <a:lstStyle/>
                    <a:p>
                      <a:endParaRPr lang="tr-TR"/>
                    </a:p>
                  </a:txBody>
                  <a:tcPr/>
                </a:tc>
                <a:tc gridSpan="7">
                  <a:txBody>
                    <a:bodyPr/>
                    <a:lstStyle/>
                    <a:p>
                      <a:pPr algn="ctr" fontAlgn="ctr"/>
                      <a:r>
                        <a:rPr lang="tr-TR" sz="1200" b="1" i="0" u="none" strike="noStrike" dirty="0">
                          <a:solidFill>
                            <a:srgbClr val="FFFFFF"/>
                          </a:solidFill>
                          <a:latin typeface="Arial"/>
                        </a:rPr>
                        <a:t>Yönetim Kurulu</a:t>
                      </a:r>
                    </a:p>
                  </a:txBody>
                  <a:tcPr marL="7749" marR="7749" marT="752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C8A2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1200" b="0" i="0" u="none" strike="noStrike" dirty="0">
                          <a:solidFill>
                            <a:srgbClr val="000000"/>
                          </a:solidFill>
                          <a:latin typeface="Arial"/>
                        </a:rPr>
                        <a:t> </a:t>
                      </a:r>
                    </a:p>
                  </a:txBody>
                  <a:tcPr marL="7749" marR="7749" marT="752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tr-TR" sz="1200" b="0" i="0" u="none" strike="noStrike" dirty="0">
                          <a:solidFill>
                            <a:srgbClr val="000000"/>
                          </a:solidFill>
                          <a:latin typeface="Arial"/>
                        </a:rPr>
                        <a:t> </a:t>
                      </a:r>
                    </a:p>
                  </a:txBody>
                  <a:tcPr marL="7749" marR="7749" marT="7521" marB="0" anchor="b">
                    <a:lnL w="6350" cap="flat" cmpd="sng" algn="ctr">
                      <a:solidFill>
                        <a:srgbClr val="FFFFFF"/>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endParaRPr lang="tr-TR" sz="1200" b="0" i="0" u="none" strike="noStrike" dirty="0">
                        <a:solidFill>
                          <a:srgbClr val="000000"/>
                        </a:solidFill>
                        <a:latin typeface="Arial"/>
                      </a:endParaRPr>
                    </a:p>
                  </a:txBody>
                  <a:tcPr marL="7749" marR="7749" marT="7521" marB="0" anchor="b">
                    <a:lnL w="12700" cap="flat" cmpd="sng" algn="ctr">
                      <a:solidFill>
                        <a:srgbClr val="00A1DE"/>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437978">
                <a:tc>
                  <a:txBody>
                    <a:bodyPr/>
                    <a:lstStyle/>
                    <a:p>
                      <a:pPr algn="l" fontAlgn="b"/>
                      <a:r>
                        <a:rPr lang="tr-TR" sz="1200" b="0" i="0" u="none" strike="noStrike" dirty="0">
                          <a:solidFill>
                            <a:srgbClr val="000000"/>
                          </a:solidFill>
                          <a:latin typeface="Arial"/>
                        </a:rPr>
                        <a:t> </a:t>
                      </a:r>
                    </a:p>
                  </a:txBody>
                  <a:tcPr marL="7749" marR="7749" marT="7521" marB="0" anchor="b">
                    <a:lnL w="6350" cap="flat" cmpd="sng" algn="ctr">
                      <a:solidFill>
                        <a:srgbClr val="FFFFFF"/>
                      </a:solidFill>
                      <a:prstDash val="solid"/>
                      <a:round/>
                      <a:headEnd type="none" w="med" len="med"/>
                      <a:tailEnd type="none" w="med" len="med"/>
                    </a:lnL>
                    <a:lnR w="12700" cap="flat" cmpd="sng" algn="ctr">
                      <a:solidFill>
                        <a:srgbClr val="00A1D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tr-TR" sz="1200" b="0" i="0" u="none" strike="noStrike" dirty="0">
                          <a:solidFill>
                            <a:srgbClr val="000000"/>
                          </a:solidFill>
                          <a:latin typeface="Arial"/>
                        </a:rPr>
                        <a:t> </a:t>
                      </a:r>
                    </a:p>
                  </a:txBody>
                  <a:tcPr marL="7749" marR="7749" marT="7521" marB="0" anchor="b">
                    <a:lnL w="12700" cap="flat" cmpd="sng" algn="ctr">
                      <a:solidFill>
                        <a:srgbClr val="00A1DE"/>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endParaRPr lang="tr-TR" sz="1200" b="0" i="0" u="none" strike="noStrike" dirty="0">
                        <a:solidFill>
                          <a:srgbClr val="000000"/>
                        </a:solidFill>
                        <a:latin typeface="Arial"/>
                      </a:endParaRPr>
                    </a:p>
                  </a:txBody>
                  <a:tcPr marL="7749" marR="7749" marT="752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gridSpan="2">
                  <a:txBody>
                    <a:bodyPr/>
                    <a:lstStyle/>
                    <a:p>
                      <a:pPr algn="l" fontAlgn="b"/>
                      <a:r>
                        <a:rPr lang="tr-TR" sz="1200" b="0" i="0" u="none" strike="noStrike" dirty="0">
                          <a:solidFill>
                            <a:srgbClr val="000000"/>
                          </a:solidFill>
                          <a:latin typeface="Arial"/>
                        </a:rPr>
                        <a:t> </a:t>
                      </a:r>
                    </a:p>
                  </a:txBody>
                  <a:tcPr marL="7749" marR="7749" marT="752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hMerge="1">
                  <a:txBody>
                    <a:bodyPr/>
                    <a:lstStyle/>
                    <a:p>
                      <a:endParaRPr lang="tr-TR"/>
                    </a:p>
                  </a:txBody>
                  <a:tcPr/>
                </a:tc>
                <a:tc gridSpan="7">
                  <a:txBody>
                    <a:bodyPr/>
                    <a:lstStyle/>
                    <a:p>
                      <a:pPr algn="ctr" fontAlgn="ctr"/>
                      <a:r>
                        <a:rPr lang="tr-TR" sz="1200" b="1" i="0" u="none" strike="noStrike" dirty="0">
                          <a:solidFill>
                            <a:srgbClr val="FFFFFF"/>
                          </a:solidFill>
                          <a:latin typeface="Arial"/>
                        </a:rPr>
                        <a:t>Uyum Yönetimi Proje Lideri</a:t>
                      </a:r>
                    </a:p>
                  </a:txBody>
                  <a:tcPr marL="7749" marR="7749" marT="752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F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1200" b="0" i="0" u="none" strike="noStrike" dirty="0">
                          <a:solidFill>
                            <a:srgbClr val="000000"/>
                          </a:solidFill>
                          <a:latin typeface="Arial"/>
                        </a:rPr>
                        <a:t> </a:t>
                      </a:r>
                    </a:p>
                  </a:txBody>
                  <a:tcPr marL="7749" marR="7749" marT="752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tr-TR" sz="1200" b="0" i="0" u="none" strike="noStrike" dirty="0">
                          <a:solidFill>
                            <a:srgbClr val="000000"/>
                          </a:solidFill>
                          <a:latin typeface="Arial"/>
                        </a:rPr>
                        <a:t> </a:t>
                      </a:r>
                    </a:p>
                  </a:txBody>
                  <a:tcPr marL="7749" marR="7749" marT="7521" marB="0" anchor="b">
                    <a:lnL w="6350" cap="flat" cmpd="sng" algn="ctr">
                      <a:solidFill>
                        <a:srgbClr val="FFFFFF"/>
                      </a:solidFill>
                      <a:prstDash val="solid"/>
                      <a:round/>
                      <a:headEnd type="none" w="med" len="med"/>
                      <a:tailEnd type="none" w="med" len="med"/>
                    </a:lnL>
                    <a:lnR w="12700" cap="flat" cmpd="sng" algn="ctr">
                      <a:solidFill>
                        <a:srgbClr val="00A1D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tr-TR" sz="1200" b="0" i="0" u="none" strike="noStrike" dirty="0">
                          <a:solidFill>
                            <a:srgbClr val="000000"/>
                          </a:solidFill>
                          <a:latin typeface="Arial"/>
                        </a:rPr>
                        <a:t> </a:t>
                      </a:r>
                    </a:p>
                  </a:txBody>
                  <a:tcPr marL="7749" marR="7749" marT="7521" marB="0" anchor="b">
                    <a:lnL w="12700" cap="flat" cmpd="sng" algn="ctr">
                      <a:solidFill>
                        <a:srgbClr val="00A1DE"/>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736600">
                <a:tc>
                  <a:txBody>
                    <a:bodyPr/>
                    <a:lstStyle/>
                    <a:p>
                      <a:pPr algn="l" fontAlgn="b"/>
                      <a:r>
                        <a:rPr lang="tr-TR" sz="1200" b="0" i="0" u="none" strike="noStrike" dirty="0">
                          <a:solidFill>
                            <a:srgbClr val="000000"/>
                          </a:solidFill>
                          <a:latin typeface="Arial"/>
                        </a:rPr>
                        <a:t> </a:t>
                      </a:r>
                    </a:p>
                  </a:txBody>
                  <a:tcPr marL="7749" marR="7749" marT="7521" marB="0" anchor="b">
                    <a:lnL w="6350" cap="flat" cmpd="sng" algn="ctr">
                      <a:solidFill>
                        <a:srgbClr val="FFFFFF"/>
                      </a:solidFill>
                      <a:prstDash val="solid"/>
                      <a:round/>
                      <a:headEnd type="none" w="med" len="med"/>
                      <a:tailEnd type="none" w="med" len="med"/>
                    </a:lnL>
                    <a:lnR w="12700" cap="flat" cmpd="sng" algn="ctr">
                      <a:solidFill>
                        <a:srgbClr val="00A1D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tr-TR" sz="1200" b="0" i="0" u="none" strike="noStrike" dirty="0">
                          <a:solidFill>
                            <a:srgbClr val="000000"/>
                          </a:solidFill>
                          <a:latin typeface="Arial"/>
                        </a:rPr>
                        <a:t> </a:t>
                      </a:r>
                    </a:p>
                  </a:txBody>
                  <a:tcPr marL="7749" marR="7749" marT="7521" marB="0" anchor="b">
                    <a:lnL w="12700" cap="flat" cmpd="sng" algn="ctr">
                      <a:solidFill>
                        <a:srgbClr val="00A1DE"/>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endParaRPr lang="tr-TR" sz="1200" b="1" i="0" u="none" strike="noStrike" dirty="0">
                        <a:solidFill>
                          <a:srgbClr val="FFFFFF"/>
                        </a:solidFill>
                        <a:latin typeface="Arial"/>
                      </a:endParaRPr>
                    </a:p>
                  </a:txBody>
                  <a:tcPr marL="7749" marR="7749" marT="752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gridSpan="10">
                  <a:txBody>
                    <a:bodyPr/>
                    <a:lstStyle/>
                    <a:p>
                      <a:pPr algn="ctr" fontAlgn="ctr"/>
                      <a:r>
                        <a:rPr lang="tr-TR" sz="1200" b="1" i="0" u="none" strike="noStrike" dirty="0">
                          <a:solidFill>
                            <a:srgbClr val="FFFFFF"/>
                          </a:solidFill>
                          <a:latin typeface="Arial"/>
                        </a:rPr>
                        <a:t>Proje </a:t>
                      </a:r>
                      <a:br>
                        <a:rPr lang="tr-TR" sz="1200" b="1" i="0" u="none" strike="noStrike" dirty="0">
                          <a:solidFill>
                            <a:srgbClr val="FFFFFF"/>
                          </a:solidFill>
                          <a:latin typeface="Arial"/>
                        </a:rPr>
                      </a:br>
                      <a:r>
                        <a:rPr lang="tr-TR" sz="1200" b="1" i="0" u="none" strike="noStrike" dirty="0">
                          <a:solidFill>
                            <a:srgbClr val="FFFFFF"/>
                          </a:solidFill>
                          <a:latin typeface="Arial"/>
                        </a:rPr>
                        <a:t>Ekibi</a:t>
                      </a:r>
                    </a:p>
                  </a:txBody>
                  <a:tcPr marL="7749" marR="7749" marT="752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1200" b="1" i="0" u="none" strike="noStrike" dirty="0">
                          <a:solidFill>
                            <a:srgbClr val="FFFFFF"/>
                          </a:solidFill>
                          <a:latin typeface="Arial"/>
                        </a:rPr>
                        <a:t>Proje </a:t>
                      </a:r>
                      <a:br>
                        <a:rPr lang="tr-TR" sz="1200" b="1" i="0" u="none" strike="noStrike" dirty="0">
                          <a:solidFill>
                            <a:srgbClr val="FFFFFF"/>
                          </a:solidFill>
                          <a:latin typeface="Arial"/>
                        </a:rPr>
                      </a:br>
                      <a:r>
                        <a:rPr lang="tr-TR" sz="1200" b="1" i="0" u="none" strike="noStrike" dirty="0">
                          <a:solidFill>
                            <a:srgbClr val="FFFFFF"/>
                          </a:solidFill>
                          <a:latin typeface="Arial"/>
                        </a:rPr>
                        <a:t>Destek Ekibi</a:t>
                      </a:r>
                    </a:p>
                  </a:txBody>
                  <a:tcPr marL="7749" marR="7749" marT="7521" marB="0" anchor="ctr">
                    <a:lnL w="6350" cap="flat" cmpd="sng" algn="ctr">
                      <a:solidFill>
                        <a:srgbClr val="FFFFFF"/>
                      </a:solidFill>
                      <a:prstDash val="solid"/>
                      <a:round/>
                      <a:headEnd type="none" w="med" len="med"/>
                      <a:tailEnd type="none" w="med" len="med"/>
                    </a:lnL>
                    <a:lnR w="12700" cap="flat" cmpd="sng" algn="ctr">
                      <a:solidFill>
                        <a:srgbClr val="00A1D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l" fontAlgn="b"/>
                      <a:r>
                        <a:rPr lang="tr-TR" sz="1200" b="0" i="0" u="none" strike="noStrike" dirty="0">
                          <a:solidFill>
                            <a:srgbClr val="000000"/>
                          </a:solidFill>
                          <a:latin typeface="Arial"/>
                        </a:rPr>
                        <a:t> </a:t>
                      </a:r>
                    </a:p>
                  </a:txBody>
                  <a:tcPr marL="7749" marR="7749" marT="7521" marB="0" anchor="b">
                    <a:lnL w="12700" cap="flat" cmpd="sng" algn="ctr">
                      <a:solidFill>
                        <a:srgbClr val="00A1DE"/>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1134762">
                <a:tc>
                  <a:txBody>
                    <a:bodyPr/>
                    <a:lstStyle/>
                    <a:p>
                      <a:pPr algn="l" fontAlgn="b"/>
                      <a:r>
                        <a:rPr lang="tr-TR" sz="1200" b="0" i="0" u="none" strike="noStrike" dirty="0">
                          <a:solidFill>
                            <a:srgbClr val="000000"/>
                          </a:solidFill>
                          <a:latin typeface="Arial"/>
                        </a:rPr>
                        <a:t> </a:t>
                      </a:r>
                    </a:p>
                  </a:txBody>
                  <a:tcPr marL="7749" marR="7749" marT="7521" marB="0" anchor="b">
                    <a:lnL w="6350" cap="flat" cmpd="sng" algn="ctr">
                      <a:solidFill>
                        <a:srgbClr val="FFFFFF"/>
                      </a:solidFill>
                      <a:prstDash val="solid"/>
                      <a:round/>
                      <a:headEnd type="none" w="med" len="med"/>
                      <a:tailEnd type="none" w="med" len="med"/>
                    </a:lnL>
                    <a:lnR w="12700" cap="flat" cmpd="sng" algn="ctr">
                      <a:solidFill>
                        <a:srgbClr val="00A1D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gridSpan="2">
                  <a:txBody>
                    <a:bodyPr/>
                    <a:lstStyle/>
                    <a:p>
                      <a:pPr algn="l" fontAlgn="b"/>
                      <a:endParaRPr lang="tr-TR" sz="1200" b="0" i="0" u="none" strike="noStrike" dirty="0">
                        <a:solidFill>
                          <a:srgbClr val="000000"/>
                        </a:solidFill>
                        <a:latin typeface="Arial"/>
                      </a:endParaRPr>
                    </a:p>
                  </a:txBody>
                  <a:tcPr marL="7749" marR="7749" marT="7521" marB="0" anchor="b">
                    <a:lnL w="12700" cap="flat" cmpd="sng" algn="ctr">
                      <a:solidFill>
                        <a:srgbClr val="00A1DE"/>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B0F0"/>
                      </a:solidFill>
                      <a:prstDash val="solid"/>
                      <a:round/>
                      <a:headEnd type="none" w="med" len="med"/>
                      <a:tailEnd type="none" w="med" len="med"/>
                    </a:lnB>
                  </a:tcPr>
                </a:tc>
                <a:tc hMerge="1">
                  <a:txBody>
                    <a:bodyPr/>
                    <a:lstStyle/>
                    <a:p>
                      <a:pPr algn="ctr" fontAlgn="b"/>
                      <a:endParaRPr lang="tr-TR" sz="1400" b="0" i="0" u="none" strike="noStrike">
                        <a:solidFill>
                          <a:srgbClr val="00B0F0"/>
                        </a:solidFill>
                        <a:latin typeface="Arial"/>
                      </a:endParaRPr>
                    </a:p>
                  </a:txBody>
                  <a:tcPr marL="8525" marR="8525" marT="8525" marB="0" vert="vert27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b"/>
                      <a:r>
                        <a:rPr lang="tr-TR" sz="1200" b="0" i="0" u="none" strike="noStrike" dirty="0">
                          <a:solidFill>
                            <a:srgbClr val="00B0F0"/>
                          </a:solidFill>
                          <a:latin typeface="Arial"/>
                        </a:rPr>
                        <a:t>Hukuk</a:t>
                      </a:r>
                    </a:p>
                  </a:txBody>
                  <a:tcPr marL="7749" marR="7749" marT="7521" marB="0" vert="vert27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gridSpan="2">
                  <a:txBody>
                    <a:bodyPr/>
                    <a:lstStyle/>
                    <a:p>
                      <a:pPr algn="ctr" fontAlgn="b"/>
                      <a:r>
                        <a:rPr lang="tr-TR" sz="1200" b="0" i="0" u="none" strike="noStrike" dirty="0">
                          <a:solidFill>
                            <a:srgbClr val="00B0F0"/>
                          </a:solidFill>
                          <a:latin typeface="Arial"/>
                        </a:rPr>
                        <a:t>Muhasebe, Finans ve Raporlama</a:t>
                      </a:r>
                    </a:p>
                  </a:txBody>
                  <a:tcPr marL="7749" marR="7749" marT="7521" marB="0" vert="vert27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hMerge="1">
                  <a:txBody>
                    <a:bodyPr/>
                    <a:lstStyle/>
                    <a:p>
                      <a:pPr algn="ctr" fontAlgn="b"/>
                      <a:endParaRPr lang="tr-TR" sz="1400" b="0" i="0" u="none" strike="noStrike">
                        <a:solidFill>
                          <a:srgbClr val="00B0F0"/>
                        </a:solidFill>
                        <a:latin typeface="Arial"/>
                      </a:endParaRPr>
                    </a:p>
                  </a:txBody>
                  <a:tcPr marL="8525" marR="8525" marT="8525" marB="0" vert="vert27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gridSpan="2">
                  <a:txBody>
                    <a:bodyPr/>
                    <a:lstStyle/>
                    <a:p>
                      <a:pPr algn="ctr" fontAlgn="b"/>
                      <a:r>
                        <a:rPr lang="tr-TR" sz="1200" b="0" i="0" u="none" strike="noStrike" dirty="0">
                          <a:solidFill>
                            <a:srgbClr val="00B0F0"/>
                          </a:solidFill>
                          <a:latin typeface="Arial"/>
                        </a:rPr>
                        <a:t>İç Denetim /    İç Kontrol</a:t>
                      </a:r>
                    </a:p>
                  </a:txBody>
                  <a:tcPr marL="7749" marR="7749" marT="7521" marB="0" vert="vert27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hMerge="1">
                  <a:txBody>
                    <a:bodyPr/>
                    <a:lstStyle/>
                    <a:p>
                      <a:pPr algn="ctr" fontAlgn="b"/>
                      <a:endParaRPr lang="tr-TR" sz="1400" b="0" i="0" u="none" strike="noStrike">
                        <a:solidFill>
                          <a:srgbClr val="00B0F0"/>
                        </a:solidFill>
                        <a:latin typeface="Arial"/>
                      </a:endParaRPr>
                    </a:p>
                  </a:txBody>
                  <a:tcPr marL="8525" marR="8525" marT="8525" marB="0" vert="vert27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b"/>
                      <a:r>
                        <a:rPr lang="tr-TR" sz="1200" b="0" i="0" u="none" strike="noStrike" dirty="0">
                          <a:solidFill>
                            <a:srgbClr val="00B0F0"/>
                          </a:solidFill>
                          <a:latin typeface="Arial"/>
                        </a:rPr>
                        <a:t>Bilgi Sistemleri</a:t>
                      </a:r>
                    </a:p>
                  </a:txBody>
                  <a:tcPr marL="7749" marR="7749" marT="7521" marB="0" vert="vert27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b"/>
                      <a:r>
                        <a:rPr lang="tr-TR" sz="1200" b="0" i="0" u="none" strike="noStrike" dirty="0">
                          <a:solidFill>
                            <a:srgbClr val="00B0F0"/>
                          </a:solidFill>
                          <a:latin typeface="Arial"/>
                        </a:rPr>
                        <a:t>Yatırımcı İlişkileri / Kurumsal İletişim</a:t>
                      </a:r>
                    </a:p>
                  </a:txBody>
                  <a:tcPr marL="7749" marR="7749" marT="7521" marB="0" vert="vert27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gridSpan="3">
                  <a:txBody>
                    <a:bodyPr/>
                    <a:lstStyle/>
                    <a:p>
                      <a:pPr algn="ctr" fontAlgn="b"/>
                      <a:r>
                        <a:rPr lang="tr-TR" sz="1200" b="0" i="0" u="none" strike="noStrike" dirty="0">
                          <a:solidFill>
                            <a:srgbClr val="00B0F0"/>
                          </a:solidFill>
                          <a:latin typeface="Arial"/>
                        </a:rPr>
                        <a:t>İnsan Kaynakları / Eğitim</a:t>
                      </a:r>
                    </a:p>
                  </a:txBody>
                  <a:tcPr marL="7749" marR="7749" marT="7521" marB="0" vert="vert27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hMerge="1">
                  <a:txBody>
                    <a:bodyPr/>
                    <a:lstStyle/>
                    <a:p>
                      <a:pPr algn="ctr" fontAlgn="b"/>
                      <a:endParaRPr lang="tr-TR" sz="1400" b="0" i="0" u="none" strike="noStrike">
                        <a:solidFill>
                          <a:srgbClr val="00B0F0"/>
                        </a:solidFill>
                        <a:latin typeface="Arial"/>
                      </a:endParaRPr>
                    </a:p>
                  </a:txBody>
                  <a:tcPr marL="8525" marR="8525" marT="8525" marB="0" vert="vert27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hMerge="1">
                  <a:txBody>
                    <a:bodyPr/>
                    <a:lstStyle/>
                    <a:p>
                      <a:pPr algn="ctr" fontAlgn="b"/>
                      <a:endParaRPr lang="tr-TR" sz="1400" b="0" i="0" u="none" strike="noStrike">
                        <a:solidFill>
                          <a:srgbClr val="00B0F0"/>
                        </a:solidFill>
                        <a:latin typeface="Arial"/>
                      </a:endParaRPr>
                    </a:p>
                  </a:txBody>
                  <a:tcPr marL="8525" marR="8525" marT="8525" marB="0" vert="vert270" anchor="b">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b"/>
                      <a:r>
                        <a:rPr lang="tr-TR" sz="1200" b="0" i="0" u="none" strike="noStrike" dirty="0">
                          <a:solidFill>
                            <a:srgbClr val="00B0F0"/>
                          </a:solidFill>
                          <a:latin typeface="Arial"/>
                        </a:rPr>
                        <a:t>İş Birimleri</a:t>
                      </a:r>
                    </a:p>
                  </a:txBody>
                  <a:tcPr marL="7749" marR="7749" marT="7521" marB="0" vert="vert270" anchor="ctr">
                    <a:lnL w="6350" cap="flat" cmpd="sng" algn="ctr">
                      <a:solidFill>
                        <a:srgbClr val="00B0F0"/>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endParaRPr lang="tr-TR" sz="1200" b="0" i="0" u="none" strike="noStrike" dirty="0">
                        <a:solidFill>
                          <a:srgbClr val="000000"/>
                        </a:solidFill>
                        <a:latin typeface="Arial"/>
                      </a:endParaRPr>
                    </a:p>
                  </a:txBody>
                  <a:tcPr marL="7749" marR="7749" marT="7521" marB="0" anchor="b">
                    <a:lnL w="6350" cap="flat" cmpd="sng" algn="ctr">
                      <a:solidFill>
                        <a:srgbClr val="00B0F0"/>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358346">
                <a:tc>
                  <a:txBody>
                    <a:bodyPr/>
                    <a:lstStyle/>
                    <a:p>
                      <a:pPr algn="l" fontAlgn="b"/>
                      <a:endParaRPr lang="tr-TR" sz="1200" b="0" i="0" u="none" strike="noStrike" dirty="0">
                        <a:solidFill>
                          <a:srgbClr val="000000"/>
                        </a:solidFill>
                        <a:latin typeface="Arial"/>
                      </a:endParaRPr>
                    </a:p>
                  </a:txBody>
                  <a:tcPr marL="7749" marR="7749" marT="7521" marB="0" anchor="b">
                    <a:lnL>
                      <a:noFill/>
                    </a:lnL>
                    <a:lnR w="12700" cap="flat" cmpd="sng" algn="ctr">
                      <a:solidFill>
                        <a:srgbClr val="00A1D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tr-TR" sz="1200" b="1" i="0" u="none" strike="noStrike" dirty="0">
                          <a:solidFill>
                            <a:schemeClr val="bg1"/>
                          </a:solidFill>
                          <a:latin typeface="Arial"/>
                        </a:rPr>
                        <a:t>Şirketiniz</a:t>
                      </a:r>
                    </a:p>
                  </a:txBody>
                  <a:tcPr marL="32722" marR="7749" marT="7521" marB="0" anchor="ct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8A6"/>
                    </a:solidFill>
                  </a:tcPr>
                </a:tc>
                <a:tc>
                  <a:txBody>
                    <a:bodyPr/>
                    <a:lstStyle/>
                    <a:p>
                      <a:pPr algn="ctr" fontAlgn="ctr"/>
                      <a:endParaRPr lang="tr-TR" sz="1200" b="1" i="0" u="none" strike="noStrike" dirty="0">
                        <a:solidFill>
                          <a:srgbClr val="FFFFFF"/>
                        </a:solidFill>
                        <a:latin typeface="Arial"/>
                      </a:endParaRPr>
                    </a:p>
                  </a:txBody>
                  <a:tcPr marL="7749" marR="7749" marT="7521" marB="0" anchor="ct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tr-TR" sz="1200" b="1" i="0" u="none" strike="noStrike" dirty="0">
                          <a:solidFill>
                            <a:srgbClr val="FFFFFF"/>
                          </a:solidFill>
                          <a:latin typeface="Arial"/>
                        </a:rPr>
                        <a:t>x</a:t>
                      </a:r>
                    </a:p>
                  </a:txBody>
                  <a:tcPr marL="7749" marR="7749" marT="7521" marB="0" anchor="ctr">
                    <a:lnL w="12700" cap="flat" cmpd="sng" algn="ctr">
                      <a:solidFill>
                        <a:srgbClr val="00A1DE"/>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9A6"/>
                    </a:solidFill>
                  </a:tcPr>
                </a:tc>
                <a:tc gridSpan="2">
                  <a:txBody>
                    <a:bodyPr/>
                    <a:lstStyle/>
                    <a:p>
                      <a:pPr algn="ctr" fontAlgn="ctr"/>
                      <a:r>
                        <a:rPr lang="tr-TR" sz="1200" b="1" i="0" u="none" strike="noStrike" dirty="0">
                          <a:solidFill>
                            <a:srgbClr val="FFFFFF"/>
                          </a:solidFill>
                          <a:latin typeface="Arial"/>
                        </a:rPr>
                        <a:t>x</a:t>
                      </a:r>
                    </a:p>
                  </a:txBody>
                  <a:tcPr marL="7749" marR="7749" marT="752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9A6"/>
                    </a:solidFill>
                  </a:tcPr>
                </a:tc>
                <a:tc hMerge="1">
                  <a:txBody>
                    <a:bodyPr/>
                    <a:lstStyle/>
                    <a:p>
                      <a:pPr algn="ctr" fontAlgn="ctr"/>
                      <a:endParaRPr lang="tr-TR" sz="1400" b="1" i="0" u="none" strike="noStrike">
                        <a:solidFill>
                          <a:srgbClr val="FFFFFF"/>
                        </a:solidFill>
                        <a:latin typeface="Arial"/>
                      </a:endParaRPr>
                    </a:p>
                  </a:txBody>
                  <a:tcPr marL="8525" marR="8525" marT="8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9A6"/>
                    </a:solidFill>
                  </a:tcPr>
                </a:tc>
                <a:tc gridSpan="2">
                  <a:txBody>
                    <a:bodyPr/>
                    <a:lstStyle/>
                    <a:p>
                      <a:pPr algn="ctr" fontAlgn="ctr"/>
                      <a:r>
                        <a:rPr lang="tr-TR" sz="1200" b="1" i="0" u="none" strike="noStrike" dirty="0">
                          <a:solidFill>
                            <a:srgbClr val="FFFFFF"/>
                          </a:solidFill>
                          <a:latin typeface="Arial"/>
                        </a:rPr>
                        <a:t>x</a:t>
                      </a:r>
                    </a:p>
                  </a:txBody>
                  <a:tcPr marL="7749" marR="7749" marT="752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9A6"/>
                    </a:solidFill>
                  </a:tcPr>
                </a:tc>
                <a:tc hMerge="1">
                  <a:txBody>
                    <a:bodyPr/>
                    <a:lstStyle/>
                    <a:p>
                      <a:pPr algn="ctr" fontAlgn="ctr"/>
                      <a:endParaRPr lang="tr-TR" sz="1400" b="1" i="0" u="none" strike="noStrike">
                        <a:solidFill>
                          <a:srgbClr val="FFFFFF"/>
                        </a:solidFill>
                        <a:latin typeface="Arial"/>
                      </a:endParaRPr>
                    </a:p>
                  </a:txBody>
                  <a:tcPr marL="8525" marR="8525" marT="8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9A6"/>
                    </a:solidFill>
                  </a:tcPr>
                </a:tc>
                <a:tc>
                  <a:txBody>
                    <a:bodyPr/>
                    <a:lstStyle/>
                    <a:p>
                      <a:pPr algn="ctr" fontAlgn="ctr"/>
                      <a:r>
                        <a:rPr lang="tr-TR" sz="1200" b="1" i="0" u="none" strike="noStrike" dirty="0">
                          <a:solidFill>
                            <a:srgbClr val="FFFFFF"/>
                          </a:solidFill>
                          <a:latin typeface="Arial"/>
                        </a:rPr>
                        <a:t>x</a:t>
                      </a:r>
                    </a:p>
                  </a:txBody>
                  <a:tcPr marL="7749" marR="7749" marT="752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9A6"/>
                    </a:solidFill>
                  </a:tcPr>
                </a:tc>
                <a:tc>
                  <a:txBody>
                    <a:bodyPr/>
                    <a:lstStyle/>
                    <a:p>
                      <a:pPr algn="ctr" fontAlgn="ctr"/>
                      <a:r>
                        <a:rPr lang="tr-TR" sz="1200" b="1" i="0" u="none" strike="noStrike" dirty="0">
                          <a:solidFill>
                            <a:srgbClr val="FFFFFF"/>
                          </a:solidFill>
                          <a:latin typeface="Arial"/>
                        </a:rPr>
                        <a:t>x</a:t>
                      </a:r>
                    </a:p>
                  </a:txBody>
                  <a:tcPr marL="7749" marR="7749" marT="752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9A6"/>
                    </a:solidFill>
                  </a:tcPr>
                </a:tc>
                <a:tc gridSpan="3">
                  <a:txBody>
                    <a:bodyPr/>
                    <a:lstStyle/>
                    <a:p>
                      <a:pPr algn="ctr" fontAlgn="ctr"/>
                      <a:r>
                        <a:rPr lang="tr-TR" sz="1200" b="1" i="0" u="none" strike="noStrike" dirty="0">
                          <a:solidFill>
                            <a:srgbClr val="FFFFFF"/>
                          </a:solidFill>
                          <a:latin typeface="Arial"/>
                        </a:rPr>
                        <a:t>x</a:t>
                      </a:r>
                    </a:p>
                  </a:txBody>
                  <a:tcPr marL="7749" marR="7749" marT="752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9A6"/>
                    </a:solidFill>
                  </a:tcPr>
                </a:tc>
                <a:tc hMerge="1">
                  <a:txBody>
                    <a:bodyPr/>
                    <a:lstStyle/>
                    <a:p>
                      <a:pPr algn="ctr" fontAlgn="ctr"/>
                      <a:endParaRPr lang="tr-TR" sz="1400" b="1" i="0" u="none" strike="noStrike">
                        <a:solidFill>
                          <a:srgbClr val="FFFFFF"/>
                        </a:solidFill>
                        <a:latin typeface="Arial"/>
                      </a:endParaRPr>
                    </a:p>
                  </a:txBody>
                  <a:tcPr marL="8525" marR="8525" marT="8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9A6"/>
                    </a:solidFill>
                  </a:tcPr>
                </a:tc>
                <a:tc hMerge="1">
                  <a:txBody>
                    <a:bodyPr/>
                    <a:lstStyle/>
                    <a:p>
                      <a:pPr algn="ctr" fontAlgn="ctr"/>
                      <a:endParaRPr lang="tr-TR" sz="1400" b="1" i="0" u="none" strike="noStrike">
                        <a:solidFill>
                          <a:srgbClr val="FFFFFF"/>
                        </a:solidFill>
                        <a:latin typeface="Arial"/>
                      </a:endParaRPr>
                    </a:p>
                  </a:txBody>
                  <a:tcPr marL="8525" marR="8525" marT="8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9A6"/>
                    </a:solidFill>
                  </a:tcPr>
                </a:tc>
                <a:tc>
                  <a:txBody>
                    <a:bodyPr/>
                    <a:lstStyle/>
                    <a:p>
                      <a:pPr algn="ctr" fontAlgn="ctr"/>
                      <a:r>
                        <a:rPr lang="tr-TR" sz="1200" b="1" i="0" u="none" strike="noStrike" dirty="0">
                          <a:solidFill>
                            <a:srgbClr val="FFFFFF"/>
                          </a:solidFill>
                          <a:latin typeface="Arial"/>
                        </a:rPr>
                        <a:t>x</a:t>
                      </a:r>
                    </a:p>
                  </a:txBody>
                  <a:tcPr marL="7749" marR="7749" marT="7521" marB="0" anchor="ctr">
                    <a:lnL w="6350" cap="flat" cmpd="sng" algn="ctr">
                      <a:solidFill>
                        <a:srgbClr val="FFFFFF"/>
                      </a:solidFill>
                      <a:prstDash val="solid"/>
                      <a:round/>
                      <a:headEnd type="none" w="med" len="med"/>
                      <a:tailEnd type="none" w="med" len="med"/>
                    </a:lnL>
                    <a:lnR w="12700" cap="flat" cmpd="sng" algn="ctr">
                      <a:solidFill>
                        <a:srgbClr val="00A1D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79A6"/>
                    </a:solidFill>
                  </a:tcPr>
                </a:tc>
                <a:tc>
                  <a:txBody>
                    <a:bodyPr/>
                    <a:lstStyle/>
                    <a:p>
                      <a:pPr algn="l" fontAlgn="b"/>
                      <a:r>
                        <a:rPr lang="tr-TR" sz="1200" b="0" i="0" u="none" strike="noStrike" dirty="0">
                          <a:solidFill>
                            <a:srgbClr val="000000"/>
                          </a:solidFill>
                          <a:latin typeface="Arial"/>
                        </a:rPr>
                        <a:t> </a:t>
                      </a:r>
                    </a:p>
                  </a:txBody>
                  <a:tcPr marL="7749" marR="7749" marT="7521" marB="0" anchor="b">
                    <a:lnL w="12700" cap="flat" cmpd="sng" algn="ctr">
                      <a:solidFill>
                        <a:srgbClr val="00A1DE"/>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358346">
                <a:tc>
                  <a:txBody>
                    <a:bodyPr/>
                    <a:lstStyle/>
                    <a:p>
                      <a:pPr algn="l" fontAlgn="b"/>
                      <a:r>
                        <a:rPr lang="tr-TR" sz="1200" b="0" i="0" u="none" strike="noStrike" dirty="0">
                          <a:solidFill>
                            <a:srgbClr val="000000"/>
                          </a:solidFill>
                          <a:latin typeface="Arial"/>
                        </a:rPr>
                        <a:t> </a:t>
                      </a:r>
                    </a:p>
                  </a:txBody>
                  <a:tcPr marL="7749" marR="7749" marT="7521" marB="0" anchor="b">
                    <a:lnL>
                      <a:noFill/>
                    </a:lnL>
                    <a:lnR w="6350" cap="flat" cmpd="sng" algn="ctr">
                      <a:solidFill>
                        <a:srgbClr val="00B0F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tr-TR" sz="1200" b="1" i="0" u="none" strike="noStrike" dirty="0">
                          <a:solidFill>
                            <a:schemeClr val="bg1"/>
                          </a:solidFill>
                          <a:latin typeface="Arial"/>
                        </a:rPr>
                        <a:t>Danışmanlarınız</a:t>
                      </a:r>
                    </a:p>
                  </a:txBody>
                  <a:tcPr marL="32722" marR="7749" marT="7521" marB="0" anchor="ctr">
                    <a:lnL w="6350" cap="flat" cmpd="sng" algn="ctr">
                      <a:solidFill>
                        <a:srgbClr val="00B0F0"/>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B0F0"/>
                      </a:solidFill>
                      <a:prstDash val="solid"/>
                      <a:round/>
                      <a:headEnd type="none" w="med" len="med"/>
                      <a:tailEnd type="none" w="med" len="med"/>
                    </a:lnB>
                    <a:solidFill>
                      <a:srgbClr val="97A602"/>
                    </a:solidFill>
                  </a:tcPr>
                </a:tc>
                <a:tc>
                  <a:txBody>
                    <a:bodyPr/>
                    <a:lstStyle/>
                    <a:p>
                      <a:pPr algn="ctr" fontAlgn="ctr"/>
                      <a:endParaRPr lang="tr-TR" sz="1200" b="1" i="0" u="none" strike="noStrike" dirty="0">
                        <a:solidFill>
                          <a:srgbClr val="FFFFFF"/>
                        </a:solidFill>
                        <a:latin typeface="Arial"/>
                      </a:endParaRPr>
                    </a:p>
                  </a:txBody>
                  <a:tcPr marL="7749" marR="7749" marT="7521" marB="0" anchor="ctr">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A1DE"/>
                      </a:solidFill>
                      <a:prstDash val="solid"/>
                      <a:round/>
                      <a:headEnd type="none" w="med" len="med"/>
                      <a:tailEnd type="none" w="med" len="med"/>
                    </a:lnB>
                    <a:noFill/>
                  </a:tcPr>
                </a:tc>
                <a:tc>
                  <a:txBody>
                    <a:bodyPr/>
                    <a:lstStyle/>
                    <a:p>
                      <a:pPr algn="ctr" fontAlgn="ctr"/>
                      <a:r>
                        <a:rPr lang="tr-TR" sz="1200" b="1" i="0" u="none" strike="noStrike" dirty="0">
                          <a:solidFill>
                            <a:srgbClr val="FFFFFF"/>
                          </a:solidFill>
                          <a:latin typeface="Arial"/>
                        </a:rPr>
                        <a:t>x</a:t>
                      </a:r>
                    </a:p>
                  </a:txBody>
                  <a:tcPr marL="7749" marR="7749" marT="7521" marB="0" anchor="ctr">
                    <a:lnL w="12700" cap="flat" cmpd="sng" algn="ctr">
                      <a:solidFill>
                        <a:srgbClr val="00A1DE"/>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A1DE"/>
                      </a:solidFill>
                      <a:prstDash val="solid"/>
                      <a:round/>
                      <a:headEnd type="none" w="med" len="med"/>
                      <a:tailEnd type="none" w="med" len="med"/>
                    </a:lnB>
                    <a:solidFill>
                      <a:srgbClr val="97A602"/>
                    </a:solidFill>
                  </a:tcPr>
                </a:tc>
                <a:tc gridSpan="2">
                  <a:txBody>
                    <a:bodyPr/>
                    <a:lstStyle/>
                    <a:p>
                      <a:pPr algn="ctr" fontAlgn="ctr"/>
                      <a:r>
                        <a:rPr lang="tr-TR" sz="1200" b="1" i="0" u="none" strike="noStrike" dirty="0">
                          <a:solidFill>
                            <a:srgbClr val="FFFFFF"/>
                          </a:solidFill>
                          <a:latin typeface="Arial"/>
                        </a:rPr>
                        <a:t>x</a:t>
                      </a:r>
                    </a:p>
                  </a:txBody>
                  <a:tcPr marL="7749" marR="7749" marT="752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A1DE"/>
                      </a:solidFill>
                      <a:prstDash val="solid"/>
                      <a:round/>
                      <a:headEnd type="none" w="med" len="med"/>
                      <a:tailEnd type="none" w="med" len="med"/>
                    </a:lnB>
                    <a:solidFill>
                      <a:srgbClr val="97A602"/>
                    </a:solidFill>
                  </a:tcPr>
                </a:tc>
                <a:tc hMerge="1">
                  <a:txBody>
                    <a:bodyPr/>
                    <a:lstStyle/>
                    <a:p>
                      <a:pPr algn="ctr" fontAlgn="ctr"/>
                      <a:endParaRPr lang="tr-TR" sz="1400" b="1" i="0" u="none" strike="noStrike">
                        <a:solidFill>
                          <a:srgbClr val="FFFFFF"/>
                        </a:solidFill>
                        <a:latin typeface="Arial"/>
                      </a:endParaRPr>
                    </a:p>
                  </a:txBody>
                  <a:tcPr marL="8525" marR="8525" marT="8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A1DE"/>
                      </a:solidFill>
                      <a:prstDash val="solid"/>
                      <a:round/>
                      <a:headEnd type="none" w="med" len="med"/>
                      <a:tailEnd type="none" w="med" len="med"/>
                    </a:lnB>
                    <a:solidFill>
                      <a:srgbClr val="97A602"/>
                    </a:solidFill>
                  </a:tcPr>
                </a:tc>
                <a:tc gridSpan="2">
                  <a:txBody>
                    <a:bodyPr/>
                    <a:lstStyle/>
                    <a:p>
                      <a:pPr algn="ctr" fontAlgn="ctr"/>
                      <a:r>
                        <a:rPr lang="tr-TR" sz="1200" b="1" i="0" u="none" strike="noStrike" dirty="0">
                          <a:solidFill>
                            <a:srgbClr val="FFFFFF"/>
                          </a:solidFill>
                          <a:latin typeface="Arial"/>
                        </a:rPr>
                        <a:t>x</a:t>
                      </a:r>
                    </a:p>
                  </a:txBody>
                  <a:tcPr marL="7749" marR="7749" marT="752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A1DE"/>
                      </a:solidFill>
                      <a:prstDash val="solid"/>
                      <a:round/>
                      <a:headEnd type="none" w="med" len="med"/>
                      <a:tailEnd type="none" w="med" len="med"/>
                    </a:lnB>
                    <a:solidFill>
                      <a:srgbClr val="97A602"/>
                    </a:solidFill>
                  </a:tcPr>
                </a:tc>
                <a:tc hMerge="1">
                  <a:txBody>
                    <a:bodyPr/>
                    <a:lstStyle/>
                    <a:p>
                      <a:pPr algn="ctr" fontAlgn="ctr"/>
                      <a:endParaRPr lang="tr-TR" sz="1400" b="1" i="0" u="none" strike="noStrike">
                        <a:solidFill>
                          <a:srgbClr val="FFFFFF"/>
                        </a:solidFill>
                        <a:latin typeface="Arial"/>
                      </a:endParaRPr>
                    </a:p>
                  </a:txBody>
                  <a:tcPr marL="8525" marR="8525" marT="8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A1DE"/>
                      </a:solidFill>
                      <a:prstDash val="solid"/>
                      <a:round/>
                      <a:headEnd type="none" w="med" len="med"/>
                      <a:tailEnd type="none" w="med" len="med"/>
                    </a:lnB>
                    <a:solidFill>
                      <a:srgbClr val="97A602"/>
                    </a:solidFill>
                  </a:tcPr>
                </a:tc>
                <a:tc>
                  <a:txBody>
                    <a:bodyPr/>
                    <a:lstStyle/>
                    <a:p>
                      <a:pPr algn="ctr" fontAlgn="ctr"/>
                      <a:r>
                        <a:rPr lang="tr-TR" sz="1200" b="1" i="0" u="none" strike="noStrike" dirty="0">
                          <a:solidFill>
                            <a:srgbClr val="FFFFFF"/>
                          </a:solidFill>
                          <a:latin typeface="Arial"/>
                        </a:rPr>
                        <a:t>x</a:t>
                      </a:r>
                    </a:p>
                  </a:txBody>
                  <a:tcPr marL="7749" marR="7749" marT="752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A1DE"/>
                      </a:solidFill>
                      <a:prstDash val="solid"/>
                      <a:round/>
                      <a:headEnd type="none" w="med" len="med"/>
                      <a:tailEnd type="none" w="med" len="med"/>
                    </a:lnB>
                    <a:solidFill>
                      <a:srgbClr val="97A602"/>
                    </a:solidFill>
                  </a:tcPr>
                </a:tc>
                <a:tc>
                  <a:txBody>
                    <a:bodyPr/>
                    <a:lstStyle/>
                    <a:p>
                      <a:pPr algn="ctr" fontAlgn="ctr"/>
                      <a:r>
                        <a:rPr lang="tr-TR" sz="1200" b="1" i="0" u="none" strike="noStrike" dirty="0">
                          <a:solidFill>
                            <a:srgbClr val="FFFFFF"/>
                          </a:solidFill>
                          <a:latin typeface="Arial"/>
                        </a:rPr>
                        <a:t>x</a:t>
                      </a:r>
                    </a:p>
                  </a:txBody>
                  <a:tcPr marL="7749" marR="7749" marT="752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A1DE"/>
                      </a:solidFill>
                      <a:prstDash val="solid"/>
                      <a:round/>
                      <a:headEnd type="none" w="med" len="med"/>
                      <a:tailEnd type="none" w="med" len="med"/>
                    </a:lnB>
                    <a:solidFill>
                      <a:srgbClr val="97A602"/>
                    </a:solidFill>
                  </a:tcPr>
                </a:tc>
                <a:tc gridSpan="3">
                  <a:txBody>
                    <a:bodyPr/>
                    <a:lstStyle/>
                    <a:p>
                      <a:pPr algn="ctr" fontAlgn="ctr"/>
                      <a:r>
                        <a:rPr lang="tr-TR" sz="1200" b="1" i="0" u="none" strike="noStrike" dirty="0">
                          <a:solidFill>
                            <a:srgbClr val="FFFFFF"/>
                          </a:solidFill>
                          <a:latin typeface="Arial"/>
                        </a:rPr>
                        <a:t>x</a:t>
                      </a:r>
                    </a:p>
                  </a:txBody>
                  <a:tcPr marL="7749" marR="7749" marT="752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A1DE"/>
                      </a:solidFill>
                      <a:prstDash val="solid"/>
                      <a:round/>
                      <a:headEnd type="none" w="med" len="med"/>
                      <a:tailEnd type="none" w="med" len="med"/>
                    </a:lnB>
                    <a:solidFill>
                      <a:srgbClr val="97A602"/>
                    </a:solidFill>
                  </a:tcPr>
                </a:tc>
                <a:tc hMerge="1">
                  <a:txBody>
                    <a:bodyPr/>
                    <a:lstStyle/>
                    <a:p>
                      <a:pPr algn="ctr" fontAlgn="ctr"/>
                      <a:endParaRPr lang="tr-TR" sz="1400" b="1" i="0" u="none" strike="noStrike">
                        <a:solidFill>
                          <a:srgbClr val="FFFFFF"/>
                        </a:solidFill>
                        <a:latin typeface="Arial"/>
                      </a:endParaRPr>
                    </a:p>
                  </a:txBody>
                  <a:tcPr marL="8525" marR="8525" marT="8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A1DE"/>
                      </a:solidFill>
                      <a:prstDash val="solid"/>
                      <a:round/>
                      <a:headEnd type="none" w="med" len="med"/>
                      <a:tailEnd type="none" w="med" len="med"/>
                    </a:lnB>
                    <a:solidFill>
                      <a:srgbClr val="97A602"/>
                    </a:solidFill>
                  </a:tcPr>
                </a:tc>
                <a:tc hMerge="1">
                  <a:txBody>
                    <a:bodyPr/>
                    <a:lstStyle/>
                    <a:p>
                      <a:pPr algn="ctr" fontAlgn="ctr"/>
                      <a:endParaRPr lang="tr-TR" sz="1400" b="1" i="0" u="none" strike="noStrike">
                        <a:solidFill>
                          <a:srgbClr val="FFFFFF"/>
                        </a:solidFill>
                        <a:latin typeface="Arial"/>
                      </a:endParaRPr>
                    </a:p>
                  </a:txBody>
                  <a:tcPr marL="8525" marR="8525" marT="8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A1DE"/>
                      </a:solidFill>
                      <a:prstDash val="solid"/>
                      <a:round/>
                      <a:headEnd type="none" w="med" len="med"/>
                      <a:tailEnd type="none" w="med" len="med"/>
                    </a:lnB>
                    <a:solidFill>
                      <a:srgbClr val="97A602"/>
                    </a:solidFill>
                  </a:tcPr>
                </a:tc>
                <a:tc>
                  <a:txBody>
                    <a:bodyPr/>
                    <a:lstStyle/>
                    <a:p>
                      <a:pPr algn="ctr" fontAlgn="ctr"/>
                      <a:r>
                        <a:rPr lang="tr-TR" sz="1200" b="1" i="0" u="none" strike="noStrike" dirty="0">
                          <a:solidFill>
                            <a:srgbClr val="FFFFFF"/>
                          </a:solidFill>
                          <a:latin typeface="Arial"/>
                        </a:rPr>
                        <a:t>x</a:t>
                      </a:r>
                    </a:p>
                  </a:txBody>
                  <a:tcPr marL="7749" marR="7749" marT="7521" marB="0" anchor="ctr">
                    <a:lnL w="6350" cap="flat" cmpd="sng" algn="ctr">
                      <a:solidFill>
                        <a:srgbClr val="FFFFFF"/>
                      </a:solidFill>
                      <a:prstDash val="solid"/>
                      <a:round/>
                      <a:headEnd type="none" w="med" len="med"/>
                      <a:tailEnd type="none" w="med" len="med"/>
                    </a:lnL>
                    <a:lnR w="12700" cap="flat" cmpd="sng" algn="ctr">
                      <a:solidFill>
                        <a:srgbClr val="00A1DE"/>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A1DE"/>
                      </a:solidFill>
                      <a:prstDash val="solid"/>
                      <a:round/>
                      <a:headEnd type="none" w="med" len="med"/>
                      <a:tailEnd type="none" w="med" len="med"/>
                    </a:lnB>
                    <a:solidFill>
                      <a:srgbClr val="97A602"/>
                    </a:solidFill>
                  </a:tcPr>
                </a:tc>
                <a:tc>
                  <a:txBody>
                    <a:bodyPr/>
                    <a:lstStyle/>
                    <a:p>
                      <a:pPr algn="l" fontAlgn="b"/>
                      <a:r>
                        <a:rPr lang="tr-TR" sz="1200" b="0" i="0" u="none" strike="noStrike" dirty="0">
                          <a:solidFill>
                            <a:srgbClr val="000000"/>
                          </a:solidFill>
                          <a:latin typeface="Arial"/>
                        </a:rPr>
                        <a:t> </a:t>
                      </a:r>
                    </a:p>
                  </a:txBody>
                  <a:tcPr marL="7749" marR="7749" marT="7521" marB="0" anchor="b">
                    <a:lnL w="12700" cap="flat" cmpd="sng" algn="ctr">
                      <a:solidFill>
                        <a:srgbClr val="00A1DE"/>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22630">
                <a:tc>
                  <a:txBody>
                    <a:bodyPr/>
                    <a:lstStyle/>
                    <a:p>
                      <a:pPr algn="l" fontAlgn="b"/>
                      <a:r>
                        <a:rPr lang="tr-TR" sz="1200" b="0" i="0" u="none" strike="noStrike" dirty="0">
                          <a:solidFill>
                            <a:srgbClr val="000000"/>
                          </a:solidFill>
                          <a:latin typeface="Arial"/>
                        </a:rPr>
                        <a:t> </a:t>
                      </a:r>
                    </a:p>
                  </a:txBody>
                  <a:tcPr marL="7749" marR="7749" marT="752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tcPr>
                </a:tc>
                <a:tc>
                  <a:txBody>
                    <a:bodyPr/>
                    <a:lstStyle/>
                    <a:p>
                      <a:pPr algn="l" fontAlgn="b"/>
                      <a:r>
                        <a:rPr lang="tr-TR" sz="1200" b="0" i="0" u="none" strike="noStrike" dirty="0">
                          <a:solidFill>
                            <a:srgbClr val="000000"/>
                          </a:solidFill>
                          <a:latin typeface="Arial"/>
                        </a:rPr>
                        <a:t> </a:t>
                      </a:r>
                    </a:p>
                  </a:txBody>
                  <a:tcPr marL="7749" marR="7749" marT="752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B0F0"/>
                      </a:solidFill>
                      <a:prstDash val="solid"/>
                      <a:round/>
                      <a:headEnd type="none" w="med" len="med"/>
                      <a:tailEnd type="none" w="med" len="med"/>
                    </a:lnT>
                    <a:lnB>
                      <a:noFill/>
                    </a:lnB>
                  </a:tcPr>
                </a:tc>
                <a:tc>
                  <a:txBody>
                    <a:bodyPr/>
                    <a:lstStyle/>
                    <a:p>
                      <a:pPr algn="l" fontAlgn="b"/>
                      <a:endParaRPr lang="tr-TR" sz="1200" b="0" i="0" u="none" strike="noStrike" dirty="0">
                        <a:solidFill>
                          <a:srgbClr val="000000"/>
                        </a:solidFill>
                        <a:latin typeface="Arial"/>
                      </a:endParaRPr>
                    </a:p>
                  </a:txBody>
                  <a:tcPr marL="7749" marR="7749" marT="752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tcPr>
                </a:tc>
                <a:tc>
                  <a:txBody>
                    <a:bodyPr/>
                    <a:lstStyle/>
                    <a:p>
                      <a:pPr algn="l" fontAlgn="b"/>
                      <a:r>
                        <a:rPr lang="tr-TR" sz="1200" b="0" i="0" u="none" strike="noStrike" dirty="0">
                          <a:solidFill>
                            <a:srgbClr val="000000"/>
                          </a:solidFill>
                          <a:latin typeface="Arial"/>
                        </a:rPr>
                        <a:t> </a:t>
                      </a:r>
                    </a:p>
                  </a:txBody>
                  <a:tcPr marL="7749" marR="7749" marT="752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tcPr>
                </a:tc>
                <a:tc gridSpan="2">
                  <a:txBody>
                    <a:bodyPr/>
                    <a:lstStyle/>
                    <a:p>
                      <a:endParaRPr lang="tr-TR" sz="1400" dirty="0"/>
                    </a:p>
                  </a:txBody>
                  <a:tcPr marL="7749" marR="7749" marT="752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tcPr>
                </a:tc>
                <a:tc hMerge="1">
                  <a:txBody>
                    <a:bodyPr/>
                    <a:lstStyle/>
                    <a:p>
                      <a:pPr algn="l" fontAlgn="b"/>
                      <a:endParaRPr lang="tr-TR" sz="1400" b="0" i="0" u="none" strike="noStrike">
                        <a:solidFill>
                          <a:srgbClr val="000000"/>
                        </a:solidFill>
                        <a:latin typeface="Arial"/>
                      </a:endParaRPr>
                    </a:p>
                  </a:txBody>
                  <a:tcPr marL="8525" marR="8525" marT="8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tcPr>
                </a:tc>
                <a:tc gridSpan="2">
                  <a:txBody>
                    <a:bodyPr/>
                    <a:lstStyle/>
                    <a:p>
                      <a:pPr algn="l" fontAlgn="b"/>
                      <a:r>
                        <a:rPr lang="tr-TR" sz="1200" b="0" i="0" u="none" strike="noStrike" dirty="0">
                          <a:solidFill>
                            <a:srgbClr val="000000"/>
                          </a:solidFill>
                          <a:latin typeface="Arial"/>
                        </a:rPr>
                        <a:t> </a:t>
                      </a:r>
                    </a:p>
                  </a:txBody>
                  <a:tcPr marL="7749" marR="7749" marT="752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tcPr>
                </a:tc>
                <a:tc hMerge="1">
                  <a:txBody>
                    <a:bodyPr/>
                    <a:lstStyle/>
                    <a:p>
                      <a:pPr algn="l" fontAlgn="b"/>
                      <a:endParaRPr lang="tr-TR" sz="1400" b="0" i="0" u="none" strike="noStrike">
                        <a:solidFill>
                          <a:srgbClr val="000000"/>
                        </a:solidFill>
                        <a:latin typeface="Arial"/>
                      </a:endParaRPr>
                    </a:p>
                  </a:txBody>
                  <a:tcPr marL="8525" marR="8525" marT="8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tcPr>
                </a:tc>
                <a:tc>
                  <a:txBody>
                    <a:bodyPr/>
                    <a:lstStyle/>
                    <a:p>
                      <a:endParaRPr lang="tr-TR" sz="1400" dirty="0"/>
                    </a:p>
                  </a:txBody>
                  <a:tcPr marL="7749" marR="7749" marT="752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tcPr>
                </a:tc>
                <a:tc>
                  <a:txBody>
                    <a:bodyPr/>
                    <a:lstStyle/>
                    <a:p>
                      <a:pPr algn="l" fontAlgn="b"/>
                      <a:r>
                        <a:rPr lang="tr-TR" sz="1200" b="0" i="0" u="none" strike="noStrike" dirty="0">
                          <a:solidFill>
                            <a:srgbClr val="000000"/>
                          </a:solidFill>
                          <a:latin typeface="Arial"/>
                        </a:rPr>
                        <a:t> </a:t>
                      </a:r>
                    </a:p>
                  </a:txBody>
                  <a:tcPr marL="7749" marR="7749" marT="752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tcPr>
                </a:tc>
                <a:tc gridSpan="3">
                  <a:txBody>
                    <a:bodyPr/>
                    <a:lstStyle/>
                    <a:p>
                      <a:endParaRPr lang="tr-TR" sz="1400" dirty="0"/>
                    </a:p>
                  </a:txBody>
                  <a:tcPr marL="7749" marR="7749" marT="752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tcPr>
                </a:tc>
                <a:tc hMerge="1">
                  <a:txBody>
                    <a:bodyPr/>
                    <a:lstStyle/>
                    <a:p>
                      <a:pPr algn="l" fontAlgn="b"/>
                      <a:endParaRPr lang="tr-TR" sz="1400" b="0" i="0" u="none" strike="noStrike">
                        <a:solidFill>
                          <a:srgbClr val="000000"/>
                        </a:solidFill>
                        <a:latin typeface="Arial"/>
                      </a:endParaRPr>
                    </a:p>
                  </a:txBody>
                  <a:tcPr marL="8525" marR="8525" marT="8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tcPr>
                </a:tc>
                <a:tc hMerge="1">
                  <a:txBody>
                    <a:bodyPr/>
                    <a:lstStyle/>
                    <a:p>
                      <a:pPr algn="l" fontAlgn="b"/>
                      <a:endParaRPr lang="tr-TR" sz="1400" b="0" i="0" u="none" strike="noStrike" dirty="0">
                        <a:solidFill>
                          <a:srgbClr val="000000"/>
                        </a:solidFill>
                        <a:latin typeface="Arial"/>
                      </a:endParaRPr>
                    </a:p>
                  </a:txBody>
                  <a:tcPr marL="8525" marR="8525" marT="8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tcPr>
                </a:tc>
                <a:tc>
                  <a:txBody>
                    <a:bodyPr/>
                    <a:lstStyle/>
                    <a:p>
                      <a:pPr algn="l" fontAlgn="b"/>
                      <a:r>
                        <a:rPr lang="tr-TR" sz="1200" b="0" i="0" u="none" strike="noStrike" dirty="0">
                          <a:solidFill>
                            <a:srgbClr val="000000"/>
                          </a:solidFill>
                          <a:latin typeface="Arial"/>
                        </a:rPr>
                        <a:t> </a:t>
                      </a:r>
                    </a:p>
                  </a:txBody>
                  <a:tcPr marL="7749" marR="7749" marT="752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tcPr>
                </a:tc>
                <a:tc>
                  <a:txBody>
                    <a:bodyPr/>
                    <a:lstStyle/>
                    <a:p>
                      <a:pPr algn="l" fontAlgn="b"/>
                      <a:r>
                        <a:rPr lang="tr-TR" sz="1200" b="0" i="0" u="none" strike="noStrike" dirty="0">
                          <a:solidFill>
                            <a:srgbClr val="000000"/>
                          </a:solidFill>
                          <a:latin typeface="Arial"/>
                        </a:rPr>
                        <a:t> </a:t>
                      </a:r>
                    </a:p>
                  </a:txBody>
                  <a:tcPr marL="7749" marR="7749" marT="752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tcPr>
                </a:tc>
              </a:tr>
            </a:tbl>
          </a:graphicData>
        </a:graphic>
      </p:graphicFrame>
      <p:sp>
        <p:nvSpPr>
          <p:cNvPr id="26" name="Slide Number Placeholder 11"/>
          <p:cNvSpPr txBox="1">
            <a:spLocks/>
          </p:cNvSpPr>
          <p:nvPr/>
        </p:nvSpPr>
        <p:spPr bwMode="auto">
          <a:xfrm>
            <a:off x="415606" y="5547339"/>
            <a:ext cx="270306" cy="168507"/>
          </a:xfrm>
          <a:prstGeom prst="rect">
            <a:avLst/>
          </a:prstGeom>
          <a:noFill/>
          <a:ln>
            <a:miter lim="800000"/>
            <a:headEnd/>
            <a:tailEnd/>
          </a:ln>
        </p:spPr>
        <p:txBody>
          <a:bodyPr lIns="81926" tIns="40965" rIns="81926" bIns="40965"/>
          <a:lstStyle/>
          <a:p>
            <a:pPr algn="ctr" defTabSz="819227">
              <a:defRPr/>
            </a:pPr>
            <a:endParaRPr lang="en-US" sz="1800" dirty="0" smtClean="0">
              <a:solidFill>
                <a:srgbClr val="000000"/>
              </a:solidFill>
            </a:endParaRPr>
          </a:p>
        </p:txBody>
      </p:sp>
      <p:sp>
        <p:nvSpPr>
          <p:cNvPr id="10" name="Slide Number Placeholder 11"/>
          <p:cNvSpPr txBox="1">
            <a:spLocks/>
          </p:cNvSpPr>
          <p:nvPr/>
        </p:nvSpPr>
        <p:spPr bwMode="auto">
          <a:xfrm>
            <a:off x="4539050" y="5547339"/>
            <a:ext cx="270306" cy="168507"/>
          </a:xfrm>
          <a:prstGeom prst="rect">
            <a:avLst/>
          </a:prstGeom>
          <a:noFill/>
          <a:ln>
            <a:miter lim="800000"/>
            <a:headEnd/>
            <a:tailEnd/>
          </a:ln>
        </p:spPr>
        <p:txBody>
          <a:bodyPr lIns="81926" tIns="40965" rIns="81926" bIns="40965"/>
          <a:lstStyle/>
          <a:p>
            <a:pPr algn="ctr" defTabSz="819227">
              <a:defRPr/>
            </a:pPr>
            <a:endParaRPr lang="en-US" sz="1800" dirty="0" smtClean="0">
              <a:solidFill>
                <a:srgbClr val="000000"/>
              </a:solidFill>
            </a:endParaRPr>
          </a:p>
        </p:txBody>
      </p:sp>
      <p:sp>
        <p:nvSpPr>
          <p:cNvPr id="11" name="Slide Number Placeholder 11"/>
          <p:cNvSpPr txBox="1">
            <a:spLocks/>
          </p:cNvSpPr>
          <p:nvPr/>
        </p:nvSpPr>
        <p:spPr bwMode="auto">
          <a:xfrm>
            <a:off x="415606" y="5547339"/>
            <a:ext cx="270306" cy="168507"/>
          </a:xfrm>
          <a:prstGeom prst="rect">
            <a:avLst/>
          </a:prstGeom>
          <a:noFill/>
          <a:ln>
            <a:miter lim="800000"/>
            <a:headEnd/>
            <a:tailEnd/>
          </a:ln>
        </p:spPr>
        <p:txBody>
          <a:bodyPr lIns="81926" tIns="40965" rIns="81926" bIns="40965"/>
          <a:lstStyle/>
          <a:p>
            <a:pPr algn="ctr" defTabSz="819227">
              <a:defRPr/>
            </a:pPr>
            <a:endParaRPr lang="en-US" sz="1800" dirty="0" smtClean="0">
              <a:solidFill>
                <a:srgbClr val="000000"/>
              </a:solidFill>
            </a:endParaRPr>
          </a:p>
        </p:txBody>
      </p:sp>
      <p:sp>
        <p:nvSpPr>
          <p:cNvPr id="17" name="Slide Number Placeholder 11"/>
          <p:cNvSpPr txBox="1">
            <a:spLocks/>
          </p:cNvSpPr>
          <p:nvPr/>
        </p:nvSpPr>
        <p:spPr bwMode="auto">
          <a:xfrm>
            <a:off x="4539050" y="5547339"/>
            <a:ext cx="270306" cy="168507"/>
          </a:xfrm>
          <a:prstGeom prst="rect">
            <a:avLst/>
          </a:prstGeom>
          <a:noFill/>
          <a:ln>
            <a:miter lim="800000"/>
            <a:headEnd/>
            <a:tailEnd/>
          </a:ln>
        </p:spPr>
        <p:txBody>
          <a:bodyPr lIns="81926" tIns="40965" rIns="81926" bIns="40965"/>
          <a:lstStyle/>
          <a:p>
            <a:pPr algn="ctr" defTabSz="819227">
              <a:defRPr/>
            </a:pPr>
            <a:endParaRPr lang="en-US" sz="1800" dirty="0" smtClean="0">
              <a:solidFill>
                <a:srgbClr val="000000"/>
              </a:solidFill>
            </a:endParaRPr>
          </a:p>
        </p:txBody>
      </p:sp>
      <p:sp>
        <p:nvSpPr>
          <p:cNvPr id="15" name="Rectangle 5"/>
          <p:cNvSpPr txBox="1">
            <a:spLocks/>
          </p:cNvSpPr>
          <p:nvPr/>
        </p:nvSpPr>
        <p:spPr bwMode="auto">
          <a:xfrm>
            <a:off x="448556" y="951584"/>
            <a:ext cx="8377790" cy="127047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82049" lvl="1" indent="-182049" defTabSz="913093">
              <a:spcAft>
                <a:spcPts val="269"/>
              </a:spcAft>
              <a:defRPr/>
            </a:pPr>
            <a:r>
              <a:rPr lang="tr-TR" sz="1600" b="1" dirty="0" smtClean="0">
                <a:solidFill>
                  <a:srgbClr val="00A1DE"/>
                </a:solidFill>
              </a:rPr>
              <a:t>Vizyon: Yeni TTK Uyumu, Yönetim Kurulu sponsorluğunda ele alınması gereken </a:t>
            </a:r>
          </a:p>
          <a:p>
            <a:pPr marL="182049" lvl="1" indent="-182049" defTabSz="913093">
              <a:spcAft>
                <a:spcPts val="269"/>
              </a:spcAft>
              <a:defRPr/>
            </a:pPr>
            <a:r>
              <a:rPr lang="tr-TR" sz="1600" b="1" dirty="0" smtClean="0">
                <a:solidFill>
                  <a:srgbClr val="00A1DE"/>
                </a:solidFill>
              </a:rPr>
              <a:t>şirketin önümüzdeki yıllarına damgasını vuracak önemli bir dönüşümdür.</a:t>
            </a:r>
          </a:p>
        </p:txBody>
      </p:sp>
      <p:sp>
        <p:nvSpPr>
          <p:cNvPr id="9" name="Rectangle 4"/>
          <p:cNvSpPr>
            <a:spLocks noGrp="1"/>
          </p:cNvSpPr>
          <p:nvPr>
            <p:ph type="title" idx="4294967295"/>
          </p:nvPr>
        </p:nvSpPr>
        <p:spPr>
          <a:xfrm>
            <a:off x="408360" y="397728"/>
            <a:ext cx="8422522" cy="630202"/>
          </a:xfrm>
        </p:spPr>
        <p:txBody>
          <a:bodyPr/>
          <a:lstStyle/>
          <a:p>
            <a:pPr>
              <a:lnSpc>
                <a:spcPct val="100000"/>
              </a:lnSpc>
            </a:pPr>
            <a:r>
              <a:rPr lang="tr-TR" dirty="0" smtClean="0">
                <a:latin typeface="Arial" pitchFamily="34" charset="0"/>
              </a:rPr>
              <a:t>Uyum Sürecine Katılım</a:t>
            </a:r>
            <a:r>
              <a:rPr lang="tr-TR" dirty="0" smtClean="0"/>
              <a:t/>
            </a:r>
            <a:br>
              <a:rPr lang="tr-TR" dirty="0" smtClean="0"/>
            </a:br>
            <a:r>
              <a:rPr lang="en-US" sz="2000" b="0" dirty="0" smtClean="0">
                <a:latin typeface="Arial" pitchFamily="34" charset="0"/>
              </a:rPr>
              <a:t/>
            </a:r>
            <a:br>
              <a:rPr lang="en-US" sz="2000" b="0" dirty="0" smtClean="0">
                <a:latin typeface="Arial" pitchFamily="34" charset="0"/>
              </a:rPr>
            </a:br>
            <a:endParaRPr lang="en-US" sz="2000" b="0" dirty="0" smtClean="0">
              <a:latin typeface="Arial" pitchFamily="34" charset="0"/>
            </a:endParaRPr>
          </a:p>
        </p:txBody>
      </p:sp>
    </p:spTree>
    <p:extLst>
      <p:ext uri="{BB962C8B-B14F-4D97-AF65-F5344CB8AC3E}">
        <p14:creationId xmlns:p14="http://schemas.microsoft.com/office/powerpoint/2010/main" val="298399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17"/>
          <p:cNvSpPr>
            <a:spLocks noGrp="1"/>
          </p:cNvSpPr>
          <p:nvPr>
            <p:ph type="ctrTitle"/>
          </p:nvPr>
        </p:nvSpPr>
        <p:spPr>
          <a:xfrm>
            <a:off x="1208100" y="2632079"/>
            <a:ext cx="5457825" cy="1787521"/>
          </a:xfrm>
        </p:spPr>
        <p:txBody>
          <a:bodyPr/>
          <a:lstStyle/>
          <a:p>
            <a:pPr>
              <a:lnSpc>
                <a:spcPts val="3225"/>
              </a:lnSpc>
            </a:pPr>
            <a:r>
              <a:rPr lang="tr-TR" dirty="0"/>
              <a:t>TTKMETRE </a:t>
            </a:r>
            <a:br>
              <a:rPr lang="tr-TR" dirty="0"/>
            </a:br>
            <a:r>
              <a:rPr lang="tr-TR" dirty="0">
                <a:solidFill>
                  <a:schemeClr val="accent2"/>
                </a:solidFill>
              </a:rPr>
              <a:t>Yeni Türk Ticaret </a:t>
            </a:r>
            <a:br>
              <a:rPr lang="tr-TR" dirty="0">
                <a:solidFill>
                  <a:schemeClr val="accent2"/>
                </a:solidFill>
              </a:rPr>
            </a:br>
            <a:r>
              <a:rPr lang="tr-TR" dirty="0">
                <a:solidFill>
                  <a:schemeClr val="accent2"/>
                </a:solidFill>
              </a:rPr>
              <a:t>Kanunu’na ne kadar </a:t>
            </a:r>
            <a:br>
              <a:rPr lang="tr-TR" dirty="0">
                <a:solidFill>
                  <a:schemeClr val="accent2"/>
                </a:solidFill>
              </a:rPr>
            </a:br>
            <a:r>
              <a:rPr lang="tr-TR" dirty="0" smtClean="0">
                <a:solidFill>
                  <a:schemeClr val="accent2"/>
                </a:solidFill>
              </a:rPr>
              <a:t>hazırım?  </a:t>
            </a:r>
            <a:endParaRPr lang="en-US" dirty="0">
              <a:solidFill>
                <a:schemeClr val="accent2"/>
              </a:solidFill>
            </a:endParaRPr>
          </a:p>
        </p:txBody>
      </p:sp>
      <p:pic>
        <p:nvPicPr>
          <p:cNvPr id="133125" name="Picture 2"/>
          <p:cNvPicPr>
            <a:picLocks noChangeAspect="1" noChangeArrowheads="1"/>
          </p:cNvPicPr>
          <p:nvPr/>
        </p:nvPicPr>
        <p:blipFill>
          <a:blip r:embed="rId2" cstate="print"/>
          <a:srcRect/>
          <a:stretch>
            <a:fillRect/>
          </a:stretch>
        </p:blipFill>
        <p:spPr bwMode="auto">
          <a:xfrm>
            <a:off x="5192725" y="2339975"/>
            <a:ext cx="3933825" cy="2549525"/>
          </a:xfrm>
          <a:prstGeom prst="rect">
            <a:avLst/>
          </a:prstGeom>
          <a:noFill/>
          <a:ln w="9525">
            <a:noFill/>
            <a:miter lim="800000"/>
            <a:headEnd/>
            <a:tailEnd/>
          </a:ln>
        </p:spPr>
      </p:pic>
    </p:spTree>
    <p:extLst>
      <p:ext uri="{BB962C8B-B14F-4D97-AF65-F5344CB8AC3E}">
        <p14:creationId xmlns:p14="http://schemas.microsoft.com/office/powerpoint/2010/main" val="2074471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9"/>
          <p:cNvSpPr>
            <a:spLocks noGrp="1"/>
          </p:cNvSpPr>
          <p:nvPr>
            <p:ph type="sldNum" sz="quarter" idx="10"/>
          </p:nvPr>
        </p:nvSpPr>
        <p:spPr bwMode="auto">
          <a:noFill/>
          <a:ln>
            <a:miter lim="800000"/>
            <a:headEnd/>
            <a:tailEnd/>
          </a:ln>
        </p:spPr>
        <p:txBody>
          <a:bodyPr/>
          <a:lstStyle/>
          <a:p>
            <a:pPr defTabSz="912642">
              <a:lnSpc>
                <a:spcPts val="1075"/>
              </a:lnSpc>
            </a:pPr>
            <a:fld id="{90BE3076-3ED0-49A1-A9CD-51FF2DE563ED}" type="slidenum">
              <a:rPr lang="en-US" smtClean="0"/>
              <a:pPr defTabSz="912642">
                <a:lnSpc>
                  <a:spcPts val="1075"/>
                </a:lnSpc>
              </a:pPr>
              <a:t>11</a:t>
            </a:fld>
            <a:endParaRPr lang="en-US" dirty="0" smtClean="0"/>
          </a:p>
        </p:txBody>
      </p:sp>
      <p:sp>
        <p:nvSpPr>
          <p:cNvPr id="135171" name="Rectangle 4"/>
          <p:cNvSpPr>
            <a:spLocks noGrp="1"/>
          </p:cNvSpPr>
          <p:nvPr>
            <p:ph type="title" idx="4294967295"/>
          </p:nvPr>
        </p:nvSpPr>
        <p:spPr>
          <a:xfrm>
            <a:off x="382600" y="373075"/>
            <a:ext cx="8423275" cy="630237"/>
          </a:xfrm>
        </p:spPr>
        <p:txBody>
          <a:bodyPr/>
          <a:lstStyle/>
          <a:p>
            <a:pPr>
              <a:lnSpc>
                <a:spcPct val="100000"/>
              </a:lnSpc>
            </a:pPr>
            <a:r>
              <a:rPr lang="tr-TR" sz="2000" dirty="0" smtClean="0"/>
              <a:t>TTKMETRE nedir? </a:t>
            </a:r>
            <a:r>
              <a:rPr lang="en-US" sz="2000" dirty="0" smtClean="0"/>
              <a:t/>
            </a:r>
            <a:br>
              <a:rPr lang="en-US" sz="2000" dirty="0" smtClean="0"/>
            </a:br>
            <a:endParaRPr lang="en-US" sz="2000" b="0" dirty="0" smtClean="0"/>
          </a:p>
        </p:txBody>
      </p:sp>
      <p:sp>
        <p:nvSpPr>
          <p:cNvPr id="135172" name="Rectangle 5"/>
          <p:cNvSpPr>
            <a:spLocks noGrp="1"/>
          </p:cNvSpPr>
          <p:nvPr>
            <p:ph type="body" idx="4294967295"/>
          </p:nvPr>
        </p:nvSpPr>
        <p:spPr>
          <a:xfrm>
            <a:off x="382600" y="900752"/>
            <a:ext cx="8423275" cy="2169995"/>
          </a:xfrm>
        </p:spPr>
        <p:txBody>
          <a:bodyPr/>
          <a:lstStyle/>
          <a:p>
            <a:pPr marL="0" indent="0" algn="just"/>
            <a:endParaRPr lang="tr-TR" sz="2000" dirty="0" smtClean="0">
              <a:solidFill>
                <a:srgbClr val="002776"/>
              </a:solidFill>
            </a:endParaRPr>
          </a:p>
          <a:p>
            <a:pPr marL="0" indent="0" algn="just"/>
            <a:r>
              <a:rPr lang="tr-TR" sz="2000" dirty="0" smtClean="0">
                <a:solidFill>
                  <a:srgbClr val="002776"/>
                </a:solidFill>
              </a:rPr>
              <a:t>TTKMETRE </a:t>
            </a:r>
            <a:r>
              <a:rPr lang="tr-TR" sz="2000" dirty="0">
                <a:solidFill>
                  <a:srgbClr val="002776"/>
                </a:solidFill>
              </a:rPr>
              <a:t>, kullanıcılara “yeni Türk Ticaret Kanunu’na ne kadar hazır oldukları”  konusunda genel bir bilgi vermek ve ihtiyaçlarını tespit etmelerine yardımcı olmak amacıyla tasarlanmış , 6 ana konu başlığında altında toplanmış 43 sorudan oluşan bir soru </a:t>
            </a:r>
            <a:r>
              <a:rPr lang="tr-TR" sz="2000" dirty="0" smtClean="0">
                <a:solidFill>
                  <a:srgbClr val="002776"/>
                </a:solidFill>
              </a:rPr>
              <a:t>setidir.</a:t>
            </a:r>
            <a:endParaRPr lang="tr-TR" sz="2000" dirty="0" smtClean="0"/>
          </a:p>
        </p:txBody>
      </p:sp>
      <p:graphicFrame>
        <p:nvGraphicFramePr>
          <p:cNvPr id="6" name="Table 5"/>
          <p:cNvGraphicFramePr>
            <a:graphicFrameLocks noGrp="1"/>
          </p:cNvGraphicFramePr>
          <p:nvPr>
            <p:extLst>
              <p:ext uri="{D42A27DB-BD31-4B8C-83A1-F6EECF244321}">
                <p14:modId xmlns:p14="http://schemas.microsoft.com/office/powerpoint/2010/main" val="3447867415"/>
              </p:ext>
            </p:extLst>
          </p:nvPr>
        </p:nvGraphicFramePr>
        <p:xfrm>
          <a:off x="382588" y="2676478"/>
          <a:ext cx="8247062" cy="3240088"/>
        </p:xfrm>
        <a:graphic>
          <a:graphicData uri="http://schemas.openxmlformats.org/drawingml/2006/table">
            <a:tbl>
              <a:tblPr firstRow="1" bandRow="1">
                <a:tableStyleId>{F5AB1C69-6EDB-4FF4-983F-18BD219EF322}</a:tableStyleId>
              </a:tblPr>
              <a:tblGrid>
                <a:gridCol w="6795579"/>
                <a:gridCol w="1451483"/>
              </a:tblGrid>
              <a:tr h="405011">
                <a:tc>
                  <a:txBody>
                    <a:bodyPr/>
                    <a:lstStyle/>
                    <a:p>
                      <a:r>
                        <a:rPr lang="tr-TR" sz="1400" dirty="0" smtClean="0"/>
                        <a:t>Soru</a:t>
                      </a:r>
                      <a:r>
                        <a:rPr lang="tr-TR" sz="1400" baseline="0" dirty="0" smtClean="0"/>
                        <a:t> - Konu</a:t>
                      </a:r>
                      <a:endParaRPr lang="tr-TR" sz="1400" dirty="0"/>
                    </a:p>
                  </a:txBody>
                  <a:tcPr marL="83116" marR="83116" marT="40338" marB="40338" anchor="b"/>
                </a:tc>
                <a:tc>
                  <a:txBody>
                    <a:bodyPr/>
                    <a:lstStyle/>
                    <a:p>
                      <a:pPr algn="ctr"/>
                      <a:r>
                        <a:rPr lang="tr-TR" sz="1400" dirty="0" smtClean="0"/>
                        <a:t>Sayı</a:t>
                      </a:r>
                      <a:endParaRPr lang="tr-TR" sz="1400" dirty="0"/>
                    </a:p>
                  </a:txBody>
                  <a:tcPr marL="83116" marR="83116" marT="40338" marB="40338" anchor="b"/>
                </a:tc>
              </a:tr>
              <a:tr h="405011">
                <a:tc>
                  <a:txBody>
                    <a:bodyPr/>
                    <a:lstStyle/>
                    <a:p>
                      <a:r>
                        <a:rPr lang="tr-TR" sz="1400" dirty="0" smtClean="0">
                          <a:solidFill>
                            <a:srgbClr val="002776"/>
                          </a:solidFill>
                        </a:rPr>
                        <a:t>Mali Durum, Finansal Raporlama &amp; UFRS ile Özdeş TMS</a:t>
                      </a:r>
                      <a:endParaRPr lang="tr-TR" sz="1400" dirty="0">
                        <a:solidFill>
                          <a:srgbClr val="002776"/>
                        </a:solidFill>
                      </a:endParaRPr>
                    </a:p>
                  </a:txBody>
                  <a:tcPr marL="83116" marR="83116" marT="40338" marB="40338" anchor="b"/>
                </a:tc>
                <a:tc>
                  <a:txBody>
                    <a:bodyPr/>
                    <a:lstStyle/>
                    <a:p>
                      <a:pPr algn="ctr"/>
                      <a:r>
                        <a:rPr lang="tr-TR" sz="1400" dirty="0" smtClean="0">
                          <a:solidFill>
                            <a:srgbClr val="002776"/>
                          </a:solidFill>
                        </a:rPr>
                        <a:t>9</a:t>
                      </a:r>
                      <a:endParaRPr lang="tr-TR" sz="1400" dirty="0">
                        <a:solidFill>
                          <a:srgbClr val="002776"/>
                        </a:solidFill>
                      </a:endParaRPr>
                    </a:p>
                  </a:txBody>
                  <a:tcPr marL="83116" marR="83116" marT="40338" marB="40338" anchor="b"/>
                </a:tc>
              </a:tr>
              <a:tr h="405011">
                <a:tc>
                  <a:txBody>
                    <a:bodyPr/>
                    <a:lstStyle/>
                    <a:p>
                      <a:r>
                        <a:rPr lang="tr-TR" sz="1400" dirty="0" smtClean="0">
                          <a:solidFill>
                            <a:srgbClr val="002776"/>
                          </a:solidFill>
                        </a:rPr>
                        <a:t>Bilgi Toplumu Hizmetleri ve Bilgi Güvenliği</a:t>
                      </a:r>
                      <a:endParaRPr lang="tr-TR" sz="1400" dirty="0">
                        <a:solidFill>
                          <a:srgbClr val="002776"/>
                        </a:solidFill>
                      </a:endParaRPr>
                    </a:p>
                  </a:txBody>
                  <a:tcPr marL="83116" marR="83116" marT="40338" marB="40338" anchor="b"/>
                </a:tc>
                <a:tc>
                  <a:txBody>
                    <a:bodyPr/>
                    <a:lstStyle/>
                    <a:p>
                      <a:pPr algn="ctr"/>
                      <a:r>
                        <a:rPr lang="tr-TR" sz="1400" dirty="0" smtClean="0">
                          <a:solidFill>
                            <a:srgbClr val="002776"/>
                          </a:solidFill>
                        </a:rPr>
                        <a:t>4</a:t>
                      </a:r>
                      <a:endParaRPr lang="tr-TR" sz="1400" dirty="0">
                        <a:solidFill>
                          <a:srgbClr val="002776"/>
                        </a:solidFill>
                      </a:endParaRPr>
                    </a:p>
                  </a:txBody>
                  <a:tcPr marL="83116" marR="83116" marT="40338" marB="40338" anchor="b"/>
                </a:tc>
              </a:tr>
              <a:tr h="405011">
                <a:tc>
                  <a:txBody>
                    <a:bodyPr/>
                    <a:lstStyle/>
                    <a:p>
                      <a:r>
                        <a:rPr lang="tr-TR" sz="1400" dirty="0" smtClean="0">
                          <a:solidFill>
                            <a:srgbClr val="002776"/>
                          </a:solidFill>
                        </a:rPr>
                        <a:t>Şirketin Temel Yapısı, Yönetim Organları ve Paysahipliği Hakları</a:t>
                      </a:r>
                      <a:endParaRPr lang="tr-TR" sz="1400" dirty="0">
                        <a:solidFill>
                          <a:srgbClr val="002776"/>
                        </a:solidFill>
                      </a:endParaRPr>
                    </a:p>
                  </a:txBody>
                  <a:tcPr marL="83116" marR="83116" marT="40338" marB="40338" anchor="b"/>
                </a:tc>
                <a:tc>
                  <a:txBody>
                    <a:bodyPr/>
                    <a:lstStyle/>
                    <a:p>
                      <a:pPr algn="ctr"/>
                      <a:r>
                        <a:rPr lang="tr-TR" sz="1400" dirty="0" smtClean="0">
                          <a:solidFill>
                            <a:srgbClr val="002776"/>
                          </a:solidFill>
                        </a:rPr>
                        <a:t>17</a:t>
                      </a:r>
                      <a:endParaRPr lang="tr-TR" sz="1400" dirty="0">
                        <a:solidFill>
                          <a:srgbClr val="002776"/>
                        </a:solidFill>
                      </a:endParaRPr>
                    </a:p>
                  </a:txBody>
                  <a:tcPr marL="83116" marR="83116" marT="40338" marB="40338" anchor="b"/>
                </a:tc>
              </a:tr>
              <a:tr h="405011">
                <a:tc>
                  <a:txBody>
                    <a:bodyPr/>
                    <a:lstStyle/>
                    <a:p>
                      <a:r>
                        <a:rPr lang="tr-TR" sz="1400" dirty="0" smtClean="0">
                          <a:solidFill>
                            <a:srgbClr val="002776"/>
                          </a:solidFill>
                        </a:rPr>
                        <a:t>Bağımsız Denetim</a:t>
                      </a:r>
                      <a:endParaRPr lang="tr-TR" sz="1400" dirty="0">
                        <a:solidFill>
                          <a:srgbClr val="002776"/>
                        </a:solidFill>
                      </a:endParaRPr>
                    </a:p>
                  </a:txBody>
                  <a:tcPr marL="83116" marR="83116" marT="40338" marB="40338" anchor="b"/>
                </a:tc>
                <a:tc>
                  <a:txBody>
                    <a:bodyPr/>
                    <a:lstStyle/>
                    <a:p>
                      <a:pPr algn="ctr"/>
                      <a:r>
                        <a:rPr lang="tr-TR" sz="1400" dirty="0" smtClean="0">
                          <a:solidFill>
                            <a:srgbClr val="002776"/>
                          </a:solidFill>
                        </a:rPr>
                        <a:t>7</a:t>
                      </a:r>
                      <a:endParaRPr lang="tr-TR" sz="1400" dirty="0">
                        <a:solidFill>
                          <a:srgbClr val="002776"/>
                        </a:solidFill>
                      </a:endParaRPr>
                    </a:p>
                  </a:txBody>
                  <a:tcPr marL="83116" marR="83116" marT="40338" marB="40338" anchor="b"/>
                </a:tc>
              </a:tr>
              <a:tr h="405011">
                <a:tc>
                  <a:txBody>
                    <a:bodyPr/>
                    <a:lstStyle/>
                    <a:p>
                      <a:r>
                        <a:rPr lang="tr-TR" sz="1400" dirty="0" smtClean="0">
                          <a:solidFill>
                            <a:srgbClr val="002776"/>
                          </a:solidFill>
                        </a:rPr>
                        <a:t>Risk Yönetimi, İç Denetim ve İç Kontrol </a:t>
                      </a:r>
                      <a:endParaRPr lang="tr-TR" sz="1400" dirty="0">
                        <a:solidFill>
                          <a:srgbClr val="002776"/>
                        </a:solidFill>
                      </a:endParaRPr>
                    </a:p>
                  </a:txBody>
                  <a:tcPr marL="83116" marR="83116" marT="40338" marB="40338" anchor="b"/>
                </a:tc>
                <a:tc>
                  <a:txBody>
                    <a:bodyPr/>
                    <a:lstStyle/>
                    <a:p>
                      <a:pPr algn="ctr"/>
                      <a:r>
                        <a:rPr lang="tr-TR" sz="1400" dirty="0" smtClean="0">
                          <a:solidFill>
                            <a:srgbClr val="002776"/>
                          </a:solidFill>
                        </a:rPr>
                        <a:t>3</a:t>
                      </a:r>
                      <a:endParaRPr lang="tr-TR" sz="1400" dirty="0">
                        <a:solidFill>
                          <a:srgbClr val="002776"/>
                        </a:solidFill>
                      </a:endParaRPr>
                    </a:p>
                  </a:txBody>
                  <a:tcPr marL="83116" marR="83116" marT="40338" marB="40338" anchor="b"/>
                </a:tc>
              </a:tr>
              <a:tr h="405011">
                <a:tc>
                  <a:txBody>
                    <a:bodyPr/>
                    <a:lstStyle/>
                    <a:p>
                      <a:r>
                        <a:rPr lang="tr-TR" sz="1400" dirty="0" smtClean="0">
                          <a:solidFill>
                            <a:srgbClr val="002776"/>
                          </a:solidFill>
                        </a:rPr>
                        <a:t>Şirketler Topluluğu</a:t>
                      </a:r>
                      <a:endParaRPr lang="tr-TR" sz="1400" dirty="0">
                        <a:solidFill>
                          <a:srgbClr val="002776"/>
                        </a:solidFill>
                      </a:endParaRPr>
                    </a:p>
                  </a:txBody>
                  <a:tcPr marL="83116" marR="83116" marT="40338" marB="40338" anchor="b"/>
                </a:tc>
                <a:tc>
                  <a:txBody>
                    <a:bodyPr/>
                    <a:lstStyle/>
                    <a:p>
                      <a:pPr algn="ctr"/>
                      <a:r>
                        <a:rPr lang="tr-TR" sz="1400" dirty="0" smtClean="0">
                          <a:solidFill>
                            <a:srgbClr val="002776"/>
                          </a:solidFill>
                        </a:rPr>
                        <a:t>3</a:t>
                      </a:r>
                      <a:endParaRPr lang="tr-TR" sz="1400" dirty="0">
                        <a:solidFill>
                          <a:srgbClr val="002776"/>
                        </a:solidFill>
                      </a:endParaRPr>
                    </a:p>
                  </a:txBody>
                  <a:tcPr marL="83116" marR="83116" marT="40338" marB="40338" anchor="b"/>
                </a:tc>
              </a:tr>
              <a:tr h="405011">
                <a:tc>
                  <a:txBody>
                    <a:bodyPr/>
                    <a:lstStyle/>
                    <a:p>
                      <a:r>
                        <a:rPr lang="tr-TR" sz="1400" b="1" dirty="0" smtClean="0">
                          <a:solidFill>
                            <a:srgbClr val="002776"/>
                          </a:solidFill>
                        </a:rPr>
                        <a:t>TOPLAM</a:t>
                      </a:r>
                      <a:endParaRPr lang="tr-TR" sz="1400" b="1" dirty="0">
                        <a:solidFill>
                          <a:srgbClr val="002776"/>
                        </a:solidFill>
                      </a:endParaRPr>
                    </a:p>
                  </a:txBody>
                  <a:tcPr marL="83116" marR="83116" marT="40338" marB="40338" anchor="b"/>
                </a:tc>
                <a:tc>
                  <a:txBody>
                    <a:bodyPr/>
                    <a:lstStyle/>
                    <a:p>
                      <a:pPr algn="ctr"/>
                      <a:r>
                        <a:rPr lang="tr-TR" sz="1400" b="1" dirty="0" smtClean="0">
                          <a:solidFill>
                            <a:srgbClr val="002776"/>
                          </a:solidFill>
                        </a:rPr>
                        <a:t>43</a:t>
                      </a:r>
                      <a:endParaRPr lang="tr-TR" sz="1400" b="1" dirty="0">
                        <a:solidFill>
                          <a:srgbClr val="002776"/>
                        </a:solidFill>
                      </a:endParaRPr>
                    </a:p>
                  </a:txBody>
                  <a:tcPr marL="83116" marR="83116" marT="40338" marB="40338" anchor="b"/>
                </a:tc>
              </a:tr>
            </a:tbl>
          </a:graphicData>
        </a:graphic>
      </p:graphicFrame>
    </p:spTree>
    <p:extLst>
      <p:ext uri="{BB962C8B-B14F-4D97-AF65-F5344CB8AC3E}">
        <p14:creationId xmlns:p14="http://schemas.microsoft.com/office/powerpoint/2010/main" val="3204484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9"/>
          <p:cNvSpPr>
            <a:spLocks noGrp="1"/>
          </p:cNvSpPr>
          <p:nvPr>
            <p:ph type="sldNum" sz="quarter" idx="10"/>
          </p:nvPr>
        </p:nvSpPr>
        <p:spPr/>
        <p:txBody>
          <a:bodyPr/>
          <a:lstStyle/>
          <a:p>
            <a:fld id="{B843195E-0639-4F83-AD41-404793A9669A}" type="slidenum">
              <a:rPr lang="en-US"/>
              <a:pPr/>
              <a:t>12</a:t>
            </a:fld>
            <a:endParaRPr lang="en-US"/>
          </a:p>
        </p:txBody>
      </p:sp>
      <p:sp>
        <p:nvSpPr>
          <p:cNvPr id="142340" name="Rectangle 4"/>
          <p:cNvSpPr>
            <a:spLocks noGrp="1"/>
          </p:cNvSpPr>
          <p:nvPr>
            <p:ph type="title" idx="4294967295"/>
          </p:nvPr>
        </p:nvSpPr>
        <p:spPr>
          <a:xfrm>
            <a:off x="408361" y="397728"/>
            <a:ext cx="8422522" cy="630202"/>
          </a:xfrm>
        </p:spPr>
        <p:txBody>
          <a:bodyPr/>
          <a:lstStyle/>
          <a:p>
            <a:pPr>
              <a:lnSpc>
                <a:spcPct val="100000"/>
              </a:lnSpc>
            </a:pPr>
            <a:r>
              <a:rPr lang="tr-TR" sz="2400" dirty="0" smtClean="0"/>
              <a:t>TTKMETRE’ye nasıl ulaşabiliriz? </a:t>
            </a:r>
            <a:r>
              <a:rPr lang="en-US" dirty="0" smtClean="0"/>
              <a:t/>
            </a:r>
            <a:br>
              <a:rPr lang="en-US" dirty="0" smtClean="0"/>
            </a:br>
            <a:r>
              <a:rPr lang="tr-TR" sz="2000" b="0" dirty="0" smtClean="0"/>
              <a:t>TOBB sayfasından erişim</a:t>
            </a:r>
            <a:endParaRPr lang="en-US" sz="2000" b="0" dirty="0" smtClean="0"/>
          </a:p>
        </p:txBody>
      </p:sp>
      <p:grpSp>
        <p:nvGrpSpPr>
          <p:cNvPr id="5" name="Group 5"/>
          <p:cNvGrpSpPr>
            <a:grpSpLocks noChangeAspect="1"/>
          </p:cNvGrpSpPr>
          <p:nvPr/>
        </p:nvGrpSpPr>
        <p:grpSpPr>
          <a:xfrm>
            <a:off x="454912" y="1270329"/>
            <a:ext cx="8234197" cy="4668458"/>
            <a:chOff x="272256" y="2133600"/>
            <a:chExt cx="9515475" cy="5558631"/>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72256" y="2133600"/>
              <a:ext cx="9515475" cy="5558631"/>
            </a:xfrm>
            <a:prstGeom prst="rect">
              <a:avLst/>
            </a:prstGeom>
            <a:ln w="25400">
              <a:solidFill>
                <a:srgbClr val="00A1DE"/>
              </a:solidFill>
            </a:ln>
          </p:spPr>
        </p:pic>
        <p:sp>
          <p:nvSpPr>
            <p:cNvPr id="3" name="Oval 2"/>
            <p:cNvSpPr/>
            <p:nvPr/>
          </p:nvSpPr>
          <p:spPr>
            <a:xfrm>
              <a:off x="344265" y="6191250"/>
              <a:ext cx="3821634" cy="111098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642" fontAlgn="auto">
                <a:spcBef>
                  <a:spcPts val="0"/>
                </a:spcBef>
                <a:spcAft>
                  <a:spcPts val="0"/>
                </a:spcAft>
              </a:pPr>
              <a:endParaRPr lang="tr-TR" sz="1800">
                <a:solidFill>
                  <a:srgbClr val="FFFFFF"/>
                </a:solidFill>
              </a:endParaRPr>
            </a:p>
          </p:txBody>
        </p:sp>
      </p:grpSp>
    </p:spTree>
    <p:extLst>
      <p:ext uri="{BB962C8B-B14F-4D97-AF65-F5344CB8AC3E}">
        <p14:creationId xmlns:p14="http://schemas.microsoft.com/office/powerpoint/2010/main" val="3380703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Number Placeholder 9"/>
          <p:cNvSpPr>
            <a:spLocks noGrp="1"/>
          </p:cNvSpPr>
          <p:nvPr>
            <p:ph type="sldNum" sz="quarter" idx="10"/>
          </p:nvPr>
        </p:nvSpPr>
        <p:spPr bwMode="auto">
          <a:noFill/>
          <a:ln>
            <a:miter lim="800000"/>
            <a:headEnd/>
            <a:tailEnd/>
          </a:ln>
        </p:spPr>
        <p:txBody>
          <a:bodyPr/>
          <a:lstStyle/>
          <a:p>
            <a:pPr defTabSz="912642">
              <a:lnSpc>
                <a:spcPts val="1075"/>
              </a:lnSpc>
            </a:pPr>
            <a:fld id="{4528CAF1-EEB3-4304-9C5D-E124B0CEC501}" type="slidenum">
              <a:rPr lang="en-US" smtClean="0"/>
              <a:pPr defTabSz="912642">
                <a:lnSpc>
                  <a:spcPts val="1075"/>
                </a:lnSpc>
              </a:pPr>
              <a:t>13</a:t>
            </a:fld>
            <a:endParaRPr lang="en-US" dirty="0" smtClean="0"/>
          </a:p>
        </p:txBody>
      </p:sp>
      <p:sp>
        <p:nvSpPr>
          <p:cNvPr id="139267" name="Rectangle 4"/>
          <p:cNvSpPr>
            <a:spLocks noGrp="1"/>
          </p:cNvSpPr>
          <p:nvPr>
            <p:ph type="title" idx="4294967295"/>
          </p:nvPr>
        </p:nvSpPr>
        <p:spPr>
          <a:xfrm>
            <a:off x="408000" y="373075"/>
            <a:ext cx="8423275" cy="630237"/>
          </a:xfrm>
        </p:spPr>
        <p:txBody>
          <a:bodyPr/>
          <a:lstStyle/>
          <a:p>
            <a:pPr>
              <a:lnSpc>
                <a:spcPct val="100000"/>
              </a:lnSpc>
            </a:pPr>
            <a:r>
              <a:rPr lang="tr-TR" sz="2000" dirty="0" smtClean="0"/>
              <a:t>TTKMETRE’ye nasıl ulaşabiliriz?</a:t>
            </a:r>
            <a:br>
              <a:rPr lang="tr-TR" sz="2000" dirty="0" smtClean="0"/>
            </a:br>
            <a:endParaRPr lang="en-US" sz="2000" b="0" dirty="0" smtClean="0"/>
          </a:p>
        </p:txBody>
      </p:sp>
      <p:sp>
        <p:nvSpPr>
          <p:cNvPr id="139268" name="Rectangle 5"/>
          <p:cNvSpPr>
            <a:spLocks noGrp="1"/>
          </p:cNvSpPr>
          <p:nvPr>
            <p:ph type="body" idx="4294967295"/>
          </p:nvPr>
        </p:nvSpPr>
        <p:spPr>
          <a:xfrm>
            <a:off x="422287" y="1714500"/>
            <a:ext cx="8423275" cy="4637088"/>
          </a:xfrm>
        </p:spPr>
        <p:txBody>
          <a:bodyPr/>
          <a:lstStyle/>
          <a:p>
            <a:pPr marL="0" indent="0" eaLnBrk="1" hangingPunct="1"/>
            <a:endParaRPr lang="tr-TR" sz="2000" dirty="0" smtClean="0">
              <a:hlinkClick r:id="rId2"/>
            </a:endParaRPr>
          </a:p>
          <a:p>
            <a:pPr marL="0" indent="0" eaLnBrk="1" hangingPunct="1"/>
            <a:r>
              <a:rPr sz="2000" dirty="0" smtClean="0">
                <a:hlinkClick r:id="rId3"/>
              </a:rPr>
              <a:t>www.tobb.org.tr</a:t>
            </a:r>
            <a:r>
              <a:rPr lang="tr-TR" sz="2000" dirty="0" smtClean="0"/>
              <a:t>     </a:t>
            </a:r>
            <a:r>
              <a:rPr sz="2000" dirty="0" smtClean="0"/>
              <a:t>	</a:t>
            </a:r>
            <a:r>
              <a:rPr lang="tr-TR" sz="2000" dirty="0" smtClean="0"/>
              <a:t>                         </a:t>
            </a:r>
            <a:r>
              <a:rPr lang="tr-TR" sz="2000" dirty="0" smtClean="0">
                <a:hlinkClick r:id="rId4"/>
              </a:rPr>
              <a:t>www.deloitte.com.tr</a:t>
            </a:r>
            <a:endParaRPr lang="tr-TR" sz="2000" dirty="0" smtClean="0">
              <a:hlinkClick r:id="rId3"/>
            </a:endParaRPr>
          </a:p>
          <a:p>
            <a:pPr marL="0" indent="0" eaLnBrk="1" hangingPunct="1"/>
            <a:endParaRPr lang="tr-TR" sz="2000" dirty="0" smtClean="0"/>
          </a:p>
          <a:p>
            <a:pPr marL="0" indent="0" eaLnBrk="1" hangingPunct="1"/>
            <a:endParaRPr lang="tr-TR" sz="2000" dirty="0" smtClean="0"/>
          </a:p>
          <a:p>
            <a:pPr marL="0" indent="0" eaLnBrk="1" hangingPunct="1"/>
            <a:endParaRPr lang="tr-TR" sz="2000" dirty="0" smtClean="0"/>
          </a:p>
          <a:p>
            <a:pPr marL="0" indent="0" eaLnBrk="1" hangingPunct="1"/>
            <a:endParaRPr lang="tr-TR" sz="2000" dirty="0" smtClean="0"/>
          </a:p>
          <a:p>
            <a:pPr marL="0" indent="0" eaLnBrk="1" hangingPunct="1"/>
            <a:endParaRPr lang="tr-TR" sz="2000" dirty="0" smtClean="0"/>
          </a:p>
          <a:p>
            <a:pPr marL="0" indent="0" eaLnBrk="1" hangingPunct="1"/>
            <a:endParaRPr lang="tr-TR" sz="2000" dirty="0" smtClean="0"/>
          </a:p>
          <a:p>
            <a:pPr marL="0" indent="0" eaLnBrk="1" hangingPunct="1"/>
            <a:endParaRPr lang="tr-TR" sz="2000" dirty="0" smtClean="0"/>
          </a:p>
          <a:p>
            <a:pPr marL="0" indent="0" eaLnBrk="1" hangingPunct="1"/>
            <a:endParaRPr lang="tr-TR" sz="2000" dirty="0" smtClean="0"/>
          </a:p>
          <a:p>
            <a:pPr marL="0" indent="0" eaLnBrk="1" hangingPunct="1"/>
            <a:endParaRPr lang="tr-TR" sz="2000" dirty="0" smtClean="0"/>
          </a:p>
          <a:p>
            <a:pPr marL="0" indent="0" eaLnBrk="1" hangingPunct="1"/>
            <a:endParaRPr lang="tr-TR" sz="2000" dirty="0" smtClean="0"/>
          </a:p>
          <a:p>
            <a:pPr marL="0" indent="0" eaLnBrk="1" hangingPunct="1"/>
            <a:endParaRPr lang="tr-TR" sz="2000" dirty="0" smtClean="0"/>
          </a:p>
        </p:txBody>
      </p:sp>
      <p:pic>
        <p:nvPicPr>
          <p:cNvPr id="139269" name="Picture 2"/>
          <p:cNvPicPr>
            <a:picLocks noChangeAspect="1" noChangeArrowheads="1"/>
          </p:cNvPicPr>
          <p:nvPr/>
        </p:nvPicPr>
        <p:blipFill>
          <a:blip r:embed="rId5" cstate="print"/>
          <a:srcRect/>
          <a:stretch>
            <a:fillRect/>
          </a:stretch>
        </p:blipFill>
        <p:spPr bwMode="auto">
          <a:xfrm>
            <a:off x="317502" y="2667003"/>
            <a:ext cx="4410075" cy="2463800"/>
          </a:xfrm>
          <a:prstGeom prst="rect">
            <a:avLst/>
          </a:prstGeom>
          <a:noFill/>
          <a:ln w="9525">
            <a:solidFill>
              <a:srgbClr val="00A1DE"/>
            </a:solidFill>
            <a:miter lim="800000"/>
            <a:headEnd/>
            <a:tailEnd/>
          </a:ln>
        </p:spPr>
      </p:pic>
      <p:pic>
        <p:nvPicPr>
          <p:cNvPr id="139270" name="Picture 2"/>
          <p:cNvPicPr>
            <a:picLocks noChangeAspect="1" noChangeArrowheads="1"/>
          </p:cNvPicPr>
          <p:nvPr/>
        </p:nvPicPr>
        <p:blipFill>
          <a:blip r:embed="rId6" cstate="print"/>
          <a:srcRect/>
          <a:stretch>
            <a:fillRect/>
          </a:stretch>
        </p:blipFill>
        <p:spPr bwMode="auto">
          <a:xfrm>
            <a:off x="4899025" y="2667003"/>
            <a:ext cx="4057650" cy="2463800"/>
          </a:xfrm>
          <a:prstGeom prst="rect">
            <a:avLst/>
          </a:prstGeom>
          <a:noFill/>
          <a:ln w="9525">
            <a:solidFill>
              <a:srgbClr val="00A1DE"/>
            </a:solidFill>
            <a:miter lim="800000"/>
            <a:headEnd/>
            <a:tailEnd/>
          </a:ln>
        </p:spPr>
      </p:pic>
    </p:spTree>
    <p:extLst>
      <p:ext uri="{BB962C8B-B14F-4D97-AF65-F5344CB8AC3E}">
        <p14:creationId xmlns:p14="http://schemas.microsoft.com/office/powerpoint/2010/main" val="2735135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9"/>
          <p:cNvSpPr>
            <a:spLocks noGrp="1"/>
          </p:cNvSpPr>
          <p:nvPr>
            <p:ph type="sldNum" sz="quarter" idx="10"/>
          </p:nvPr>
        </p:nvSpPr>
        <p:spPr/>
        <p:txBody>
          <a:bodyPr/>
          <a:lstStyle/>
          <a:p>
            <a:fld id="{B843195E-0639-4F83-AD41-404793A9669A}" type="slidenum">
              <a:rPr lang="en-US"/>
              <a:pPr/>
              <a:t>14</a:t>
            </a:fld>
            <a:endParaRPr lang="en-US"/>
          </a:p>
        </p:txBody>
      </p:sp>
      <p:sp>
        <p:nvSpPr>
          <p:cNvPr id="142340" name="Rectangle 4"/>
          <p:cNvSpPr>
            <a:spLocks noGrp="1"/>
          </p:cNvSpPr>
          <p:nvPr>
            <p:ph type="title" idx="4294967295"/>
          </p:nvPr>
        </p:nvSpPr>
        <p:spPr>
          <a:xfrm>
            <a:off x="408361" y="397728"/>
            <a:ext cx="8422522" cy="630202"/>
          </a:xfrm>
        </p:spPr>
        <p:txBody>
          <a:bodyPr/>
          <a:lstStyle/>
          <a:p>
            <a:pPr>
              <a:lnSpc>
                <a:spcPct val="100000"/>
              </a:lnSpc>
            </a:pPr>
            <a:r>
              <a:rPr lang="tr-TR" sz="2000" dirty="0" smtClean="0"/>
              <a:t>TTKMETRE ‘ ye Giriş</a:t>
            </a:r>
            <a:r>
              <a:rPr lang="en-US" dirty="0" smtClean="0"/>
              <a:t/>
            </a:r>
            <a:br>
              <a:rPr lang="en-US" dirty="0" smtClean="0"/>
            </a:br>
            <a:endParaRPr lang="en-US" sz="2000" b="0" dirty="0" smtClean="0"/>
          </a:p>
        </p:txBody>
      </p:sp>
      <p:pic>
        <p:nvPicPr>
          <p:cNvPr id="11253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009" y="859809"/>
            <a:ext cx="8276205" cy="5475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2996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9"/>
          <p:cNvSpPr>
            <a:spLocks noGrp="1"/>
          </p:cNvSpPr>
          <p:nvPr>
            <p:ph type="sldNum" sz="quarter" idx="10"/>
          </p:nvPr>
        </p:nvSpPr>
        <p:spPr/>
        <p:txBody>
          <a:bodyPr/>
          <a:lstStyle/>
          <a:p>
            <a:fld id="{B843195E-0639-4F83-AD41-404793A9669A}" type="slidenum">
              <a:rPr lang="en-US"/>
              <a:pPr/>
              <a:t>15</a:t>
            </a:fld>
            <a:endParaRPr lang="en-US"/>
          </a:p>
        </p:txBody>
      </p:sp>
      <p:sp>
        <p:nvSpPr>
          <p:cNvPr id="142340" name="Rectangle 4"/>
          <p:cNvSpPr>
            <a:spLocks noGrp="1"/>
          </p:cNvSpPr>
          <p:nvPr>
            <p:ph type="title" idx="4294967295"/>
          </p:nvPr>
        </p:nvSpPr>
        <p:spPr>
          <a:xfrm>
            <a:off x="408361" y="397728"/>
            <a:ext cx="8422522" cy="630202"/>
          </a:xfrm>
        </p:spPr>
        <p:txBody>
          <a:bodyPr/>
          <a:lstStyle/>
          <a:p>
            <a:pPr>
              <a:lnSpc>
                <a:spcPct val="100000"/>
              </a:lnSpc>
            </a:pPr>
            <a:r>
              <a:rPr lang="tr-TR" sz="2000" dirty="0" smtClean="0"/>
              <a:t>TTKMETRE</a:t>
            </a:r>
            <a:r>
              <a:rPr lang="en-US" dirty="0" smtClean="0"/>
              <a:t/>
            </a:r>
            <a:br>
              <a:rPr lang="en-US" dirty="0" smtClean="0"/>
            </a:br>
            <a:r>
              <a:rPr lang="tr-TR" b="0" dirty="0" smtClean="0"/>
              <a:t>G</a:t>
            </a:r>
            <a:r>
              <a:rPr lang="tr-TR" sz="2000" b="0" dirty="0" smtClean="0"/>
              <a:t>iriş sayfası</a:t>
            </a:r>
            <a:endParaRPr lang="en-US" sz="2000" b="0" dirty="0" smtClean="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6973" y="1270329"/>
            <a:ext cx="7550073" cy="5208348"/>
          </a:xfrm>
          <a:prstGeom prst="rect">
            <a:avLst/>
          </a:prstGeom>
          <a:ln w="25400">
            <a:solidFill>
              <a:srgbClr val="00A1DE"/>
            </a:solidFill>
          </a:ln>
        </p:spPr>
      </p:pic>
    </p:spTree>
    <p:extLst>
      <p:ext uri="{BB962C8B-B14F-4D97-AF65-F5344CB8AC3E}">
        <p14:creationId xmlns:p14="http://schemas.microsoft.com/office/powerpoint/2010/main" val="3070395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9"/>
          <p:cNvSpPr>
            <a:spLocks noGrp="1"/>
          </p:cNvSpPr>
          <p:nvPr>
            <p:ph type="sldNum" sz="quarter" idx="10"/>
          </p:nvPr>
        </p:nvSpPr>
        <p:spPr/>
        <p:txBody>
          <a:bodyPr/>
          <a:lstStyle/>
          <a:p>
            <a:fld id="{B843195E-0639-4F83-AD41-404793A9669A}" type="slidenum">
              <a:rPr lang="en-US"/>
              <a:pPr/>
              <a:t>16</a:t>
            </a:fld>
            <a:endParaRPr lang="en-US"/>
          </a:p>
        </p:txBody>
      </p:sp>
      <p:sp>
        <p:nvSpPr>
          <p:cNvPr id="142340" name="Rectangle 4"/>
          <p:cNvSpPr>
            <a:spLocks noGrp="1"/>
          </p:cNvSpPr>
          <p:nvPr>
            <p:ph type="title" idx="4294967295"/>
          </p:nvPr>
        </p:nvSpPr>
        <p:spPr>
          <a:xfrm>
            <a:off x="408361" y="397728"/>
            <a:ext cx="8422522" cy="630202"/>
          </a:xfrm>
        </p:spPr>
        <p:txBody>
          <a:bodyPr/>
          <a:lstStyle/>
          <a:p>
            <a:pPr>
              <a:lnSpc>
                <a:spcPct val="100000"/>
              </a:lnSpc>
            </a:pPr>
            <a:r>
              <a:rPr lang="tr-TR" sz="2000" dirty="0" smtClean="0"/>
              <a:t>TTKMETRE</a:t>
            </a:r>
            <a:r>
              <a:rPr lang="en-US" dirty="0" smtClean="0"/>
              <a:t/>
            </a:r>
            <a:br>
              <a:rPr lang="en-US" dirty="0" smtClean="0"/>
            </a:br>
            <a:r>
              <a:rPr lang="tr-TR" sz="2000" b="0" dirty="0" smtClean="0"/>
              <a:t>Yeni üye girişi</a:t>
            </a:r>
            <a:endParaRPr lang="en-US" sz="2000" b="0" dirty="0" smtClean="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8150" y="1270329"/>
            <a:ext cx="7887717" cy="5208348"/>
          </a:xfrm>
          <a:prstGeom prst="rect">
            <a:avLst/>
          </a:prstGeom>
          <a:ln w="25400">
            <a:solidFill>
              <a:srgbClr val="00A1DE"/>
            </a:solidFill>
          </a:ln>
        </p:spPr>
      </p:pic>
    </p:spTree>
    <p:extLst>
      <p:ext uri="{BB962C8B-B14F-4D97-AF65-F5344CB8AC3E}">
        <p14:creationId xmlns:p14="http://schemas.microsoft.com/office/powerpoint/2010/main" val="420751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9"/>
          <p:cNvSpPr>
            <a:spLocks noGrp="1"/>
          </p:cNvSpPr>
          <p:nvPr>
            <p:ph type="sldNum" sz="quarter" idx="10"/>
          </p:nvPr>
        </p:nvSpPr>
        <p:spPr/>
        <p:txBody>
          <a:bodyPr/>
          <a:lstStyle/>
          <a:p>
            <a:fld id="{B843195E-0639-4F83-AD41-404793A9669A}" type="slidenum">
              <a:rPr lang="en-US"/>
              <a:pPr/>
              <a:t>17</a:t>
            </a:fld>
            <a:endParaRPr lang="en-US"/>
          </a:p>
        </p:txBody>
      </p:sp>
      <p:sp>
        <p:nvSpPr>
          <p:cNvPr id="142340" name="Rectangle 4"/>
          <p:cNvSpPr>
            <a:spLocks noGrp="1"/>
          </p:cNvSpPr>
          <p:nvPr>
            <p:ph type="title" idx="4294967295"/>
          </p:nvPr>
        </p:nvSpPr>
        <p:spPr>
          <a:xfrm>
            <a:off x="408361" y="397728"/>
            <a:ext cx="8422522" cy="630202"/>
          </a:xfrm>
        </p:spPr>
        <p:txBody>
          <a:bodyPr/>
          <a:lstStyle/>
          <a:p>
            <a:pPr>
              <a:lnSpc>
                <a:spcPct val="100000"/>
              </a:lnSpc>
            </a:pPr>
            <a:r>
              <a:rPr lang="tr-TR" dirty="0" err="1" smtClean="0"/>
              <a:t>TTKMetre</a:t>
            </a:r>
            <a:r>
              <a:rPr lang="en-US" dirty="0" smtClean="0"/>
              <a:t/>
            </a:r>
            <a:br>
              <a:rPr lang="en-US" dirty="0" smtClean="0"/>
            </a:br>
            <a:r>
              <a:rPr lang="tr-TR" sz="2000" dirty="0" smtClean="0">
                <a:solidFill>
                  <a:srgbClr val="002776"/>
                </a:solidFill>
              </a:rPr>
              <a:t> sorular “evet / hayır” ya da “çoktan seçmeli” </a:t>
            </a:r>
            <a:endParaRPr lang="en-US" sz="2000" b="0" dirty="0" smtClean="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53957" y="1270329"/>
            <a:ext cx="8436086" cy="5208348"/>
          </a:xfrm>
          <a:prstGeom prst="rect">
            <a:avLst/>
          </a:prstGeom>
          <a:ln w="25400">
            <a:solidFill>
              <a:srgbClr val="00A1DE"/>
            </a:solidFill>
          </a:ln>
        </p:spPr>
      </p:pic>
    </p:spTree>
    <p:extLst>
      <p:ext uri="{BB962C8B-B14F-4D97-AF65-F5344CB8AC3E}">
        <p14:creationId xmlns:p14="http://schemas.microsoft.com/office/powerpoint/2010/main" val="3123224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9"/>
          <p:cNvSpPr>
            <a:spLocks noGrp="1"/>
          </p:cNvSpPr>
          <p:nvPr>
            <p:ph type="sldNum" sz="quarter" idx="10"/>
          </p:nvPr>
        </p:nvSpPr>
        <p:spPr/>
        <p:txBody>
          <a:bodyPr/>
          <a:lstStyle/>
          <a:p>
            <a:fld id="{B843195E-0639-4F83-AD41-404793A9669A}" type="slidenum">
              <a:rPr lang="en-US"/>
              <a:pPr/>
              <a:t>18</a:t>
            </a:fld>
            <a:endParaRPr lang="en-US"/>
          </a:p>
        </p:txBody>
      </p:sp>
      <p:sp>
        <p:nvSpPr>
          <p:cNvPr id="142340" name="Rectangle 4"/>
          <p:cNvSpPr>
            <a:spLocks noGrp="1"/>
          </p:cNvSpPr>
          <p:nvPr>
            <p:ph type="title" idx="4294967295"/>
          </p:nvPr>
        </p:nvSpPr>
        <p:spPr>
          <a:xfrm>
            <a:off x="408361" y="397728"/>
            <a:ext cx="8422522" cy="630202"/>
          </a:xfrm>
        </p:spPr>
        <p:txBody>
          <a:bodyPr/>
          <a:lstStyle/>
          <a:p>
            <a:pPr>
              <a:lnSpc>
                <a:spcPct val="100000"/>
              </a:lnSpc>
            </a:pPr>
            <a:r>
              <a:rPr lang="tr-TR" dirty="0" err="1" smtClean="0"/>
              <a:t>TTKMetre</a:t>
            </a:r>
            <a:r>
              <a:rPr lang="tr-TR" dirty="0" smtClean="0"/>
              <a:t> </a:t>
            </a:r>
            <a:r>
              <a:rPr lang="en-US" dirty="0" smtClean="0"/>
              <a:t/>
            </a:r>
            <a:br>
              <a:rPr lang="en-US" dirty="0" smtClean="0"/>
            </a:br>
            <a:r>
              <a:rPr lang="tr-TR" sz="2000" b="0" dirty="0" smtClean="0"/>
              <a:t>cevaplanmamış soru bırakılmamalıdır</a:t>
            </a:r>
            <a:endParaRPr lang="en-US" sz="2000" b="0" dirty="0" smtClean="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35839" y="1270329"/>
            <a:ext cx="7272323" cy="5208348"/>
          </a:xfrm>
          <a:prstGeom prst="rect">
            <a:avLst/>
          </a:prstGeom>
          <a:ln w="25400">
            <a:solidFill>
              <a:srgbClr val="00A1DE"/>
            </a:solidFill>
          </a:ln>
        </p:spPr>
      </p:pic>
    </p:spTree>
    <p:extLst>
      <p:ext uri="{BB962C8B-B14F-4D97-AF65-F5344CB8AC3E}">
        <p14:creationId xmlns:p14="http://schemas.microsoft.com/office/powerpoint/2010/main" val="2753766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9"/>
          <p:cNvSpPr>
            <a:spLocks noGrp="1"/>
          </p:cNvSpPr>
          <p:nvPr>
            <p:ph type="sldNum" sz="quarter" idx="10"/>
          </p:nvPr>
        </p:nvSpPr>
        <p:spPr>
          <a:xfrm>
            <a:off x="415583" y="6427069"/>
            <a:ext cx="282819" cy="144247"/>
          </a:xfrm>
        </p:spPr>
        <p:txBody>
          <a:bodyPr/>
          <a:lstStyle/>
          <a:p>
            <a:fld id="{DC3D1DEC-162E-4C1F-8A7E-7B70E981099C}" type="slidenum">
              <a:rPr lang="en-US" b="0">
                <a:solidFill>
                  <a:srgbClr val="002776"/>
                </a:solidFill>
              </a:rPr>
              <a:pPr/>
              <a:t>1</a:t>
            </a:fld>
            <a:endParaRPr lang="en-US" b="0" dirty="0">
              <a:solidFill>
                <a:srgbClr val="002776"/>
              </a:solidFill>
            </a:endParaRPr>
          </a:p>
        </p:txBody>
      </p:sp>
      <p:sp>
        <p:nvSpPr>
          <p:cNvPr id="142340" name="Rectangle 4"/>
          <p:cNvSpPr>
            <a:spLocks noGrp="1"/>
          </p:cNvSpPr>
          <p:nvPr>
            <p:ph type="title" idx="4294967295"/>
          </p:nvPr>
        </p:nvSpPr>
        <p:spPr>
          <a:xfrm>
            <a:off x="408371" y="397728"/>
            <a:ext cx="8422522" cy="630202"/>
          </a:xfrm>
        </p:spPr>
        <p:txBody>
          <a:bodyPr/>
          <a:lstStyle/>
          <a:p>
            <a:pPr>
              <a:lnSpc>
                <a:spcPct val="100000"/>
              </a:lnSpc>
            </a:pPr>
            <a:r>
              <a:rPr lang="tr-TR" noProof="0" dirty="0" smtClean="0">
                <a:latin typeface="Arial" pitchFamily="34" charset="0"/>
              </a:rPr>
              <a:t>Yeni TTK - Ana Uyum Alanları</a:t>
            </a:r>
            <a:r>
              <a:rPr lang="tr-TR" noProof="0" dirty="0" smtClean="0"/>
              <a:t/>
            </a:r>
            <a:br>
              <a:rPr lang="tr-TR" noProof="0" dirty="0" smtClean="0"/>
            </a:br>
            <a:endParaRPr lang="tr-TR" sz="2000" b="0" dirty="0">
              <a:latin typeface="Arial" pitchFamily="34" charset="0"/>
            </a:endParaRPr>
          </a:p>
        </p:txBody>
      </p:sp>
      <p:sp>
        <p:nvSpPr>
          <p:cNvPr id="142341" name="Rectangle 5"/>
          <p:cNvSpPr>
            <a:spLocks noGrp="1"/>
          </p:cNvSpPr>
          <p:nvPr>
            <p:ph type="body" idx="4294967295"/>
          </p:nvPr>
        </p:nvSpPr>
        <p:spPr>
          <a:xfrm>
            <a:off x="422798" y="888061"/>
            <a:ext cx="8422522" cy="5521796"/>
          </a:xfrm>
        </p:spPr>
        <p:txBody>
          <a:bodyPr/>
          <a:lstStyle/>
          <a:p>
            <a:pPr marL="0" indent="0"/>
            <a:r>
              <a:rPr lang="tr-TR" noProof="0" dirty="0" smtClean="0"/>
              <a:t>Yeni TTK</a:t>
            </a:r>
            <a:r>
              <a:rPr lang="tr-TR" noProof="0" dirty="0" smtClean="0">
                <a:solidFill>
                  <a:srgbClr val="002776"/>
                </a:solidFill>
              </a:rPr>
              <a:t>, şirketlere aşağıdaki konu başlıkları altında değişim ve uyum gereksinimi getirmektedir.</a:t>
            </a:r>
          </a:p>
          <a:p>
            <a:pPr marL="0" indent="0"/>
            <a:endParaRPr lang="tr-TR" noProof="0" dirty="0" smtClean="0">
              <a:latin typeface="Arial" pitchFamily="34" charset="0"/>
            </a:endParaRPr>
          </a:p>
          <a:p>
            <a:pPr marL="0" indent="0"/>
            <a:endParaRPr lang="tr-TR" noProof="0" dirty="0" smtClean="0">
              <a:latin typeface="Arial" pitchFamily="34" charset="0"/>
            </a:endParaRPr>
          </a:p>
        </p:txBody>
      </p:sp>
      <p:grpSp>
        <p:nvGrpSpPr>
          <p:cNvPr id="2" name="Group 17"/>
          <p:cNvGrpSpPr/>
          <p:nvPr/>
        </p:nvGrpSpPr>
        <p:grpSpPr>
          <a:xfrm>
            <a:off x="775519" y="1523299"/>
            <a:ext cx="7723575" cy="4954831"/>
            <a:chOff x="853200" y="1942778"/>
            <a:chExt cx="8497274" cy="5616623"/>
          </a:xfrm>
        </p:grpSpPr>
        <p:sp>
          <p:nvSpPr>
            <p:cNvPr id="21" name="Freeform 2"/>
            <p:cNvSpPr>
              <a:spLocks/>
            </p:cNvSpPr>
            <p:nvPr/>
          </p:nvSpPr>
          <p:spPr bwMode="blackWhite">
            <a:xfrm>
              <a:off x="6044400" y="2880000"/>
              <a:ext cx="3304661" cy="1800000"/>
            </a:xfrm>
            <a:custGeom>
              <a:avLst/>
              <a:gdLst>
                <a:gd name="T0" fmla="*/ 454891 w 10000"/>
                <a:gd name="T1" fmla="*/ 0 h 10001"/>
                <a:gd name="T2" fmla="*/ 1287586 w 10000"/>
                <a:gd name="T3" fmla="*/ 0 h 10001"/>
                <a:gd name="T4" fmla="*/ 1736227 w 10000"/>
                <a:gd name="T5" fmla="*/ 624749 h 10001"/>
                <a:gd name="T6" fmla="*/ 1292447 w 10000"/>
                <a:gd name="T7" fmla="*/ 1234438 h 10001"/>
                <a:gd name="T8" fmla="*/ 445342 w 10000"/>
                <a:gd name="T9" fmla="*/ 1234561 h 10001"/>
                <a:gd name="T10" fmla="*/ 0 w 10000"/>
                <a:gd name="T11" fmla="*/ 624749 h 10001"/>
                <a:gd name="T12" fmla="*/ 454891 w 10000"/>
                <a:gd name="T13" fmla="*/ 0 h 10001"/>
                <a:gd name="T14" fmla="*/ 0 60000 65536"/>
                <a:gd name="T15" fmla="*/ 0 60000 65536"/>
                <a:gd name="T16" fmla="*/ 0 60000 65536"/>
                <a:gd name="T17" fmla="*/ 0 60000 65536"/>
                <a:gd name="T18" fmla="*/ 0 60000 65536"/>
                <a:gd name="T19" fmla="*/ 0 60000 65536"/>
                <a:gd name="T20" fmla="*/ 0 60000 65536"/>
                <a:gd name="T21" fmla="*/ 0 w 10000"/>
                <a:gd name="T22" fmla="*/ 0 h 10001"/>
                <a:gd name="T23" fmla="*/ 10000 w 10000"/>
                <a:gd name="T24" fmla="*/ 10001 h 100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00" h="10001">
                  <a:moveTo>
                    <a:pt x="2620" y="0"/>
                  </a:moveTo>
                  <a:lnTo>
                    <a:pt x="7416" y="0"/>
                  </a:lnTo>
                  <a:lnTo>
                    <a:pt x="10000" y="5061"/>
                  </a:lnTo>
                  <a:lnTo>
                    <a:pt x="7444" y="10000"/>
                  </a:lnTo>
                  <a:lnTo>
                    <a:pt x="2565" y="10001"/>
                  </a:lnTo>
                  <a:lnTo>
                    <a:pt x="0" y="5061"/>
                  </a:lnTo>
                  <a:lnTo>
                    <a:pt x="2620" y="0"/>
                  </a:lnTo>
                </a:path>
              </a:pathLst>
            </a:custGeom>
            <a:solidFill>
              <a:srgbClr val="92D400"/>
            </a:solidFill>
            <a:ln w="9525" algn="ctr">
              <a:solidFill>
                <a:schemeClr val="bg1"/>
              </a:solidFill>
              <a:miter lim="800000"/>
              <a:headEnd/>
              <a:tailEnd/>
            </a:ln>
          </p:spPr>
          <p:txBody>
            <a:bodyPr lIns="36000" tIns="72000" rIns="36000" bIns="36000" anchor="ctr" anchorCtr="1"/>
            <a:lstStyle/>
            <a:p>
              <a:pPr algn="ctr"/>
              <a:r>
                <a:rPr lang="tr-TR" altLang="ja-JP" sz="1800" b="1" dirty="0">
                  <a:solidFill>
                    <a:schemeClr val="bg1"/>
                  </a:solidFill>
                  <a:ea typeface="MS PGothic" pitchFamily="34" charset="-128"/>
                </a:rPr>
                <a:t>Şirketler Topluluğu</a:t>
              </a:r>
            </a:p>
          </p:txBody>
        </p:sp>
        <p:grpSp>
          <p:nvGrpSpPr>
            <p:cNvPr id="3" name="Group 21"/>
            <p:cNvGrpSpPr>
              <a:grpSpLocks/>
            </p:cNvGrpSpPr>
            <p:nvPr/>
          </p:nvGrpSpPr>
          <p:grpSpPr bwMode="auto">
            <a:xfrm>
              <a:off x="853200" y="1942778"/>
              <a:ext cx="8497274" cy="5616623"/>
              <a:chOff x="2241377" y="1536547"/>
              <a:chExt cx="4464360" cy="4318859"/>
            </a:xfrm>
          </p:grpSpPr>
          <p:sp>
            <p:nvSpPr>
              <p:cNvPr id="23" name="Freeform 2"/>
              <p:cNvSpPr>
                <a:spLocks/>
              </p:cNvSpPr>
              <p:nvPr/>
            </p:nvSpPr>
            <p:spPr bwMode="blackWhite">
              <a:xfrm>
                <a:off x="3605530" y="1536547"/>
                <a:ext cx="1736227" cy="1384096"/>
              </a:xfrm>
              <a:custGeom>
                <a:avLst/>
                <a:gdLst>
                  <a:gd name="T0" fmla="*/ 454891 w 10000"/>
                  <a:gd name="T1" fmla="*/ 0 h 10001"/>
                  <a:gd name="T2" fmla="*/ 1287586 w 10000"/>
                  <a:gd name="T3" fmla="*/ 0 h 10001"/>
                  <a:gd name="T4" fmla="*/ 1736227 w 10000"/>
                  <a:gd name="T5" fmla="*/ 624749 h 10001"/>
                  <a:gd name="T6" fmla="*/ 1292447 w 10000"/>
                  <a:gd name="T7" fmla="*/ 1234438 h 10001"/>
                  <a:gd name="T8" fmla="*/ 445342 w 10000"/>
                  <a:gd name="T9" fmla="*/ 1234561 h 10001"/>
                  <a:gd name="T10" fmla="*/ 0 w 10000"/>
                  <a:gd name="T11" fmla="*/ 624749 h 10001"/>
                  <a:gd name="T12" fmla="*/ 454891 w 10000"/>
                  <a:gd name="T13" fmla="*/ 0 h 10001"/>
                  <a:gd name="T14" fmla="*/ 0 60000 65536"/>
                  <a:gd name="T15" fmla="*/ 0 60000 65536"/>
                  <a:gd name="T16" fmla="*/ 0 60000 65536"/>
                  <a:gd name="T17" fmla="*/ 0 60000 65536"/>
                  <a:gd name="T18" fmla="*/ 0 60000 65536"/>
                  <a:gd name="T19" fmla="*/ 0 60000 65536"/>
                  <a:gd name="T20" fmla="*/ 0 60000 65536"/>
                  <a:gd name="T21" fmla="*/ 0 w 10000"/>
                  <a:gd name="T22" fmla="*/ 0 h 10001"/>
                  <a:gd name="T23" fmla="*/ 10000 w 10000"/>
                  <a:gd name="T24" fmla="*/ 10001 h 100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00" h="10001">
                    <a:moveTo>
                      <a:pt x="2620" y="0"/>
                    </a:moveTo>
                    <a:lnTo>
                      <a:pt x="7416" y="0"/>
                    </a:lnTo>
                    <a:lnTo>
                      <a:pt x="10000" y="5061"/>
                    </a:lnTo>
                    <a:lnTo>
                      <a:pt x="7444" y="10000"/>
                    </a:lnTo>
                    <a:lnTo>
                      <a:pt x="2565" y="10001"/>
                    </a:lnTo>
                    <a:lnTo>
                      <a:pt x="0" y="5061"/>
                    </a:lnTo>
                    <a:lnTo>
                      <a:pt x="2620" y="0"/>
                    </a:lnTo>
                  </a:path>
                </a:pathLst>
              </a:custGeom>
              <a:solidFill>
                <a:srgbClr val="97A602"/>
              </a:solidFill>
              <a:ln w="9525" algn="ctr">
                <a:solidFill>
                  <a:schemeClr val="bg1"/>
                </a:solidFill>
                <a:miter lim="800000"/>
                <a:headEnd/>
                <a:tailEnd/>
              </a:ln>
            </p:spPr>
            <p:txBody>
              <a:bodyPr lIns="36000" tIns="72000" rIns="36000" bIns="36000" anchor="ctr" anchorCtr="1"/>
              <a:lstStyle/>
              <a:p>
                <a:pPr algn="ctr"/>
                <a:r>
                  <a:rPr lang="tr-TR" altLang="ja-JP" sz="1800" b="1" dirty="0">
                    <a:solidFill>
                      <a:schemeClr val="bg1"/>
                    </a:solidFill>
                    <a:ea typeface="MS PGothic" pitchFamily="34" charset="-128"/>
                  </a:rPr>
                  <a:t>Yasal Yapı ve                             Pay Sahipliği Hakları</a:t>
                </a:r>
                <a:endParaRPr lang="en-US" altLang="ja-JP" sz="1800" b="1" dirty="0">
                  <a:solidFill>
                    <a:schemeClr val="bg1"/>
                  </a:solidFill>
                  <a:ea typeface="MS PGothic" pitchFamily="34" charset="-128"/>
                </a:endParaRPr>
              </a:p>
            </p:txBody>
          </p:sp>
          <p:sp>
            <p:nvSpPr>
              <p:cNvPr id="24" name="Freeform 2"/>
              <p:cNvSpPr>
                <a:spLocks/>
              </p:cNvSpPr>
              <p:nvPr/>
            </p:nvSpPr>
            <p:spPr bwMode="blackWhite">
              <a:xfrm>
                <a:off x="2241377" y="2257216"/>
                <a:ext cx="1736227" cy="1384096"/>
              </a:xfrm>
              <a:custGeom>
                <a:avLst/>
                <a:gdLst>
                  <a:gd name="T0" fmla="*/ 454891 w 10000"/>
                  <a:gd name="T1" fmla="*/ 0 h 10001"/>
                  <a:gd name="T2" fmla="*/ 1287586 w 10000"/>
                  <a:gd name="T3" fmla="*/ 0 h 10001"/>
                  <a:gd name="T4" fmla="*/ 1736227 w 10000"/>
                  <a:gd name="T5" fmla="*/ 624749 h 10001"/>
                  <a:gd name="T6" fmla="*/ 1292447 w 10000"/>
                  <a:gd name="T7" fmla="*/ 1234438 h 10001"/>
                  <a:gd name="T8" fmla="*/ 445342 w 10000"/>
                  <a:gd name="T9" fmla="*/ 1234561 h 10001"/>
                  <a:gd name="T10" fmla="*/ 0 w 10000"/>
                  <a:gd name="T11" fmla="*/ 624749 h 10001"/>
                  <a:gd name="T12" fmla="*/ 454891 w 10000"/>
                  <a:gd name="T13" fmla="*/ 0 h 10001"/>
                  <a:gd name="T14" fmla="*/ 0 60000 65536"/>
                  <a:gd name="T15" fmla="*/ 0 60000 65536"/>
                  <a:gd name="T16" fmla="*/ 0 60000 65536"/>
                  <a:gd name="T17" fmla="*/ 0 60000 65536"/>
                  <a:gd name="T18" fmla="*/ 0 60000 65536"/>
                  <a:gd name="T19" fmla="*/ 0 60000 65536"/>
                  <a:gd name="T20" fmla="*/ 0 60000 65536"/>
                  <a:gd name="T21" fmla="*/ 0 w 10000"/>
                  <a:gd name="T22" fmla="*/ 0 h 10001"/>
                  <a:gd name="T23" fmla="*/ 10000 w 10000"/>
                  <a:gd name="T24" fmla="*/ 10001 h 100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00" h="10001">
                    <a:moveTo>
                      <a:pt x="2620" y="0"/>
                    </a:moveTo>
                    <a:lnTo>
                      <a:pt x="7416" y="0"/>
                    </a:lnTo>
                    <a:lnTo>
                      <a:pt x="10000" y="5061"/>
                    </a:lnTo>
                    <a:lnTo>
                      <a:pt x="7444" y="10000"/>
                    </a:lnTo>
                    <a:lnTo>
                      <a:pt x="2565" y="10001"/>
                    </a:lnTo>
                    <a:lnTo>
                      <a:pt x="0" y="5061"/>
                    </a:lnTo>
                    <a:lnTo>
                      <a:pt x="2620" y="0"/>
                    </a:lnTo>
                  </a:path>
                </a:pathLst>
              </a:custGeom>
              <a:solidFill>
                <a:srgbClr val="1462FF"/>
              </a:solidFill>
              <a:ln w="9525" algn="ctr">
                <a:solidFill>
                  <a:schemeClr val="bg1"/>
                </a:solidFill>
                <a:miter lim="800000"/>
                <a:headEnd/>
                <a:tailEnd/>
              </a:ln>
            </p:spPr>
            <p:txBody>
              <a:bodyPr lIns="36000" tIns="72000" rIns="36000" bIns="36000" anchor="ctr" anchorCtr="1"/>
              <a:lstStyle/>
              <a:p>
                <a:pPr algn="ctr"/>
                <a:r>
                  <a:rPr lang="tr-TR" altLang="ja-JP" sz="1800" b="1" dirty="0">
                    <a:solidFill>
                      <a:srgbClr val="FFFFFF"/>
                    </a:solidFill>
                    <a:ea typeface="MS PGothic" pitchFamily="34" charset="-128"/>
                  </a:rPr>
                  <a:t>Bağımsız Denetim</a:t>
                </a:r>
              </a:p>
            </p:txBody>
          </p:sp>
          <p:sp>
            <p:nvSpPr>
              <p:cNvPr id="27" name="Freeform 2"/>
              <p:cNvSpPr>
                <a:spLocks/>
              </p:cNvSpPr>
              <p:nvPr/>
            </p:nvSpPr>
            <p:spPr bwMode="blackWhite">
              <a:xfrm>
                <a:off x="2241550" y="3751500"/>
                <a:ext cx="1736227" cy="1384096"/>
              </a:xfrm>
              <a:custGeom>
                <a:avLst/>
                <a:gdLst>
                  <a:gd name="T0" fmla="*/ 454891 w 10000"/>
                  <a:gd name="T1" fmla="*/ 0 h 10001"/>
                  <a:gd name="T2" fmla="*/ 1287586 w 10000"/>
                  <a:gd name="T3" fmla="*/ 0 h 10001"/>
                  <a:gd name="T4" fmla="*/ 1736227 w 10000"/>
                  <a:gd name="T5" fmla="*/ 624749 h 10001"/>
                  <a:gd name="T6" fmla="*/ 1292447 w 10000"/>
                  <a:gd name="T7" fmla="*/ 1234438 h 10001"/>
                  <a:gd name="T8" fmla="*/ 445342 w 10000"/>
                  <a:gd name="T9" fmla="*/ 1234561 h 10001"/>
                  <a:gd name="T10" fmla="*/ 0 w 10000"/>
                  <a:gd name="T11" fmla="*/ 624749 h 10001"/>
                  <a:gd name="T12" fmla="*/ 454891 w 10000"/>
                  <a:gd name="T13" fmla="*/ 0 h 10001"/>
                  <a:gd name="T14" fmla="*/ 0 60000 65536"/>
                  <a:gd name="T15" fmla="*/ 0 60000 65536"/>
                  <a:gd name="T16" fmla="*/ 0 60000 65536"/>
                  <a:gd name="T17" fmla="*/ 0 60000 65536"/>
                  <a:gd name="T18" fmla="*/ 0 60000 65536"/>
                  <a:gd name="T19" fmla="*/ 0 60000 65536"/>
                  <a:gd name="T20" fmla="*/ 0 60000 65536"/>
                  <a:gd name="T21" fmla="*/ 0 w 10000"/>
                  <a:gd name="T22" fmla="*/ 0 h 10001"/>
                  <a:gd name="T23" fmla="*/ 10000 w 10000"/>
                  <a:gd name="T24" fmla="*/ 10001 h 100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00" h="10001">
                    <a:moveTo>
                      <a:pt x="2620" y="0"/>
                    </a:moveTo>
                    <a:lnTo>
                      <a:pt x="7416" y="0"/>
                    </a:lnTo>
                    <a:lnTo>
                      <a:pt x="10000" y="5061"/>
                    </a:lnTo>
                    <a:lnTo>
                      <a:pt x="7444" y="10000"/>
                    </a:lnTo>
                    <a:lnTo>
                      <a:pt x="2565" y="10001"/>
                    </a:lnTo>
                    <a:lnTo>
                      <a:pt x="0" y="5061"/>
                    </a:lnTo>
                    <a:lnTo>
                      <a:pt x="2620" y="0"/>
                    </a:lnTo>
                  </a:path>
                </a:pathLst>
              </a:custGeom>
              <a:solidFill>
                <a:srgbClr val="0078A6"/>
              </a:solidFill>
              <a:ln w="9525" algn="ctr">
                <a:solidFill>
                  <a:schemeClr val="bg1"/>
                </a:solidFill>
                <a:miter lim="800000"/>
                <a:headEnd/>
                <a:tailEnd/>
              </a:ln>
            </p:spPr>
            <p:txBody>
              <a:bodyPr lIns="36000" tIns="72000" rIns="36000" bIns="36000" anchor="ctr" anchorCtr="1"/>
              <a:lstStyle/>
              <a:p>
                <a:pPr algn="ctr"/>
                <a:r>
                  <a:rPr lang="tr-TR" altLang="ja-JP" sz="1800" b="1" dirty="0">
                    <a:solidFill>
                      <a:srgbClr val="FFFFFF"/>
                    </a:solidFill>
                    <a:ea typeface="MS PGothic" pitchFamily="34" charset="-128"/>
                  </a:rPr>
                  <a:t>Mali Durum ve                       Finansal Raporlama </a:t>
                </a:r>
              </a:p>
            </p:txBody>
          </p:sp>
          <p:sp>
            <p:nvSpPr>
              <p:cNvPr id="28" name="Freeform 2"/>
              <p:cNvSpPr>
                <a:spLocks/>
              </p:cNvSpPr>
              <p:nvPr/>
            </p:nvSpPr>
            <p:spPr bwMode="blackWhite">
              <a:xfrm>
                <a:off x="4969510" y="3751500"/>
                <a:ext cx="1736227" cy="1384096"/>
              </a:xfrm>
              <a:custGeom>
                <a:avLst/>
                <a:gdLst>
                  <a:gd name="T0" fmla="*/ 454891 w 10000"/>
                  <a:gd name="T1" fmla="*/ 0 h 10001"/>
                  <a:gd name="T2" fmla="*/ 1287586 w 10000"/>
                  <a:gd name="T3" fmla="*/ 0 h 10001"/>
                  <a:gd name="T4" fmla="*/ 1736227 w 10000"/>
                  <a:gd name="T5" fmla="*/ 624749 h 10001"/>
                  <a:gd name="T6" fmla="*/ 1292447 w 10000"/>
                  <a:gd name="T7" fmla="*/ 1234438 h 10001"/>
                  <a:gd name="T8" fmla="*/ 445342 w 10000"/>
                  <a:gd name="T9" fmla="*/ 1234561 h 10001"/>
                  <a:gd name="T10" fmla="*/ 0 w 10000"/>
                  <a:gd name="T11" fmla="*/ 624749 h 10001"/>
                  <a:gd name="T12" fmla="*/ 454891 w 10000"/>
                  <a:gd name="T13" fmla="*/ 0 h 10001"/>
                  <a:gd name="T14" fmla="*/ 0 60000 65536"/>
                  <a:gd name="T15" fmla="*/ 0 60000 65536"/>
                  <a:gd name="T16" fmla="*/ 0 60000 65536"/>
                  <a:gd name="T17" fmla="*/ 0 60000 65536"/>
                  <a:gd name="T18" fmla="*/ 0 60000 65536"/>
                  <a:gd name="T19" fmla="*/ 0 60000 65536"/>
                  <a:gd name="T20" fmla="*/ 0 60000 65536"/>
                  <a:gd name="T21" fmla="*/ 0 w 10000"/>
                  <a:gd name="T22" fmla="*/ 0 h 10001"/>
                  <a:gd name="T23" fmla="*/ 10000 w 10000"/>
                  <a:gd name="T24" fmla="*/ 10001 h 100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00" h="10001">
                    <a:moveTo>
                      <a:pt x="2620" y="0"/>
                    </a:moveTo>
                    <a:lnTo>
                      <a:pt x="7416" y="0"/>
                    </a:lnTo>
                    <a:lnTo>
                      <a:pt x="10000" y="5061"/>
                    </a:lnTo>
                    <a:lnTo>
                      <a:pt x="7444" y="10000"/>
                    </a:lnTo>
                    <a:lnTo>
                      <a:pt x="2565" y="10001"/>
                    </a:lnTo>
                    <a:lnTo>
                      <a:pt x="0" y="5061"/>
                    </a:lnTo>
                    <a:lnTo>
                      <a:pt x="2620" y="0"/>
                    </a:lnTo>
                  </a:path>
                </a:pathLst>
              </a:custGeom>
              <a:solidFill>
                <a:srgbClr val="3C8A2E"/>
              </a:solidFill>
              <a:ln w="9525" algn="ctr">
                <a:solidFill>
                  <a:schemeClr val="bg1"/>
                </a:solidFill>
                <a:miter lim="800000"/>
                <a:headEnd/>
                <a:tailEnd/>
              </a:ln>
            </p:spPr>
            <p:txBody>
              <a:bodyPr lIns="36000" tIns="72000" rIns="36000" bIns="36000" anchor="ctr" anchorCtr="1"/>
              <a:lstStyle/>
              <a:p>
                <a:pPr algn="ctr"/>
                <a:r>
                  <a:rPr lang="tr-TR" altLang="ja-JP" sz="1800" b="1" dirty="0">
                    <a:solidFill>
                      <a:srgbClr val="FFFFFF"/>
                    </a:solidFill>
                    <a:latin typeface="Arial" charset="0"/>
                    <a:ea typeface="ＭＳ Ｐゴシック" pitchFamily="50" charset="-128"/>
                    <a:cs typeface="Arial" charset="0"/>
                  </a:rPr>
                  <a:t>Kurumsal Yönetim                İlkeleri</a:t>
                </a:r>
                <a:endParaRPr lang="tr-TR" altLang="ja-JP" sz="1800" dirty="0">
                  <a:solidFill>
                    <a:srgbClr val="FFFFFF"/>
                  </a:solidFill>
                  <a:latin typeface="Arial" charset="0"/>
                  <a:ea typeface="ＭＳ Ｐゴシック" pitchFamily="50" charset="-128"/>
                  <a:cs typeface="Arial" charset="0"/>
                </a:endParaRPr>
              </a:p>
            </p:txBody>
          </p:sp>
          <p:sp>
            <p:nvSpPr>
              <p:cNvPr id="29" name="Freeform 2"/>
              <p:cNvSpPr>
                <a:spLocks/>
              </p:cNvSpPr>
              <p:nvPr>
                <p:custDataLst>
                  <p:tags r:id="rId2"/>
                </p:custDataLst>
              </p:nvPr>
            </p:nvSpPr>
            <p:spPr bwMode="blackWhite">
              <a:xfrm>
                <a:off x="3605530" y="4471310"/>
                <a:ext cx="1736227" cy="1384096"/>
              </a:xfrm>
              <a:custGeom>
                <a:avLst/>
                <a:gdLst>
                  <a:gd name="T0" fmla="*/ 454891 w 10000"/>
                  <a:gd name="T1" fmla="*/ 0 h 10001"/>
                  <a:gd name="T2" fmla="*/ 1287586 w 10000"/>
                  <a:gd name="T3" fmla="*/ 0 h 10001"/>
                  <a:gd name="T4" fmla="*/ 1736227 w 10000"/>
                  <a:gd name="T5" fmla="*/ 624749 h 10001"/>
                  <a:gd name="T6" fmla="*/ 1292447 w 10000"/>
                  <a:gd name="T7" fmla="*/ 1234438 h 10001"/>
                  <a:gd name="T8" fmla="*/ 445342 w 10000"/>
                  <a:gd name="T9" fmla="*/ 1234561 h 10001"/>
                  <a:gd name="T10" fmla="*/ 0 w 10000"/>
                  <a:gd name="T11" fmla="*/ 624749 h 10001"/>
                  <a:gd name="T12" fmla="*/ 454891 w 10000"/>
                  <a:gd name="T13" fmla="*/ 0 h 10001"/>
                  <a:gd name="T14" fmla="*/ 0 60000 65536"/>
                  <a:gd name="T15" fmla="*/ 0 60000 65536"/>
                  <a:gd name="T16" fmla="*/ 0 60000 65536"/>
                  <a:gd name="T17" fmla="*/ 0 60000 65536"/>
                  <a:gd name="T18" fmla="*/ 0 60000 65536"/>
                  <a:gd name="T19" fmla="*/ 0 60000 65536"/>
                  <a:gd name="T20" fmla="*/ 0 60000 65536"/>
                  <a:gd name="T21" fmla="*/ 0 w 10000"/>
                  <a:gd name="T22" fmla="*/ 0 h 10001"/>
                  <a:gd name="T23" fmla="*/ 10000 w 10000"/>
                  <a:gd name="T24" fmla="*/ 10001 h 100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00" h="10001">
                    <a:moveTo>
                      <a:pt x="2620" y="0"/>
                    </a:moveTo>
                    <a:lnTo>
                      <a:pt x="7416" y="0"/>
                    </a:lnTo>
                    <a:lnTo>
                      <a:pt x="10000" y="5061"/>
                    </a:lnTo>
                    <a:lnTo>
                      <a:pt x="7444" y="10000"/>
                    </a:lnTo>
                    <a:lnTo>
                      <a:pt x="2565" y="10001"/>
                    </a:lnTo>
                    <a:lnTo>
                      <a:pt x="0" y="5061"/>
                    </a:lnTo>
                    <a:lnTo>
                      <a:pt x="2620" y="0"/>
                    </a:lnTo>
                  </a:path>
                </a:pathLst>
              </a:custGeom>
              <a:solidFill>
                <a:srgbClr val="00A1DE"/>
              </a:solidFill>
              <a:ln w="9525" algn="ctr">
                <a:solidFill>
                  <a:schemeClr val="bg1"/>
                </a:solidFill>
                <a:miter lim="800000"/>
                <a:headEnd/>
                <a:tailEnd/>
              </a:ln>
            </p:spPr>
            <p:txBody>
              <a:bodyPr lIns="36000" tIns="72000" rIns="36000" bIns="36000" anchor="ctr" anchorCtr="1"/>
              <a:lstStyle/>
              <a:p>
                <a:pPr algn="ctr"/>
                <a:r>
                  <a:rPr lang="tr-TR" altLang="ja-JP" sz="1800" b="1" dirty="0">
                    <a:solidFill>
                      <a:schemeClr val="bg1"/>
                    </a:solidFill>
                    <a:ea typeface="MS PGothic" pitchFamily="34" charset="-128"/>
                  </a:rPr>
                  <a:t>Bilgi Toplumu          Hizmetleri</a:t>
                </a:r>
                <a:endParaRPr lang="en-US" altLang="ja-JP" sz="1800" b="1" dirty="0">
                  <a:solidFill>
                    <a:schemeClr val="bg1"/>
                  </a:solidFill>
                  <a:ea typeface="MS PGothic" pitchFamily="34" charset="-128"/>
                </a:endParaRPr>
              </a:p>
            </p:txBody>
          </p:sp>
        </p:grpSp>
      </p:grpSp>
      <p:sp>
        <p:nvSpPr>
          <p:cNvPr id="15" name="Rectangle 14"/>
          <p:cNvSpPr>
            <a:spLocks noChangeArrowheads="1"/>
          </p:cNvSpPr>
          <p:nvPr>
            <p:custDataLst>
              <p:tags r:id="rId1"/>
            </p:custDataLst>
          </p:nvPr>
        </p:nvSpPr>
        <p:spPr bwMode="auto">
          <a:xfrm>
            <a:off x="7841833" y="6544251"/>
            <a:ext cx="1049966" cy="128240"/>
          </a:xfrm>
          <a:prstGeom prst="rect">
            <a:avLst/>
          </a:prstGeom>
          <a:noFill/>
          <a:ln w="25400" algn="ctr">
            <a:noFill/>
            <a:miter lim="800000"/>
            <a:headEnd/>
            <a:tailEnd/>
          </a:ln>
        </p:spPr>
        <p:txBody>
          <a:bodyPr wrap="none" lIns="0" tIns="0" rIns="0" bIns="0">
            <a:spAutoFit/>
          </a:bodyPr>
          <a:lstStyle/>
          <a:p>
            <a:pPr algn="r" defTabSz="857491">
              <a:lnSpc>
                <a:spcPts val="1010"/>
              </a:lnSpc>
              <a:defRPr/>
            </a:pPr>
            <a:r>
              <a:rPr lang="en-US" sz="800" dirty="0">
                <a:solidFill>
                  <a:srgbClr val="002776"/>
                </a:solidFill>
              </a:rPr>
              <a:t>©201</a:t>
            </a:r>
            <a:r>
              <a:rPr lang="tr-TR" sz="800" dirty="0">
                <a:solidFill>
                  <a:srgbClr val="002776"/>
                </a:solidFill>
              </a:rPr>
              <a:t>2</a:t>
            </a:r>
            <a:r>
              <a:rPr lang="en-US" sz="800" dirty="0">
                <a:solidFill>
                  <a:srgbClr val="002776"/>
                </a:solidFill>
              </a:rPr>
              <a:t> Deloitte</a:t>
            </a:r>
            <a:r>
              <a:rPr lang="tr-TR" sz="800" dirty="0">
                <a:solidFill>
                  <a:srgbClr val="002776"/>
                </a:solidFill>
              </a:rPr>
              <a:t> Türkiye</a:t>
            </a:r>
          </a:p>
        </p:txBody>
      </p:sp>
      <p:sp>
        <p:nvSpPr>
          <p:cNvPr id="5" name="TextBox 4"/>
          <p:cNvSpPr txBox="1"/>
          <p:nvPr/>
        </p:nvSpPr>
        <p:spPr>
          <a:xfrm>
            <a:off x="3593402" y="3745641"/>
            <a:ext cx="2088108" cy="461665"/>
          </a:xfrm>
          <a:prstGeom prst="rect">
            <a:avLst/>
          </a:prstGeom>
          <a:noFill/>
        </p:spPr>
        <p:txBody>
          <a:bodyPr wrap="square" rtlCol="0">
            <a:spAutoFit/>
          </a:bodyPr>
          <a:lstStyle/>
          <a:p>
            <a:pPr algn="ctr"/>
            <a:r>
              <a:rPr lang="tr-TR" sz="2400" b="1" dirty="0" smtClean="0">
                <a:solidFill>
                  <a:schemeClr val="accent1">
                    <a:lumMod val="75000"/>
                  </a:schemeClr>
                </a:solidFill>
              </a:rPr>
              <a:t> ŞİRKETİNİZ</a:t>
            </a:r>
            <a:endParaRPr lang="tr-TR" sz="2400" b="1" dirty="0">
              <a:solidFill>
                <a:schemeClr val="accent1">
                  <a:lumMod val="75000"/>
                </a:schemeClr>
              </a:solidFill>
            </a:endParaRPr>
          </a:p>
        </p:txBody>
      </p:sp>
    </p:spTree>
    <p:extLst>
      <p:ext uri="{BB962C8B-B14F-4D97-AF65-F5344CB8AC3E}">
        <p14:creationId xmlns:p14="http://schemas.microsoft.com/office/powerpoint/2010/main" val="28362923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9"/>
          <p:cNvSpPr>
            <a:spLocks noGrp="1"/>
          </p:cNvSpPr>
          <p:nvPr>
            <p:ph type="sldNum" sz="quarter" idx="10"/>
          </p:nvPr>
        </p:nvSpPr>
        <p:spPr/>
        <p:txBody>
          <a:bodyPr/>
          <a:lstStyle/>
          <a:p>
            <a:fld id="{B843195E-0639-4F83-AD41-404793A9669A}" type="slidenum">
              <a:rPr lang="en-US"/>
              <a:pPr/>
              <a:t>19</a:t>
            </a:fld>
            <a:endParaRPr lang="en-US"/>
          </a:p>
        </p:txBody>
      </p:sp>
      <p:sp>
        <p:nvSpPr>
          <p:cNvPr id="142340" name="Rectangle 4"/>
          <p:cNvSpPr>
            <a:spLocks noGrp="1"/>
          </p:cNvSpPr>
          <p:nvPr>
            <p:ph type="title" idx="4294967295"/>
          </p:nvPr>
        </p:nvSpPr>
        <p:spPr>
          <a:xfrm>
            <a:off x="408361" y="397728"/>
            <a:ext cx="8422522" cy="630202"/>
          </a:xfrm>
        </p:spPr>
        <p:txBody>
          <a:bodyPr/>
          <a:lstStyle/>
          <a:p>
            <a:pPr>
              <a:lnSpc>
                <a:spcPct val="100000"/>
              </a:lnSpc>
            </a:pPr>
            <a:r>
              <a:rPr lang="tr-TR" dirty="0" err="1" smtClean="0"/>
              <a:t>TTKMetre</a:t>
            </a:r>
            <a:r>
              <a:rPr lang="en-US" dirty="0" smtClean="0"/>
              <a:t/>
            </a:r>
            <a:br>
              <a:rPr lang="en-US" dirty="0" smtClean="0"/>
            </a:br>
            <a:r>
              <a:rPr lang="tr-TR" sz="2000" b="0" dirty="0" smtClean="0"/>
              <a:t>Sorulara ilişkin bilgi kutucukları bulunmaktadır</a:t>
            </a:r>
            <a:endParaRPr lang="en-US" sz="2000" b="0" dirty="0" smtClean="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91938" y="1270329"/>
            <a:ext cx="8360134" cy="5208348"/>
          </a:xfrm>
          <a:prstGeom prst="rect">
            <a:avLst/>
          </a:prstGeom>
          <a:ln w="25400">
            <a:solidFill>
              <a:srgbClr val="00A1DE"/>
            </a:solidFill>
          </a:ln>
        </p:spPr>
      </p:pic>
    </p:spTree>
    <p:extLst>
      <p:ext uri="{BB962C8B-B14F-4D97-AF65-F5344CB8AC3E}">
        <p14:creationId xmlns:p14="http://schemas.microsoft.com/office/powerpoint/2010/main" val="11279129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9"/>
          <p:cNvSpPr>
            <a:spLocks noGrp="1"/>
          </p:cNvSpPr>
          <p:nvPr>
            <p:ph type="sldNum" sz="quarter" idx="10"/>
          </p:nvPr>
        </p:nvSpPr>
        <p:spPr bwMode="auto">
          <a:noFill/>
          <a:ln>
            <a:miter lim="800000"/>
            <a:headEnd/>
            <a:tailEnd/>
          </a:ln>
        </p:spPr>
        <p:txBody>
          <a:bodyPr/>
          <a:lstStyle/>
          <a:p>
            <a:pPr defTabSz="912642">
              <a:lnSpc>
                <a:spcPts val="1075"/>
              </a:lnSpc>
            </a:pPr>
            <a:fld id="{5634C04E-1884-4750-A3E3-05D9B0652A4F}" type="slidenum">
              <a:rPr lang="en-US" smtClean="0"/>
              <a:pPr defTabSz="912642">
                <a:lnSpc>
                  <a:spcPts val="1075"/>
                </a:lnSpc>
              </a:pPr>
              <a:t>20</a:t>
            </a:fld>
            <a:endParaRPr lang="en-US" dirty="0" smtClean="0"/>
          </a:p>
        </p:txBody>
      </p:sp>
      <p:sp>
        <p:nvSpPr>
          <p:cNvPr id="134147" name="Rectangle 2"/>
          <p:cNvSpPr>
            <a:spLocks noGrp="1"/>
          </p:cNvSpPr>
          <p:nvPr>
            <p:ph type="title" idx="4294967295"/>
          </p:nvPr>
        </p:nvSpPr>
        <p:spPr/>
        <p:txBody>
          <a:bodyPr/>
          <a:lstStyle/>
          <a:p>
            <a:r>
              <a:rPr lang="tr-TR" sz="2000" dirty="0" smtClean="0"/>
              <a:t>SONUÇ SAYFASI</a:t>
            </a:r>
            <a:endParaRPr lang="en-US" sz="2000" dirty="0" smtClean="0"/>
          </a:p>
        </p:txBody>
      </p:sp>
      <p:sp>
        <p:nvSpPr>
          <p:cNvPr id="134148" name="Rectangle 5"/>
          <p:cNvSpPr txBox="1">
            <a:spLocks/>
          </p:cNvSpPr>
          <p:nvPr/>
        </p:nvSpPr>
        <p:spPr bwMode="auto">
          <a:xfrm>
            <a:off x="422287" y="1147766"/>
            <a:ext cx="8423275" cy="5219700"/>
          </a:xfrm>
          <a:prstGeom prst="rect">
            <a:avLst/>
          </a:prstGeom>
          <a:noFill/>
          <a:ln w="9525">
            <a:noFill/>
            <a:miter lim="800000"/>
            <a:headEnd/>
            <a:tailEnd/>
          </a:ln>
        </p:spPr>
        <p:txBody>
          <a:bodyPr lIns="0" tIns="0" rIns="0" bIns="0"/>
          <a:lstStyle/>
          <a:p>
            <a:pPr defTabSz="911059" eaLnBrk="0" fontAlgn="auto" hangingPunct="0">
              <a:spcBef>
                <a:spcPts val="0"/>
              </a:spcBef>
              <a:spcAft>
                <a:spcPts val="275"/>
              </a:spcAft>
            </a:pPr>
            <a:endParaRPr lang="tr-TR" sz="1600" dirty="0">
              <a:solidFill>
                <a:srgbClr val="002776"/>
              </a:solidFill>
              <a:latin typeface="Arial"/>
              <a:cs typeface="+mn-cs"/>
            </a:endParaRPr>
          </a:p>
          <a:p>
            <a:pPr defTabSz="911059" eaLnBrk="0" fontAlgn="auto" hangingPunct="0">
              <a:spcBef>
                <a:spcPts val="0"/>
              </a:spcBef>
              <a:spcAft>
                <a:spcPts val="275"/>
              </a:spcAft>
            </a:pPr>
            <a:r>
              <a:rPr lang="tr-TR" sz="2400" dirty="0" smtClean="0">
                <a:solidFill>
                  <a:srgbClr val="002776"/>
                </a:solidFill>
                <a:latin typeface="Arial"/>
                <a:cs typeface="+mn-cs"/>
              </a:rPr>
              <a:t>Çalışma tamamlandığında ( tüm sorular yanıtlandığında) değerlendirme sonuçları sayfasına yönlendirileceksiniz. Dilediğiniz  takdirde değerlendirme sonuçlarını sisteme kayıt sırasında vermiş olduğunuz </a:t>
            </a:r>
            <a:r>
              <a:rPr lang="tr-TR" sz="2400" i="1" dirty="0" smtClean="0">
                <a:solidFill>
                  <a:srgbClr val="002776"/>
                </a:solidFill>
                <a:latin typeface="Arial"/>
                <a:cs typeface="+mn-cs"/>
              </a:rPr>
              <a:t>e-posta</a:t>
            </a:r>
            <a:r>
              <a:rPr lang="tr-TR" sz="2400" dirty="0" smtClean="0">
                <a:solidFill>
                  <a:srgbClr val="002776"/>
                </a:solidFill>
                <a:latin typeface="Arial"/>
                <a:cs typeface="+mn-cs"/>
              </a:rPr>
              <a:t> adresine göndertebilir  ya da </a:t>
            </a:r>
            <a:r>
              <a:rPr lang="tr-TR" sz="2400" i="1" dirty="0" smtClean="0">
                <a:solidFill>
                  <a:srgbClr val="002776"/>
                </a:solidFill>
                <a:latin typeface="Arial"/>
                <a:cs typeface="+mn-cs"/>
              </a:rPr>
              <a:t>yazdır</a:t>
            </a:r>
            <a:r>
              <a:rPr lang="tr-TR" sz="2400" dirty="0" smtClean="0">
                <a:solidFill>
                  <a:srgbClr val="002776"/>
                </a:solidFill>
                <a:latin typeface="Arial"/>
                <a:cs typeface="+mn-cs"/>
              </a:rPr>
              <a:t> tuşuna tıklayarak yazıcıdan bir çıktı alabilirsiniz</a:t>
            </a:r>
            <a:r>
              <a:rPr lang="tr-TR" sz="1600" dirty="0" smtClean="0">
                <a:solidFill>
                  <a:srgbClr val="002776"/>
                </a:solidFill>
                <a:latin typeface="Arial"/>
                <a:cs typeface="+mn-cs"/>
              </a:rPr>
              <a:t>.</a:t>
            </a:r>
          </a:p>
          <a:p>
            <a:pPr defTabSz="911059" fontAlgn="auto">
              <a:spcBef>
                <a:spcPts val="0"/>
              </a:spcBef>
              <a:spcAft>
                <a:spcPts val="0"/>
              </a:spcAft>
            </a:pPr>
            <a:endParaRPr lang="tr-TR" sz="1600" dirty="0" smtClean="0">
              <a:solidFill>
                <a:srgbClr val="002776"/>
              </a:solidFill>
              <a:latin typeface="Arial"/>
              <a:cs typeface="+mn-cs"/>
            </a:endParaRPr>
          </a:p>
          <a:p>
            <a:pPr defTabSz="911059" fontAlgn="auto">
              <a:spcBef>
                <a:spcPts val="0"/>
              </a:spcBef>
              <a:spcAft>
                <a:spcPts val="0"/>
              </a:spcAft>
            </a:pPr>
            <a:endParaRPr lang="tr-TR" sz="2400" dirty="0" smtClean="0">
              <a:solidFill>
                <a:srgbClr val="002776"/>
              </a:solidFill>
              <a:latin typeface="Arial"/>
              <a:cs typeface="+mn-cs"/>
            </a:endParaRPr>
          </a:p>
          <a:p>
            <a:pPr defTabSz="911059" fontAlgn="auto">
              <a:spcBef>
                <a:spcPts val="0"/>
              </a:spcBef>
              <a:spcAft>
                <a:spcPts val="0"/>
              </a:spcAft>
            </a:pPr>
            <a:r>
              <a:rPr lang="tr-TR" sz="2400" dirty="0" smtClean="0">
                <a:solidFill>
                  <a:srgbClr val="002776"/>
                </a:solidFill>
                <a:latin typeface="Arial"/>
                <a:cs typeface="+mn-cs"/>
              </a:rPr>
              <a:t>TTKMETRE’nin sonucunda size sağlanacak  çıktılar tamamen sizlerin sunmuş olduğu bilgiler ışığında ortaya çıkan bulgulardır. Bu bilgilerin herhangi birinde değişiklik olması TTKMETRE çıktısını da etkileyecek ve değişmesine neden olacaktır.</a:t>
            </a:r>
          </a:p>
          <a:p>
            <a:pPr defTabSz="911059" fontAlgn="auto">
              <a:spcBef>
                <a:spcPts val="0"/>
              </a:spcBef>
              <a:spcAft>
                <a:spcPts val="0"/>
              </a:spcAft>
            </a:pPr>
            <a:endParaRPr lang="tr-TR" sz="1600" dirty="0">
              <a:solidFill>
                <a:srgbClr val="002776"/>
              </a:solidFill>
              <a:latin typeface="Arial"/>
              <a:cs typeface="+mn-cs"/>
            </a:endParaRPr>
          </a:p>
          <a:p>
            <a:pPr defTabSz="911059" fontAlgn="auto">
              <a:spcBef>
                <a:spcPts val="0"/>
              </a:spcBef>
              <a:spcAft>
                <a:spcPts val="0"/>
              </a:spcAft>
            </a:pPr>
            <a:r>
              <a:rPr lang="tr-TR" sz="1600" dirty="0">
                <a:solidFill>
                  <a:srgbClr val="000000"/>
                </a:solidFill>
                <a:latin typeface="Arial"/>
                <a:cs typeface="+mn-cs"/>
              </a:rPr>
              <a:t> </a:t>
            </a:r>
          </a:p>
          <a:p>
            <a:pPr defTabSz="911059" eaLnBrk="0" fontAlgn="auto" hangingPunct="0">
              <a:spcBef>
                <a:spcPts val="0"/>
              </a:spcBef>
              <a:spcAft>
                <a:spcPts val="275"/>
              </a:spcAft>
            </a:pPr>
            <a:endParaRPr lang="tr-TR" sz="1600" dirty="0">
              <a:solidFill>
                <a:srgbClr val="000000"/>
              </a:solidFill>
              <a:latin typeface="Arial"/>
              <a:cs typeface="+mn-cs"/>
            </a:endParaRPr>
          </a:p>
          <a:p>
            <a:pPr defTabSz="911059" eaLnBrk="0" fontAlgn="auto" hangingPunct="0">
              <a:spcBef>
                <a:spcPts val="0"/>
              </a:spcBef>
              <a:spcAft>
                <a:spcPts val="275"/>
              </a:spcAft>
            </a:pPr>
            <a:endParaRPr lang="tr-TR" sz="1600" dirty="0">
              <a:solidFill>
                <a:srgbClr val="002776"/>
              </a:solidFill>
              <a:latin typeface="Arial"/>
              <a:cs typeface="+mn-cs"/>
            </a:endParaRPr>
          </a:p>
          <a:p>
            <a:pPr defTabSz="911059" eaLnBrk="0" fontAlgn="auto" hangingPunct="0">
              <a:spcBef>
                <a:spcPts val="0"/>
              </a:spcBef>
              <a:spcAft>
                <a:spcPts val="275"/>
              </a:spcAft>
            </a:pPr>
            <a:endParaRPr lang="tr-TR" sz="1600" dirty="0">
              <a:solidFill>
                <a:srgbClr val="002776"/>
              </a:solidFill>
              <a:latin typeface="Arial"/>
              <a:cs typeface="+mn-cs"/>
            </a:endParaRPr>
          </a:p>
          <a:p>
            <a:pPr defTabSz="911059" eaLnBrk="0" fontAlgn="auto" hangingPunct="0">
              <a:spcBef>
                <a:spcPts val="0"/>
              </a:spcBef>
              <a:spcAft>
                <a:spcPts val="275"/>
              </a:spcAft>
            </a:pPr>
            <a:r>
              <a:rPr lang="tr-TR" sz="1600" dirty="0">
                <a:solidFill>
                  <a:srgbClr val="002776"/>
                </a:solidFill>
                <a:latin typeface="Arial"/>
                <a:cs typeface="+mn-cs"/>
              </a:rPr>
              <a:t> </a:t>
            </a:r>
          </a:p>
          <a:p>
            <a:pPr defTabSz="911059" eaLnBrk="0" fontAlgn="auto" hangingPunct="0">
              <a:spcBef>
                <a:spcPts val="0"/>
              </a:spcBef>
              <a:spcAft>
                <a:spcPts val="275"/>
              </a:spcAft>
            </a:pPr>
            <a:r>
              <a:rPr lang="tr-TR" sz="1600" dirty="0">
                <a:solidFill>
                  <a:srgbClr val="002776"/>
                </a:solidFill>
                <a:latin typeface="Arial"/>
                <a:cs typeface="+mn-cs"/>
              </a:rPr>
              <a:t> </a:t>
            </a:r>
          </a:p>
        </p:txBody>
      </p:sp>
    </p:spTree>
    <p:extLst>
      <p:ext uri="{BB962C8B-B14F-4D97-AF65-F5344CB8AC3E}">
        <p14:creationId xmlns:p14="http://schemas.microsoft.com/office/powerpoint/2010/main" val="24933348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5" descr="Degerlendirme Goruntusu.jpg"/>
          <p:cNvPicPr>
            <a:picLocks noChangeAspect="1"/>
          </p:cNvPicPr>
          <p:nvPr/>
        </p:nvPicPr>
        <p:blipFill>
          <a:blip r:embed="rId2" cstate="print"/>
          <a:srcRect/>
          <a:stretch>
            <a:fillRect/>
          </a:stretch>
        </p:blipFill>
        <p:spPr bwMode="auto">
          <a:xfrm>
            <a:off x="317500" y="973150"/>
            <a:ext cx="6086475" cy="5730875"/>
          </a:xfrm>
          <a:prstGeom prst="rect">
            <a:avLst/>
          </a:prstGeom>
          <a:noFill/>
          <a:ln w="9525">
            <a:noFill/>
            <a:miter lim="800000"/>
            <a:headEnd/>
            <a:tailEnd/>
          </a:ln>
        </p:spPr>
      </p:pic>
      <p:sp>
        <p:nvSpPr>
          <p:cNvPr id="137219" name="Slide Number Placeholder 9"/>
          <p:cNvSpPr>
            <a:spLocks noGrp="1"/>
          </p:cNvSpPr>
          <p:nvPr>
            <p:ph type="sldNum" sz="quarter" idx="10"/>
          </p:nvPr>
        </p:nvSpPr>
        <p:spPr bwMode="auto">
          <a:noFill/>
          <a:ln>
            <a:miter lim="800000"/>
            <a:headEnd/>
            <a:tailEnd/>
          </a:ln>
        </p:spPr>
        <p:txBody>
          <a:bodyPr/>
          <a:lstStyle/>
          <a:p>
            <a:pPr defTabSz="912642">
              <a:lnSpc>
                <a:spcPts val="1075"/>
              </a:lnSpc>
            </a:pPr>
            <a:fld id="{C273F3E8-318E-4493-9B90-7FF5CB7A1410}" type="slidenum">
              <a:rPr lang="en-US" smtClean="0"/>
              <a:pPr defTabSz="912642">
                <a:lnSpc>
                  <a:spcPts val="1075"/>
                </a:lnSpc>
              </a:pPr>
              <a:t>21</a:t>
            </a:fld>
            <a:endParaRPr lang="en-US" dirty="0" smtClean="0"/>
          </a:p>
        </p:txBody>
      </p:sp>
      <p:sp>
        <p:nvSpPr>
          <p:cNvPr id="137220" name="Rectangle 4"/>
          <p:cNvSpPr>
            <a:spLocks noGrp="1"/>
          </p:cNvSpPr>
          <p:nvPr>
            <p:ph type="title" idx="4294967295"/>
          </p:nvPr>
        </p:nvSpPr>
        <p:spPr>
          <a:xfrm>
            <a:off x="408000" y="373075"/>
            <a:ext cx="8423275" cy="630237"/>
          </a:xfrm>
        </p:spPr>
        <p:txBody>
          <a:bodyPr/>
          <a:lstStyle/>
          <a:p>
            <a:pPr>
              <a:lnSpc>
                <a:spcPct val="100000"/>
              </a:lnSpc>
            </a:pPr>
            <a:r>
              <a:rPr lang="tr-TR" sz="2000" dirty="0" smtClean="0"/>
              <a:t>TTKMETRE  Sonuç Sayfası ?  </a:t>
            </a:r>
            <a:endParaRPr lang="en-US" sz="2000" b="0" dirty="0" smtClean="0"/>
          </a:p>
        </p:txBody>
      </p:sp>
      <p:sp>
        <p:nvSpPr>
          <p:cNvPr id="7" name="Rectangle 6"/>
          <p:cNvSpPr/>
          <p:nvPr/>
        </p:nvSpPr>
        <p:spPr>
          <a:xfrm>
            <a:off x="6600825" y="1460500"/>
            <a:ext cx="2093913" cy="4827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1870" tIns="40934" rIns="81870" bIns="40934" anchor="ctr"/>
          <a:lstStyle/>
          <a:p>
            <a:pPr algn="ctr" defTabSz="912642" fontAlgn="auto">
              <a:spcBef>
                <a:spcPts val="0"/>
              </a:spcBef>
              <a:spcAft>
                <a:spcPts val="0"/>
              </a:spcAft>
              <a:defRPr/>
            </a:pPr>
            <a:r>
              <a:rPr lang="tr-TR" sz="1800" dirty="0">
                <a:solidFill>
                  <a:srgbClr val="FFFFFF"/>
                </a:solidFill>
              </a:rPr>
              <a:t>Mavi...Şirket notu</a:t>
            </a:r>
          </a:p>
          <a:p>
            <a:pPr algn="ctr" defTabSz="912642" fontAlgn="auto">
              <a:spcBef>
                <a:spcPts val="0"/>
              </a:spcBef>
              <a:spcAft>
                <a:spcPts val="0"/>
              </a:spcAft>
              <a:defRPr/>
            </a:pPr>
            <a:endParaRPr lang="tr-TR" sz="1800" dirty="0">
              <a:solidFill>
                <a:srgbClr val="FFFFFF"/>
              </a:solidFill>
            </a:endParaRPr>
          </a:p>
          <a:p>
            <a:pPr algn="ctr" defTabSz="912642" fontAlgn="auto">
              <a:spcBef>
                <a:spcPts val="0"/>
              </a:spcBef>
              <a:spcAft>
                <a:spcPts val="0"/>
              </a:spcAft>
              <a:defRPr/>
            </a:pPr>
            <a:r>
              <a:rPr lang="tr-TR" sz="1800" dirty="0">
                <a:solidFill>
                  <a:srgbClr val="FFFFFF"/>
                </a:solidFill>
              </a:rPr>
              <a:t>Gri</a:t>
            </a:r>
            <a:r>
              <a:rPr lang="tr-TR" sz="1800" dirty="0" smtClean="0">
                <a:solidFill>
                  <a:srgbClr val="FFFFFF"/>
                </a:solidFill>
              </a:rPr>
              <a:t>........ Aynı ciroyu yapan şirketlerin ortalaması</a:t>
            </a:r>
            <a:endParaRPr lang="tr-TR" sz="1800" dirty="0">
              <a:solidFill>
                <a:srgbClr val="FFFFFF"/>
              </a:solidFill>
            </a:endParaRPr>
          </a:p>
          <a:p>
            <a:pPr algn="ctr" defTabSz="912642" fontAlgn="auto">
              <a:spcBef>
                <a:spcPts val="0"/>
              </a:spcBef>
              <a:spcAft>
                <a:spcPts val="0"/>
              </a:spcAft>
              <a:defRPr/>
            </a:pPr>
            <a:endParaRPr lang="tr-TR" sz="1800" dirty="0">
              <a:solidFill>
                <a:srgbClr val="FFFFFF"/>
              </a:solidFill>
            </a:endParaRPr>
          </a:p>
          <a:p>
            <a:pPr algn="ctr" defTabSz="912642" fontAlgn="auto">
              <a:spcBef>
                <a:spcPts val="0"/>
              </a:spcBef>
              <a:spcAft>
                <a:spcPts val="0"/>
              </a:spcAft>
              <a:defRPr/>
            </a:pPr>
            <a:r>
              <a:rPr lang="tr-TR" sz="1800" dirty="0">
                <a:solidFill>
                  <a:srgbClr val="FFFFFF"/>
                </a:solidFill>
              </a:rPr>
              <a:t>Kırmızı</a:t>
            </a:r>
            <a:r>
              <a:rPr lang="tr-TR" sz="1800" dirty="0" smtClean="0">
                <a:solidFill>
                  <a:srgbClr val="FFFFFF"/>
                </a:solidFill>
              </a:rPr>
              <a:t>.. Türkiye ortalaması . </a:t>
            </a:r>
            <a:endParaRPr lang="tr-TR" sz="1800" dirty="0">
              <a:solidFill>
                <a:srgbClr val="FFFFFF"/>
              </a:solidFill>
            </a:endParaRPr>
          </a:p>
        </p:txBody>
      </p:sp>
    </p:spTree>
    <p:extLst>
      <p:ext uri="{BB962C8B-B14F-4D97-AF65-F5344CB8AC3E}">
        <p14:creationId xmlns:p14="http://schemas.microsoft.com/office/powerpoint/2010/main" val="1203075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9"/>
          <p:cNvSpPr>
            <a:spLocks noGrp="1"/>
          </p:cNvSpPr>
          <p:nvPr>
            <p:ph type="sldNum" sz="quarter" idx="10"/>
          </p:nvPr>
        </p:nvSpPr>
        <p:spPr/>
        <p:txBody>
          <a:bodyPr/>
          <a:lstStyle/>
          <a:p>
            <a:fld id="{B843195E-0639-4F83-AD41-404793A9669A}" type="slidenum">
              <a:rPr lang="en-US"/>
              <a:pPr/>
              <a:t>22</a:t>
            </a:fld>
            <a:endParaRPr lang="en-US"/>
          </a:p>
        </p:txBody>
      </p:sp>
      <p:sp>
        <p:nvSpPr>
          <p:cNvPr id="142340" name="Rectangle 4"/>
          <p:cNvSpPr>
            <a:spLocks noGrp="1"/>
          </p:cNvSpPr>
          <p:nvPr>
            <p:ph type="title" idx="4294967295"/>
          </p:nvPr>
        </p:nvSpPr>
        <p:spPr>
          <a:xfrm>
            <a:off x="408359" y="397728"/>
            <a:ext cx="8422522" cy="630202"/>
          </a:xfrm>
        </p:spPr>
        <p:txBody>
          <a:bodyPr/>
          <a:lstStyle/>
          <a:p>
            <a:pPr>
              <a:lnSpc>
                <a:spcPct val="100000"/>
              </a:lnSpc>
            </a:pPr>
            <a:r>
              <a:rPr lang="tr-TR" dirty="0" err="1" smtClean="0"/>
              <a:t>TTKMetre</a:t>
            </a:r>
            <a:r>
              <a:rPr lang="en-US" dirty="0" smtClean="0"/>
              <a:t/>
            </a:r>
            <a:br>
              <a:rPr lang="en-US" dirty="0" smtClean="0"/>
            </a:br>
            <a:r>
              <a:rPr lang="tr-TR" sz="2000" b="0" dirty="0" smtClean="0"/>
              <a:t>Cevaplarınıza geri dönmek için</a:t>
            </a:r>
            <a:endParaRPr lang="en-US" sz="2000" b="0"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502" y="1270329"/>
            <a:ext cx="7902996" cy="5208348"/>
          </a:xfrm>
          <a:prstGeom prst="rect">
            <a:avLst/>
          </a:prstGeom>
          <a:ln w="25400">
            <a:solidFill>
              <a:srgbClr val="00A1DE"/>
            </a:solidFill>
          </a:ln>
        </p:spPr>
      </p:pic>
    </p:spTree>
    <p:extLst>
      <p:ext uri="{BB962C8B-B14F-4D97-AF65-F5344CB8AC3E}">
        <p14:creationId xmlns:p14="http://schemas.microsoft.com/office/powerpoint/2010/main" val="24593117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9"/>
          <p:cNvSpPr>
            <a:spLocks noGrp="1"/>
          </p:cNvSpPr>
          <p:nvPr>
            <p:ph type="sldNum" sz="quarter" idx="10"/>
          </p:nvPr>
        </p:nvSpPr>
        <p:spPr/>
        <p:txBody>
          <a:bodyPr/>
          <a:lstStyle/>
          <a:p>
            <a:fld id="{B843195E-0639-4F83-AD41-404793A9669A}" type="slidenum">
              <a:rPr lang="en-US"/>
              <a:pPr/>
              <a:t>23</a:t>
            </a:fld>
            <a:endParaRPr lang="en-US"/>
          </a:p>
        </p:txBody>
      </p:sp>
      <p:sp>
        <p:nvSpPr>
          <p:cNvPr id="142340" name="Rectangle 4"/>
          <p:cNvSpPr>
            <a:spLocks noGrp="1"/>
          </p:cNvSpPr>
          <p:nvPr>
            <p:ph type="title" idx="4294967295"/>
          </p:nvPr>
        </p:nvSpPr>
        <p:spPr>
          <a:xfrm>
            <a:off x="408358" y="397728"/>
            <a:ext cx="8422522" cy="630202"/>
          </a:xfrm>
        </p:spPr>
        <p:txBody>
          <a:bodyPr/>
          <a:lstStyle/>
          <a:p>
            <a:pPr>
              <a:lnSpc>
                <a:spcPct val="100000"/>
              </a:lnSpc>
            </a:pPr>
            <a:r>
              <a:rPr lang="tr-TR" dirty="0" err="1" smtClean="0"/>
              <a:t>TTKMetre</a:t>
            </a:r>
            <a:r>
              <a:rPr lang="en-US" dirty="0" smtClean="0"/>
              <a:t/>
            </a:r>
            <a:br>
              <a:rPr lang="en-US" dirty="0" smtClean="0"/>
            </a:br>
            <a:r>
              <a:rPr lang="tr-TR" sz="2000" b="0" dirty="0" smtClean="0"/>
              <a:t>Cevapladığınız soruların cevaplarını değiştirebilirsiniz</a:t>
            </a:r>
            <a:endParaRPr lang="en-US" sz="2000" b="0"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257" y="1269780"/>
            <a:ext cx="7433489" cy="5208348"/>
          </a:xfrm>
          <a:prstGeom prst="rect">
            <a:avLst/>
          </a:prstGeom>
          <a:ln w="25400">
            <a:solidFill>
              <a:srgbClr val="00A1DE"/>
            </a:solidFill>
          </a:ln>
        </p:spPr>
      </p:pic>
    </p:spTree>
    <p:extLst>
      <p:ext uri="{BB962C8B-B14F-4D97-AF65-F5344CB8AC3E}">
        <p14:creationId xmlns:p14="http://schemas.microsoft.com/office/powerpoint/2010/main" val="11050183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Group 217"/>
          <p:cNvGraphicFramePr>
            <a:graphicFrameLocks noGrp="1"/>
          </p:cNvGraphicFramePr>
          <p:nvPr>
            <p:custDataLst>
              <p:tags r:id="rId1"/>
            </p:custDataLst>
            <p:extLst>
              <p:ext uri="{D42A27DB-BD31-4B8C-83A1-F6EECF244321}">
                <p14:modId xmlns:p14="http://schemas.microsoft.com/office/powerpoint/2010/main" val="684973541"/>
              </p:ext>
            </p:extLst>
          </p:nvPr>
        </p:nvGraphicFramePr>
        <p:xfrm>
          <a:off x="100181" y="761013"/>
          <a:ext cx="8922537" cy="5463019"/>
        </p:xfrm>
        <a:graphic>
          <a:graphicData uri="http://schemas.openxmlformats.org/drawingml/2006/table">
            <a:tbl>
              <a:tblPr/>
              <a:tblGrid>
                <a:gridCol w="1037897"/>
                <a:gridCol w="226808"/>
                <a:gridCol w="261806"/>
                <a:gridCol w="196354"/>
                <a:gridCol w="262764"/>
                <a:gridCol w="157657"/>
                <a:gridCol w="157657"/>
                <a:gridCol w="157657"/>
                <a:gridCol w="157657"/>
                <a:gridCol w="157657"/>
                <a:gridCol w="157657"/>
                <a:gridCol w="157657"/>
                <a:gridCol w="157657"/>
                <a:gridCol w="157657"/>
                <a:gridCol w="157657"/>
                <a:gridCol w="157657"/>
                <a:gridCol w="157657"/>
                <a:gridCol w="157657"/>
                <a:gridCol w="157657"/>
                <a:gridCol w="157657"/>
                <a:gridCol w="157657"/>
                <a:gridCol w="157657"/>
                <a:gridCol w="157657"/>
                <a:gridCol w="157657"/>
                <a:gridCol w="157657"/>
                <a:gridCol w="157657"/>
                <a:gridCol w="157657"/>
                <a:gridCol w="157657"/>
                <a:gridCol w="157657"/>
                <a:gridCol w="157657"/>
                <a:gridCol w="157657"/>
                <a:gridCol w="157657"/>
                <a:gridCol w="157657"/>
                <a:gridCol w="157657"/>
                <a:gridCol w="157657"/>
                <a:gridCol w="157657"/>
                <a:gridCol w="157657"/>
                <a:gridCol w="157657"/>
                <a:gridCol w="157657"/>
                <a:gridCol w="157657"/>
                <a:gridCol w="157657"/>
                <a:gridCol w="157657"/>
                <a:gridCol w="157657"/>
                <a:gridCol w="157657"/>
                <a:gridCol w="157657"/>
                <a:gridCol w="157657"/>
                <a:gridCol w="157657"/>
                <a:gridCol w="157657"/>
                <a:gridCol w="157657"/>
              </a:tblGrid>
              <a:tr h="349340">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1000" b="0" i="0" u="none" strike="noStrike" cap="none" normalizeH="0" baseline="0" noProof="0" dirty="0" smtClean="0">
                        <a:ln>
                          <a:noFill/>
                        </a:ln>
                        <a:solidFill>
                          <a:srgbClr val="002776"/>
                        </a:solidFill>
                        <a:effectLst/>
                        <a:latin typeface="Arial" charset="0"/>
                        <a:cs typeface="Arial" charset="0"/>
                      </a:endParaRPr>
                    </a:p>
                  </a:txBody>
                  <a:tcPr marL="65444" marR="32722" marT="0" marB="0" anchor="ctr" horzOverflow="overflow">
                    <a:lnL w="12700" cap="flat" cmpd="sng" algn="ctr">
                      <a:solidFill>
                        <a:srgbClr val="00A1DE"/>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lnTlToBr>
                      <a:noFill/>
                    </a:lnTlToBr>
                    <a:lnBlToTr>
                      <a:noFill/>
                    </a:lnBlToTr>
                    <a:noFill/>
                  </a:tcPr>
                </a:tc>
                <a:tc gridSpan="12">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1100" b="1" i="0" u="none" strike="noStrike" cap="none" normalizeH="0" baseline="0" noProof="0" dirty="0" smtClean="0">
                          <a:ln>
                            <a:noFill/>
                          </a:ln>
                          <a:solidFill>
                            <a:schemeClr val="bg1"/>
                          </a:solidFill>
                          <a:effectLst/>
                          <a:latin typeface="Arial" charset="0"/>
                          <a:cs typeface="Arial" charset="0"/>
                        </a:rPr>
                        <a:t>2012</a:t>
                      </a:r>
                    </a:p>
                  </a:txBody>
                  <a:tcPr marL="0" marR="0" marT="0" marB="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lnTlToBr>
                      <a:noFill/>
                    </a:lnTlToBr>
                    <a:lnBlToTr>
                      <a:noFill/>
                    </a:lnBlToTr>
                    <a:solidFill>
                      <a:srgbClr val="00277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1" i="0" u="none" strike="noStrike" cap="none" normalizeH="0" baseline="0" noProof="0" dirty="0" smtClean="0">
                        <a:ln>
                          <a:noFill/>
                        </a:ln>
                        <a:solidFill>
                          <a:schemeClr val="bg1"/>
                        </a:solidFill>
                        <a:effectLst/>
                        <a:latin typeface="Arial" charset="0"/>
                        <a:cs typeface="Arial" charset="0"/>
                      </a:endParaRPr>
                    </a:p>
                  </a:txBody>
                  <a:tcPr marL="0" marR="0" marT="0" marB="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lnTlToBr>
                      <a:noFill/>
                    </a:lnTlToBr>
                    <a:lnBlToTr>
                      <a:noFill/>
                    </a:lnBlToTr>
                    <a:solidFill>
                      <a:srgbClr val="00A1D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1" i="0" u="none" strike="noStrike" cap="none" normalizeH="0" baseline="0" noProof="0" dirty="0" smtClean="0">
                        <a:ln>
                          <a:noFill/>
                        </a:ln>
                        <a:solidFill>
                          <a:schemeClr val="bg1"/>
                        </a:solidFill>
                        <a:effectLst/>
                        <a:latin typeface="Arial" charset="0"/>
                        <a:cs typeface="Arial" charset="0"/>
                      </a:endParaRPr>
                    </a:p>
                  </a:txBody>
                  <a:tcPr marL="0" marR="0" marT="0" marB="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lnTlToBr>
                      <a:noFill/>
                    </a:lnTlToBr>
                    <a:lnBlToTr>
                      <a:noFill/>
                    </a:lnBlToTr>
                    <a:solidFill>
                      <a:srgbClr val="00A1DE"/>
                    </a:solidFill>
                  </a:tcPr>
                </a:tc>
                <a:tc hMerge="1">
                  <a:txBody>
                    <a:bodyPr/>
                    <a:lstStyle/>
                    <a:p>
                      <a:endParaRPr lang="tr-T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a:noFill/>
                    </a:lnB>
                    <a:lnTlToBr>
                      <a:noFill/>
                    </a:lnTlToBr>
                    <a:lnBlToTr>
                      <a:noFill/>
                    </a:lnBlToTr>
                    <a:solidFill>
                      <a:schemeClr val="accent3"/>
                    </a:solidFill>
                  </a:tcPr>
                </a:tc>
                <a:tc hMerge="1">
                  <a:txBody>
                    <a:bodyPr/>
                    <a:lstStyle/>
                    <a:p>
                      <a:endParaRPr lang="tr-T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a:noFill/>
                    </a:lnB>
                    <a:lnTlToBr>
                      <a:noFill/>
                    </a:lnTlToBr>
                    <a:lnBlToTr>
                      <a:noFill/>
                    </a:lnBlToTr>
                    <a:solidFill>
                      <a:schemeClr val="accent3"/>
                    </a:solidFill>
                  </a:tcPr>
                </a:tc>
                <a:tc hMerge="1">
                  <a:txBody>
                    <a:bodyPr/>
                    <a:lstStyle/>
                    <a:p>
                      <a:endParaRPr lang="tr-T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a:noFill/>
                    </a:lnB>
                    <a:lnTlToBr>
                      <a:noFill/>
                    </a:lnTlToBr>
                    <a:lnBlToTr>
                      <a:noFill/>
                    </a:lnBlToTr>
                    <a:solidFill>
                      <a:schemeClr val="accent3"/>
                    </a:solidFill>
                  </a:tcPr>
                </a:tc>
                <a:tc gridSpan="12">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1100" b="1" i="0" u="none" strike="noStrike" cap="none" normalizeH="0" baseline="0" noProof="0" dirty="0" smtClean="0">
                          <a:ln>
                            <a:noFill/>
                          </a:ln>
                          <a:solidFill>
                            <a:schemeClr val="bg1"/>
                          </a:solidFill>
                          <a:effectLst/>
                          <a:latin typeface="Arial" charset="0"/>
                          <a:cs typeface="Arial" charset="0"/>
                        </a:rPr>
                        <a:t>2013</a:t>
                      </a:r>
                    </a:p>
                  </a:txBody>
                  <a:tcPr marL="0" marR="0" marT="0" marB="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lnTlToBr>
                      <a:noFill/>
                    </a:lnTlToBr>
                    <a:lnBlToTr>
                      <a:noFill/>
                    </a:lnBlToTr>
                    <a:solidFill>
                      <a:srgbClr val="002776"/>
                    </a:solidFill>
                  </a:tcPr>
                </a:tc>
                <a:tc hMerge="1">
                  <a:txBody>
                    <a:bodyPr/>
                    <a:lstStyle/>
                    <a:p>
                      <a:endParaRPr lang="tr-T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a:noFill/>
                    </a:lnB>
                    <a:lnTlToBr>
                      <a:noFill/>
                    </a:lnTlToBr>
                    <a:lnBlToTr>
                      <a:noFill/>
                    </a:lnBlToTr>
                    <a:solidFill>
                      <a:schemeClr val="accent3"/>
                    </a:solidFill>
                  </a:tcPr>
                </a:tc>
                <a:tc hMerge="1">
                  <a:txBody>
                    <a:bodyPr/>
                    <a:lstStyle/>
                    <a:p>
                      <a:endParaRPr lang="tr-T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a:noFill/>
                    </a:lnB>
                    <a:lnTlToBr>
                      <a:noFill/>
                    </a:lnTlToBr>
                    <a:lnBlToTr>
                      <a:noFill/>
                    </a:lnBlToTr>
                    <a:solidFill>
                      <a:schemeClr val="accent3"/>
                    </a:solidFill>
                  </a:tcPr>
                </a:tc>
                <a:tc hMerge="1">
                  <a:txBody>
                    <a:bodyPr/>
                    <a:lstStyle/>
                    <a:p>
                      <a:endParaRPr lang="tr-T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a:noFill/>
                    </a:lnB>
                    <a:lnTlToBr>
                      <a:noFill/>
                    </a:lnTlToBr>
                    <a:lnBlToTr>
                      <a:noFill/>
                    </a:lnBlToTr>
                    <a:solidFill>
                      <a:schemeClr val="accent3"/>
                    </a:solidFill>
                  </a:tcPr>
                </a:tc>
                <a:tc hMerge="1">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1" i="0" u="none" strike="noStrike" cap="none" normalizeH="0" baseline="0" noProof="0" dirty="0" smtClean="0">
                        <a:ln>
                          <a:noFill/>
                        </a:ln>
                        <a:solidFill>
                          <a:schemeClr val="bg1"/>
                        </a:solidFill>
                        <a:effectLst/>
                        <a:latin typeface="Arial" charset="0"/>
                        <a:cs typeface="Arial" charset="0"/>
                      </a:endParaRPr>
                    </a:p>
                  </a:txBody>
                  <a:tcPr marL="0" marR="0" marT="0" marB="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lnTlToBr>
                      <a:noFill/>
                    </a:lnTlToBr>
                    <a:lnBlToTr>
                      <a:noFill/>
                    </a:lnBlToTr>
                    <a:solidFill>
                      <a:srgbClr val="00A1DE"/>
                    </a:solidFill>
                  </a:tcPr>
                </a:tc>
                <a:tc hMerge="1">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1" i="0" u="none" strike="noStrike" cap="none" normalizeH="0" baseline="0" noProof="0" dirty="0" smtClean="0">
                        <a:ln>
                          <a:noFill/>
                        </a:ln>
                        <a:solidFill>
                          <a:schemeClr val="bg1"/>
                        </a:solidFill>
                        <a:effectLst/>
                        <a:latin typeface="Arial" charset="0"/>
                        <a:cs typeface="Arial" charset="0"/>
                      </a:endParaRPr>
                    </a:p>
                  </a:txBody>
                  <a:tcPr marL="0" marR="0" marT="0" marB="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lnTlToBr>
                      <a:noFill/>
                    </a:lnTlToBr>
                    <a:lnBlToTr>
                      <a:noFill/>
                    </a:lnBlToTr>
                    <a:solidFill>
                      <a:srgbClr val="00A1DE"/>
                    </a:solidFill>
                  </a:tcPr>
                </a:tc>
                <a:tc hMerge="1">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1" i="0" u="none" strike="noStrike" cap="none" normalizeH="0" baseline="0" noProof="0" dirty="0" smtClean="0">
                        <a:ln>
                          <a:noFill/>
                        </a:ln>
                        <a:solidFill>
                          <a:schemeClr val="bg1"/>
                        </a:solidFill>
                        <a:effectLst/>
                        <a:latin typeface="Arial" charset="0"/>
                        <a:cs typeface="Arial" charset="0"/>
                      </a:endParaRPr>
                    </a:p>
                  </a:txBody>
                  <a:tcPr marL="0" marR="0" marT="0" marB="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lnTlToBr>
                      <a:noFill/>
                    </a:lnTlToBr>
                    <a:lnBlToTr>
                      <a:noFill/>
                    </a:lnBlToTr>
                    <a:solidFill>
                      <a:srgbClr val="00A1DE"/>
                    </a:solidFill>
                  </a:tcPr>
                </a:tc>
                <a:tc hMerge="1">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1200" b="1" i="0" u="none" strike="noStrike" cap="none" normalizeH="0" baseline="0" noProof="0" dirty="0" smtClean="0">
                        <a:ln>
                          <a:noFill/>
                        </a:ln>
                        <a:solidFill>
                          <a:schemeClr val="bg1"/>
                        </a:solidFill>
                        <a:effectLst/>
                        <a:latin typeface="Arial" charset="0"/>
                        <a:cs typeface="Arial" charset="0"/>
                      </a:endParaRPr>
                    </a:p>
                  </a:txBody>
                  <a:tcPr marL="0" marR="0" marT="0" marB="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lnTlToBr>
                      <a:noFill/>
                    </a:lnTlToBr>
                    <a:lnBlToTr>
                      <a:noFill/>
                    </a:lnBlToTr>
                    <a:solidFill>
                      <a:srgbClr val="00A1DE"/>
                    </a:solidFill>
                  </a:tcPr>
                </a:tc>
                <a:tc hMerge="1">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1200" b="1" i="0" u="none" strike="noStrike" cap="none" normalizeH="0" baseline="0" noProof="0" dirty="0" smtClean="0">
                        <a:ln>
                          <a:noFill/>
                        </a:ln>
                        <a:solidFill>
                          <a:schemeClr val="bg1"/>
                        </a:solidFill>
                        <a:effectLst/>
                        <a:latin typeface="Arial" charset="0"/>
                        <a:cs typeface="Arial" charset="0"/>
                      </a:endParaRPr>
                    </a:p>
                  </a:txBody>
                  <a:tcPr marL="0" marR="0" marT="0" marB="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lnTlToBr>
                      <a:noFill/>
                    </a:lnTlToBr>
                    <a:lnBlToTr>
                      <a:noFill/>
                    </a:lnBlToTr>
                    <a:solidFill>
                      <a:srgbClr val="00A1DE"/>
                    </a:solidFill>
                  </a:tcPr>
                </a:tc>
                <a:tc hMerge="1">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1200" b="1" i="0" u="none" strike="noStrike" cap="none" normalizeH="0" baseline="0" noProof="0" dirty="0" smtClean="0">
                        <a:ln>
                          <a:noFill/>
                        </a:ln>
                        <a:solidFill>
                          <a:schemeClr val="bg1"/>
                        </a:solidFill>
                        <a:effectLst/>
                        <a:latin typeface="Arial" charset="0"/>
                        <a:cs typeface="Arial" charset="0"/>
                      </a:endParaRPr>
                    </a:p>
                  </a:txBody>
                  <a:tcPr marL="0" marR="0" marT="0" marB="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lnTlToBr>
                      <a:noFill/>
                    </a:lnTlToBr>
                    <a:lnBlToTr>
                      <a:noFill/>
                    </a:lnBlToTr>
                    <a:solidFill>
                      <a:srgbClr val="00A1DE"/>
                    </a:solidFill>
                  </a:tcPr>
                </a:tc>
                <a:tc hMerge="1">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1200" b="1" i="0" u="none" strike="noStrike" cap="none" normalizeH="0" baseline="0" noProof="0" dirty="0" smtClean="0">
                        <a:ln>
                          <a:noFill/>
                        </a:ln>
                        <a:solidFill>
                          <a:schemeClr val="bg1"/>
                        </a:solidFill>
                        <a:effectLst/>
                        <a:latin typeface="Arial" charset="0"/>
                        <a:cs typeface="Arial" charset="0"/>
                      </a:endParaRPr>
                    </a:p>
                  </a:txBody>
                  <a:tcPr marL="0" marR="0" marT="0" marB="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lnTlToBr>
                      <a:noFill/>
                    </a:lnTlToBr>
                    <a:lnBlToTr>
                      <a:noFill/>
                    </a:lnBlToTr>
                    <a:solidFill>
                      <a:srgbClr val="00A1DE"/>
                    </a:solidFill>
                  </a:tcPr>
                </a:tc>
                <a:tc hMerge="1">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1200" b="1" i="0" u="none" strike="noStrike" cap="none" normalizeH="0" baseline="0" noProof="0" dirty="0" smtClean="0">
                        <a:ln>
                          <a:noFill/>
                        </a:ln>
                        <a:solidFill>
                          <a:schemeClr val="bg1"/>
                        </a:solidFill>
                        <a:effectLst/>
                        <a:latin typeface="Arial" charset="0"/>
                        <a:cs typeface="Arial" charset="0"/>
                      </a:endParaRPr>
                    </a:p>
                  </a:txBody>
                  <a:tcPr marL="0" marR="0" marT="0" marB="0" anchor="ctr" horzOverflow="overflow">
                    <a:lnL w="38100" cap="flat" cmpd="sng" algn="ctr">
                      <a:solidFill>
                        <a:srgbClr val="FFFFFF"/>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lnTlToBr>
                      <a:noFill/>
                    </a:lnTlToBr>
                    <a:lnBlToTr>
                      <a:noFill/>
                    </a:lnBlToTr>
                    <a:solidFill>
                      <a:srgbClr val="00A1DE"/>
                    </a:solidFill>
                  </a:tcPr>
                </a:tc>
                <a:tc gridSpan="12">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1100" b="1" i="0" u="none" strike="noStrike" cap="none" normalizeH="0" baseline="0" noProof="0" dirty="0" smtClean="0">
                          <a:ln>
                            <a:noFill/>
                          </a:ln>
                          <a:solidFill>
                            <a:schemeClr val="bg1"/>
                          </a:solidFill>
                          <a:effectLst/>
                          <a:latin typeface="Arial" charset="0"/>
                          <a:cs typeface="Arial" charset="0"/>
                        </a:rPr>
                        <a:t>2014</a:t>
                      </a:r>
                    </a:p>
                  </a:txBody>
                  <a:tcPr marL="0" marR="0" marT="0" marB="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lnTlToBr>
                      <a:noFill/>
                    </a:lnTlToBr>
                    <a:lnBlToTr>
                      <a:noFill/>
                    </a:lnBlToTr>
                    <a:solidFill>
                      <a:srgbClr val="002776"/>
                    </a:solidFill>
                  </a:tcPr>
                </a:tc>
                <a:tc hMerge="1">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1200" b="1" i="0" u="none" strike="noStrike" cap="none" normalizeH="0" baseline="0" noProof="0" dirty="0" smtClean="0">
                        <a:ln>
                          <a:noFill/>
                        </a:ln>
                        <a:solidFill>
                          <a:schemeClr val="bg1"/>
                        </a:solidFill>
                        <a:effectLst/>
                        <a:latin typeface="Arial" charset="0"/>
                        <a:cs typeface="Arial" charset="0"/>
                      </a:endParaRPr>
                    </a:p>
                  </a:txBody>
                  <a:tcPr marL="0" marR="0" marT="0" marB="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lnTlToBr>
                      <a:noFill/>
                    </a:lnTlToBr>
                    <a:lnBlToTr>
                      <a:noFill/>
                    </a:lnBlToTr>
                    <a:solidFill>
                      <a:srgbClr val="002776"/>
                    </a:solidFill>
                  </a:tcPr>
                </a:tc>
                <a:tc hMerge="1">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1200" b="1" i="0" u="none" strike="noStrike" cap="none" normalizeH="0" baseline="0" noProof="0" dirty="0" smtClean="0">
                        <a:ln>
                          <a:noFill/>
                        </a:ln>
                        <a:solidFill>
                          <a:schemeClr val="bg1"/>
                        </a:solidFill>
                        <a:effectLst/>
                        <a:latin typeface="Arial" charset="0"/>
                        <a:cs typeface="Arial" charset="0"/>
                      </a:endParaRPr>
                    </a:p>
                  </a:txBody>
                  <a:tcPr marL="0" marR="0" marT="0" marB="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lnTlToBr>
                      <a:noFill/>
                    </a:lnTlToBr>
                    <a:lnBlToTr>
                      <a:noFill/>
                    </a:lnBlToTr>
                    <a:solidFill>
                      <a:srgbClr val="002776"/>
                    </a:solidFill>
                  </a:tcPr>
                </a:tc>
                <a:tc hMerge="1">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1200" b="1" i="0" u="none" strike="noStrike" cap="none" normalizeH="0" baseline="0" noProof="0" dirty="0" smtClean="0">
                        <a:ln>
                          <a:noFill/>
                        </a:ln>
                        <a:solidFill>
                          <a:schemeClr val="bg1"/>
                        </a:solidFill>
                        <a:effectLst/>
                        <a:latin typeface="Arial" charset="0"/>
                        <a:cs typeface="Arial" charset="0"/>
                      </a:endParaRPr>
                    </a:p>
                  </a:txBody>
                  <a:tcPr marL="0" marR="0" marT="0" marB="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lnTlToBr>
                      <a:noFill/>
                    </a:lnTlToBr>
                    <a:lnBlToTr>
                      <a:noFill/>
                    </a:lnBlToTr>
                    <a:solidFill>
                      <a:srgbClr val="002776"/>
                    </a:solidFill>
                  </a:tcPr>
                </a:tc>
                <a:tc hMerge="1">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1200" b="1" i="0" u="none" strike="noStrike" cap="none" normalizeH="0" baseline="0" noProof="0" dirty="0" smtClean="0">
                        <a:ln>
                          <a:noFill/>
                        </a:ln>
                        <a:solidFill>
                          <a:schemeClr val="bg1"/>
                        </a:solidFill>
                        <a:effectLst/>
                        <a:latin typeface="Arial" charset="0"/>
                        <a:cs typeface="Arial" charset="0"/>
                      </a:endParaRPr>
                    </a:p>
                  </a:txBody>
                  <a:tcPr marL="0" marR="0" marT="0" marB="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lnTlToBr>
                      <a:noFill/>
                    </a:lnTlToBr>
                    <a:lnBlToTr>
                      <a:noFill/>
                    </a:lnBlToTr>
                    <a:solidFill>
                      <a:srgbClr val="002776"/>
                    </a:solidFill>
                  </a:tcPr>
                </a:tc>
                <a:tc hMerge="1">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1200" b="1" i="0" u="none" strike="noStrike" cap="none" normalizeH="0" baseline="0" noProof="0" dirty="0" smtClean="0">
                        <a:ln>
                          <a:noFill/>
                        </a:ln>
                        <a:solidFill>
                          <a:schemeClr val="bg1"/>
                        </a:solidFill>
                        <a:effectLst/>
                        <a:latin typeface="Arial" charset="0"/>
                        <a:cs typeface="Arial" charset="0"/>
                      </a:endParaRPr>
                    </a:p>
                  </a:txBody>
                  <a:tcPr marL="0" marR="0" marT="0" marB="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lnTlToBr>
                      <a:noFill/>
                    </a:lnTlToBr>
                    <a:lnBlToTr>
                      <a:noFill/>
                    </a:lnBlToTr>
                    <a:solidFill>
                      <a:srgbClr val="002776"/>
                    </a:solidFill>
                  </a:tcPr>
                </a:tc>
                <a:tc hMerge="1">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1200" b="1" i="0" u="none" strike="noStrike" cap="none" normalizeH="0" baseline="0" noProof="0" dirty="0" smtClean="0">
                        <a:ln>
                          <a:noFill/>
                        </a:ln>
                        <a:solidFill>
                          <a:schemeClr val="bg1"/>
                        </a:solidFill>
                        <a:effectLst/>
                        <a:latin typeface="Arial" charset="0"/>
                        <a:cs typeface="Arial" charset="0"/>
                      </a:endParaRPr>
                    </a:p>
                  </a:txBody>
                  <a:tcPr marL="0" marR="0" marT="0" marB="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lnTlToBr>
                      <a:noFill/>
                    </a:lnTlToBr>
                    <a:lnBlToTr>
                      <a:noFill/>
                    </a:lnBlToTr>
                    <a:solidFill>
                      <a:srgbClr val="002776"/>
                    </a:solidFill>
                  </a:tcPr>
                </a:tc>
                <a:tc hMerge="1">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1200" b="1" i="0" u="none" strike="noStrike" cap="none" normalizeH="0" baseline="0" noProof="0" dirty="0" smtClean="0">
                        <a:ln>
                          <a:noFill/>
                        </a:ln>
                        <a:solidFill>
                          <a:schemeClr val="bg1"/>
                        </a:solidFill>
                        <a:effectLst/>
                        <a:latin typeface="Arial" charset="0"/>
                        <a:cs typeface="Arial" charset="0"/>
                      </a:endParaRPr>
                    </a:p>
                  </a:txBody>
                  <a:tcPr marL="0" marR="0" marT="0" marB="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lnTlToBr>
                      <a:noFill/>
                    </a:lnTlToBr>
                    <a:lnBlToTr>
                      <a:noFill/>
                    </a:lnBlToTr>
                    <a:solidFill>
                      <a:srgbClr val="002776"/>
                    </a:solidFill>
                  </a:tcPr>
                </a:tc>
                <a:tc hMerge="1">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1200" b="1" i="0" u="none" strike="noStrike" cap="none" normalizeH="0" baseline="0" noProof="0" dirty="0" smtClean="0">
                        <a:ln>
                          <a:noFill/>
                        </a:ln>
                        <a:solidFill>
                          <a:schemeClr val="bg1"/>
                        </a:solidFill>
                        <a:effectLst/>
                        <a:latin typeface="Arial" charset="0"/>
                        <a:cs typeface="Arial" charset="0"/>
                      </a:endParaRPr>
                    </a:p>
                  </a:txBody>
                  <a:tcPr marL="0" marR="0" marT="0" marB="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lnTlToBr>
                      <a:noFill/>
                    </a:lnTlToBr>
                    <a:lnBlToTr>
                      <a:noFill/>
                    </a:lnBlToTr>
                    <a:solidFill>
                      <a:srgbClr val="002776"/>
                    </a:solidFill>
                  </a:tcPr>
                </a:tc>
                <a:tc hMerge="1">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1200" b="1" i="0" u="none" strike="noStrike" cap="none" normalizeH="0" baseline="0" noProof="0" dirty="0" smtClean="0">
                        <a:ln>
                          <a:noFill/>
                        </a:ln>
                        <a:solidFill>
                          <a:schemeClr val="bg1"/>
                        </a:solidFill>
                        <a:effectLst/>
                        <a:latin typeface="Arial" charset="0"/>
                        <a:cs typeface="Arial" charset="0"/>
                      </a:endParaRPr>
                    </a:p>
                  </a:txBody>
                  <a:tcPr marL="0" marR="0" marT="0" marB="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lnTlToBr>
                      <a:noFill/>
                    </a:lnTlToBr>
                    <a:lnBlToTr>
                      <a:noFill/>
                    </a:lnBlToTr>
                    <a:solidFill>
                      <a:srgbClr val="002776"/>
                    </a:solidFill>
                  </a:tcPr>
                </a:tc>
                <a:tc hMerge="1">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1200" b="1" i="0" u="none" strike="noStrike" cap="none" normalizeH="0" baseline="0" noProof="0" dirty="0" smtClean="0">
                        <a:ln>
                          <a:noFill/>
                        </a:ln>
                        <a:solidFill>
                          <a:schemeClr val="bg1"/>
                        </a:solidFill>
                        <a:effectLst/>
                        <a:latin typeface="Arial" charset="0"/>
                        <a:cs typeface="Arial" charset="0"/>
                      </a:endParaRPr>
                    </a:p>
                  </a:txBody>
                  <a:tcPr marL="0" marR="0" marT="0" marB="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lnTlToBr>
                      <a:noFill/>
                    </a:lnTlToBr>
                    <a:lnBlToTr>
                      <a:noFill/>
                    </a:lnBlToTr>
                    <a:solidFill>
                      <a:srgbClr val="002776"/>
                    </a:solidFill>
                  </a:tcPr>
                </a:tc>
                <a:tc hMerge="1">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1200" b="1" i="0" u="none" strike="noStrike" cap="none" normalizeH="0" baseline="0" noProof="0" dirty="0" smtClean="0">
                        <a:ln>
                          <a:noFill/>
                        </a:ln>
                        <a:solidFill>
                          <a:schemeClr val="bg1"/>
                        </a:solidFill>
                        <a:effectLst/>
                        <a:latin typeface="Arial" charset="0"/>
                        <a:cs typeface="Arial" charset="0"/>
                      </a:endParaRPr>
                    </a:p>
                  </a:txBody>
                  <a:tcPr marL="0" marR="0" marT="0" marB="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lnTlToBr>
                      <a:noFill/>
                    </a:lnTlToBr>
                    <a:lnBlToTr>
                      <a:noFill/>
                    </a:lnBlToTr>
                    <a:solidFill>
                      <a:srgbClr val="002776"/>
                    </a:solidFill>
                  </a:tcPr>
                </a:tc>
                <a:tc gridSpan="12">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1100" b="1" i="0" u="none" strike="noStrike" cap="none" normalizeH="0" baseline="0" noProof="0" dirty="0" smtClean="0">
                          <a:ln>
                            <a:noFill/>
                          </a:ln>
                          <a:solidFill>
                            <a:schemeClr val="bg1"/>
                          </a:solidFill>
                          <a:effectLst/>
                          <a:latin typeface="Arial" charset="0"/>
                          <a:cs typeface="Arial" charset="0"/>
                        </a:rPr>
                        <a:t>2015</a:t>
                      </a:r>
                    </a:p>
                  </a:txBody>
                  <a:tcPr marL="0" marR="0" marT="0" marB="0" anchor="ctr" horzOverflow="overflow">
                    <a:lnL w="38100" cap="flat" cmpd="sng" algn="ctr">
                      <a:solidFill>
                        <a:srgbClr val="FFFFFF"/>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lnTlToBr>
                      <a:noFill/>
                    </a:lnTlToBr>
                    <a:lnBlToTr>
                      <a:noFill/>
                    </a:lnBlToTr>
                    <a:solidFill>
                      <a:srgbClr val="002776"/>
                    </a:solidFill>
                  </a:tcPr>
                </a:tc>
                <a:tc hMerge="1">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1100" b="1" i="0" u="none" strike="noStrike" cap="none" normalizeH="0" baseline="0" noProof="0" dirty="0" smtClean="0">
                        <a:ln>
                          <a:noFill/>
                        </a:ln>
                        <a:solidFill>
                          <a:schemeClr val="bg1"/>
                        </a:solidFill>
                        <a:effectLst/>
                        <a:latin typeface="Arial" charset="0"/>
                        <a:cs typeface="Arial" charset="0"/>
                      </a:endParaRPr>
                    </a:p>
                  </a:txBody>
                  <a:tcPr marL="0" marR="0" marT="0" marB="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lnTlToBr>
                      <a:noFill/>
                    </a:lnTlToBr>
                    <a:lnBlToTr>
                      <a:noFill/>
                    </a:lnBlToTr>
                    <a:solidFill>
                      <a:srgbClr val="002776"/>
                    </a:solidFill>
                  </a:tcPr>
                </a:tc>
                <a:tc hMerge="1">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1100" b="1" i="0" u="none" strike="noStrike" cap="none" normalizeH="0" baseline="0" noProof="0" dirty="0" smtClean="0">
                        <a:ln>
                          <a:noFill/>
                        </a:ln>
                        <a:solidFill>
                          <a:schemeClr val="bg1"/>
                        </a:solidFill>
                        <a:effectLst/>
                        <a:latin typeface="Arial" charset="0"/>
                        <a:cs typeface="Arial" charset="0"/>
                      </a:endParaRPr>
                    </a:p>
                  </a:txBody>
                  <a:tcPr marL="0" marR="0" marT="0" marB="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lnTlToBr>
                      <a:noFill/>
                    </a:lnTlToBr>
                    <a:lnBlToTr>
                      <a:noFill/>
                    </a:lnBlToTr>
                    <a:solidFill>
                      <a:srgbClr val="002776"/>
                    </a:solidFill>
                  </a:tcPr>
                </a:tc>
                <a:tc hMerge="1">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1100" b="1" i="0" u="none" strike="noStrike" cap="none" normalizeH="0" baseline="0" noProof="0" dirty="0" smtClean="0">
                        <a:ln>
                          <a:noFill/>
                        </a:ln>
                        <a:solidFill>
                          <a:schemeClr val="bg1"/>
                        </a:solidFill>
                        <a:effectLst/>
                        <a:latin typeface="Arial" charset="0"/>
                        <a:cs typeface="Arial" charset="0"/>
                      </a:endParaRPr>
                    </a:p>
                  </a:txBody>
                  <a:tcPr marL="0" marR="0" marT="0" marB="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lnTlToBr>
                      <a:noFill/>
                    </a:lnTlToBr>
                    <a:lnBlToTr>
                      <a:noFill/>
                    </a:lnBlToTr>
                    <a:solidFill>
                      <a:srgbClr val="002776"/>
                    </a:solidFill>
                  </a:tcPr>
                </a:tc>
                <a:tc hMerge="1">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1100" b="1" i="0" u="none" strike="noStrike" cap="none" normalizeH="0" baseline="0" noProof="0" dirty="0" smtClean="0">
                        <a:ln>
                          <a:noFill/>
                        </a:ln>
                        <a:solidFill>
                          <a:schemeClr val="bg1"/>
                        </a:solidFill>
                        <a:effectLst/>
                        <a:latin typeface="Arial" charset="0"/>
                        <a:cs typeface="Arial" charset="0"/>
                      </a:endParaRPr>
                    </a:p>
                  </a:txBody>
                  <a:tcPr marL="0" marR="0" marT="0" marB="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lnTlToBr>
                      <a:noFill/>
                    </a:lnTlToBr>
                    <a:lnBlToTr>
                      <a:noFill/>
                    </a:lnBlToTr>
                    <a:solidFill>
                      <a:srgbClr val="002776"/>
                    </a:solidFill>
                  </a:tcPr>
                </a:tc>
                <a:tc hMerge="1">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1100" b="1" i="0" u="none" strike="noStrike" cap="none" normalizeH="0" baseline="0" noProof="0" dirty="0" smtClean="0">
                        <a:ln>
                          <a:noFill/>
                        </a:ln>
                        <a:solidFill>
                          <a:schemeClr val="bg1"/>
                        </a:solidFill>
                        <a:effectLst/>
                        <a:latin typeface="Arial" charset="0"/>
                        <a:cs typeface="Arial" charset="0"/>
                      </a:endParaRPr>
                    </a:p>
                  </a:txBody>
                  <a:tcPr marL="0" marR="0" marT="0" marB="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lnTlToBr>
                      <a:noFill/>
                    </a:lnTlToBr>
                    <a:lnBlToTr>
                      <a:noFill/>
                    </a:lnBlToTr>
                    <a:solidFill>
                      <a:srgbClr val="002776"/>
                    </a:solidFill>
                  </a:tcPr>
                </a:tc>
                <a:tc hMerge="1">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1100" b="1" i="0" u="none" strike="noStrike" cap="none" normalizeH="0" baseline="0" noProof="0" dirty="0" smtClean="0">
                        <a:ln>
                          <a:noFill/>
                        </a:ln>
                        <a:solidFill>
                          <a:schemeClr val="bg1"/>
                        </a:solidFill>
                        <a:effectLst/>
                        <a:latin typeface="Arial" charset="0"/>
                        <a:cs typeface="Arial" charset="0"/>
                      </a:endParaRPr>
                    </a:p>
                  </a:txBody>
                  <a:tcPr marL="0" marR="0" marT="0" marB="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lnTlToBr>
                      <a:noFill/>
                    </a:lnTlToBr>
                    <a:lnBlToTr>
                      <a:noFill/>
                    </a:lnBlToTr>
                    <a:solidFill>
                      <a:srgbClr val="002776"/>
                    </a:solidFill>
                  </a:tcPr>
                </a:tc>
                <a:tc hMerge="1">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1100" b="1" i="0" u="none" strike="noStrike" cap="none" normalizeH="0" baseline="0" noProof="0" dirty="0" smtClean="0">
                        <a:ln>
                          <a:noFill/>
                        </a:ln>
                        <a:solidFill>
                          <a:schemeClr val="bg1"/>
                        </a:solidFill>
                        <a:effectLst/>
                        <a:latin typeface="Arial" charset="0"/>
                        <a:cs typeface="Arial" charset="0"/>
                      </a:endParaRPr>
                    </a:p>
                  </a:txBody>
                  <a:tcPr marL="0" marR="0" marT="0" marB="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lnTlToBr>
                      <a:noFill/>
                    </a:lnTlToBr>
                    <a:lnBlToTr>
                      <a:noFill/>
                    </a:lnBlToTr>
                    <a:solidFill>
                      <a:srgbClr val="002776"/>
                    </a:solidFill>
                  </a:tcPr>
                </a:tc>
                <a:tc hMerge="1">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1100" b="1" i="0" u="none" strike="noStrike" cap="none" normalizeH="0" baseline="0" noProof="0" dirty="0" smtClean="0">
                        <a:ln>
                          <a:noFill/>
                        </a:ln>
                        <a:solidFill>
                          <a:schemeClr val="bg1"/>
                        </a:solidFill>
                        <a:effectLst/>
                        <a:latin typeface="Arial" charset="0"/>
                        <a:cs typeface="Arial" charset="0"/>
                      </a:endParaRPr>
                    </a:p>
                  </a:txBody>
                  <a:tcPr marL="0" marR="0" marT="0" marB="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lnTlToBr>
                      <a:noFill/>
                    </a:lnTlToBr>
                    <a:lnBlToTr>
                      <a:noFill/>
                    </a:lnBlToTr>
                    <a:solidFill>
                      <a:srgbClr val="002776"/>
                    </a:solidFill>
                  </a:tcPr>
                </a:tc>
                <a:tc hMerge="1">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1100" b="1" i="0" u="none" strike="noStrike" cap="none" normalizeH="0" baseline="0" noProof="0" dirty="0" smtClean="0">
                        <a:ln>
                          <a:noFill/>
                        </a:ln>
                        <a:solidFill>
                          <a:schemeClr val="bg1"/>
                        </a:solidFill>
                        <a:effectLst/>
                        <a:latin typeface="Arial" charset="0"/>
                        <a:cs typeface="Arial" charset="0"/>
                      </a:endParaRPr>
                    </a:p>
                  </a:txBody>
                  <a:tcPr marL="0" marR="0" marT="0" marB="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lnTlToBr>
                      <a:noFill/>
                    </a:lnTlToBr>
                    <a:lnBlToTr>
                      <a:noFill/>
                    </a:lnBlToTr>
                    <a:solidFill>
                      <a:srgbClr val="002776"/>
                    </a:solidFill>
                  </a:tcPr>
                </a:tc>
                <a:tc hMerge="1">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1100" b="1" i="0" u="none" strike="noStrike" cap="none" normalizeH="0" baseline="0" noProof="0" dirty="0" smtClean="0">
                        <a:ln>
                          <a:noFill/>
                        </a:ln>
                        <a:solidFill>
                          <a:schemeClr val="bg1"/>
                        </a:solidFill>
                        <a:effectLst/>
                        <a:latin typeface="Arial" charset="0"/>
                        <a:cs typeface="Arial" charset="0"/>
                      </a:endParaRPr>
                    </a:p>
                  </a:txBody>
                  <a:tcPr marL="0" marR="0" marT="0" marB="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lnTlToBr>
                      <a:noFill/>
                    </a:lnTlToBr>
                    <a:lnBlToTr>
                      <a:noFill/>
                    </a:lnBlToTr>
                    <a:solidFill>
                      <a:srgbClr val="002776"/>
                    </a:solidFill>
                  </a:tcPr>
                </a:tc>
                <a:tc hMerge="1">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1100" b="1" i="0" u="none" strike="noStrike" cap="none" normalizeH="0" baseline="0" noProof="0" dirty="0" smtClean="0">
                        <a:ln>
                          <a:noFill/>
                        </a:ln>
                        <a:solidFill>
                          <a:schemeClr val="bg1"/>
                        </a:solidFill>
                        <a:effectLst/>
                        <a:latin typeface="Arial" charset="0"/>
                        <a:cs typeface="Arial" charset="0"/>
                      </a:endParaRPr>
                    </a:p>
                  </a:txBody>
                  <a:tcPr marL="0" marR="0" marT="0" marB="0" anchor="ctr" horzOverflow="overflow">
                    <a:lnL w="38100" cap="flat" cmpd="sng" algn="ctr">
                      <a:solidFill>
                        <a:srgbClr val="FFFFFF"/>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a:noFill/>
                    </a:lnB>
                    <a:lnTlToBr>
                      <a:noFill/>
                    </a:lnTlToBr>
                    <a:lnBlToTr>
                      <a:noFill/>
                    </a:lnBlToTr>
                    <a:solidFill>
                      <a:srgbClr val="002776"/>
                    </a:solidFill>
                  </a:tcPr>
                </a:tc>
              </a:tr>
              <a:tr h="349340">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l"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1000" b="0" i="0" u="none" strike="noStrike" cap="none" normalizeH="0" baseline="0" noProof="0" dirty="0" smtClean="0">
                        <a:ln>
                          <a:noFill/>
                        </a:ln>
                        <a:solidFill>
                          <a:srgbClr val="002776"/>
                        </a:solidFill>
                        <a:effectLst/>
                        <a:latin typeface="Arial" charset="0"/>
                        <a:cs typeface="Arial" charset="0"/>
                      </a:endParaRPr>
                    </a:p>
                  </a:txBody>
                  <a:tcPr marL="65444" marR="32722" marT="0" marB="0" horzOverflow="overflow">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a:noFill/>
                    </a:lnT>
                    <a:lnB w="28575" cap="flat" cmpd="sng" algn="ctr">
                      <a:solidFill>
                        <a:srgbClr val="FFFFFF"/>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1</a:t>
                      </a:r>
                    </a:p>
                  </a:txBody>
                  <a:tcPr marL="0" marR="0" marT="0" marB="0" anchor="ctr" horzOverflow="overflow">
                    <a:lnL w="12700" cap="flat" cmpd="sng" algn="ctr">
                      <a:solidFill>
                        <a:srgbClr val="00A1DE"/>
                      </a:solidFill>
                      <a:prstDash val="solid"/>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2</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3</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4</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5</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6</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7</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8</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9</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10</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11</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12</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olid"/>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1</a:t>
                      </a:r>
                    </a:p>
                  </a:txBody>
                  <a:tcPr marL="0" marR="0" marT="0" marB="0" anchor="ctr" horzOverflow="overflow">
                    <a:lnL w="12700" cap="flat" cmpd="sng" algn="ctr">
                      <a:solidFill>
                        <a:srgbClr val="00A1DE"/>
                      </a:solidFill>
                      <a:prstDash val="solid"/>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2</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3</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4</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5</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6</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7</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8</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9</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10</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11</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12</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1</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2</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3</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4</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5</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6</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7</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8</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9</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10</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11</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12</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1</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2</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3</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4</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5</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6</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7</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8</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9</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10</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11</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r>
                        <a:rPr kumimoji="0" lang="tr-TR" sz="900" b="0" i="0" u="none" strike="noStrike" cap="none" normalizeH="0" baseline="0" noProof="0" dirty="0" smtClean="0">
                          <a:ln>
                            <a:noFill/>
                          </a:ln>
                          <a:solidFill>
                            <a:schemeClr val="tx2"/>
                          </a:solidFill>
                          <a:effectLst/>
                          <a:latin typeface="Arial" charset="0"/>
                          <a:cs typeface="Arial" charset="0"/>
                        </a:rPr>
                        <a:t>12</a:t>
                      </a: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olid"/>
                      <a:round/>
                      <a:headEnd type="none" w="med" len="med"/>
                      <a:tailEnd type="none" w="med" len="med"/>
                    </a:lnR>
                    <a:lnT>
                      <a:noFill/>
                    </a:lnT>
                    <a:lnB w="12700" cap="flat" cmpd="sng" algn="ctr">
                      <a:solidFill>
                        <a:srgbClr val="00A1DE"/>
                      </a:solidFill>
                      <a:prstDash val="solid"/>
                      <a:round/>
                      <a:headEnd type="none" w="med" len="med"/>
                      <a:tailEnd type="none" w="med" len="med"/>
                    </a:lnB>
                    <a:lnTlToBr>
                      <a:noFill/>
                    </a:lnTlToBr>
                    <a:lnBlToTr>
                      <a:noFill/>
                    </a:lnBlToTr>
                    <a:solidFill>
                      <a:srgbClr val="FFFFFF"/>
                    </a:solidFill>
                  </a:tcPr>
                </a:tc>
              </a:tr>
              <a:tr h="1651427">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lang="tr-TR" sz="1000" b="0" i="0" noProof="0" dirty="0" smtClean="0">
                          <a:solidFill>
                            <a:srgbClr val="002776"/>
                          </a:solidFill>
                          <a:latin typeface="Arial" charset="0"/>
                          <a:cs typeface="Arial" charset="0"/>
                        </a:rPr>
                        <a:t>Yasal Yapı ve Pay Sahipliği Hakları</a:t>
                      </a:r>
                    </a:p>
                  </a:txBody>
                  <a:tcPr marL="65444" marR="32722" marT="0" marB="0" anchor="ctr" horzOverflow="overflow">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olid"/>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olid"/>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r>
              <a:tr h="762197">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lang="tr-TR" sz="1000" b="0" i="0" noProof="0" dirty="0" smtClean="0">
                          <a:solidFill>
                            <a:srgbClr val="002776"/>
                          </a:solidFill>
                          <a:latin typeface="Arial" charset="0"/>
                          <a:cs typeface="Arial" charset="0"/>
                        </a:rPr>
                        <a:t>Şirketler Topluluğu</a:t>
                      </a:r>
                    </a:p>
                  </a:txBody>
                  <a:tcPr marL="65444" marR="32722" marT="0" marB="0" anchor="ctr" horzOverflow="overflow">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olid"/>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olid"/>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r>
              <a:tr h="603406">
                <a:tc>
                  <a:txBody>
                    <a:bodyPr/>
                    <a:lstStyle/>
                    <a:p>
                      <a:pPr lvl="0" algn="l" defTabSz="957263" fontAlgn="base">
                        <a:spcBef>
                          <a:spcPct val="0"/>
                        </a:spcBef>
                        <a:spcAft>
                          <a:spcPct val="0"/>
                        </a:spcAft>
                      </a:pPr>
                      <a:r>
                        <a:rPr lang="tr-TR" sz="1000" b="0" i="0" noProof="0" dirty="0" smtClean="0">
                          <a:solidFill>
                            <a:srgbClr val="002776"/>
                          </a:solidFill>
                          <a:latin typeface="Arial" charset="0"/>
                          <a:cs typeface="Arial" charset="0"/>
                        </a:rPr>
                        <a:t>Kurumsal Yönetim İlkeleri</a:t>
                      </a:r>
                    </a:p>
                  </a:txBody>
                  <a:tcPr marL="65444" marR="32722" marT="0" marB="0" anchor="ctr" horzOverflow="overflow">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olid"/>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olid"/>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r>
              <a:tr h="762197">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lvl="0" algn="l" defTabSz="957263" fontAlgn="base">
                        <a:spcBef>
                          <a:spcPct val="0"/>
                        </a:spcBef>
                        <a:spcAft>
                          <a:spcPct val="0"/>
                        </a:spcAft>
                      </a:pPr>
                      <a:r>
                        <a:rPr lang="tr-TR" sz="1000" b="0" i="0" noProof="0" dirty="0" smtClean="0">
                          <a:solidFill>
                            <a:srgbClr val="002776"/>
                          </a:solidFill>
                          <a:latin typeface="Arial" charset="0"/>
                          <a:cs typeface="Arial" charset="0"/>
                        </a:rPr>
                        <a:t>Bağımsız Denetim</a:t>
                      </a:r>
                    </a:p>
                  </a:txBody>
                  <a:tcPr marL="65444" marR="32722" marT="0" marB="0" anchor="ctr" horzOverflow="overflow">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olid"/>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olid"/>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r>
              <a:tr h="603971">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lvl="0" indent="0" algn="l" defTabSz="957263" fontAlgn="base">
                        <a:spcBef>
                          <a:spcPct val="0"/>
                        </a:spcBef>
                        <a:spcAft>
                          <a:spcPct val="0"/>
                        </a:spcAft>
                      </a:pPr>
                      <a:r>
                        <a:rPr lang="tr-TR" sz="1000" b="0" i="0" noProof="0" dirty="0" smtClean="0">
                          <a:solidFill>
                            <a:srgbClr val="002776"/>
                          </a:solidFill>
                          <a:latin typeface="Arial" charset="0"/>
                          <a:cs typeface="Arial" charset="0"/>
                        </a:rPr>
                        <a:t>Mali Durum, Finansal Raporlama</a:t>
                      </a:r>
                    </a:p>
                  </a:txBody>
                  <a:tcPr marL="65444" marR="32722" marT="0" marB="0" anchor="ctr" horzOverflow="overflow">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kern="1200" cap="none" normalizeH="0" baseline="0" noProof="0" dirty="0" smtClean="0">
                        <a:ln>
                          <a:noFill/>
                        </a:ln>
                        <a:solidFill>
                          <a:srgbClr val="FFFFFF"/>
                        </a:solidFill>
                        <a:effectLst/>
                        <a:latin typeface="Arial" charset="0"/>
                        <a:ea typeface="+mn-ea"/>
                        <a:cs typeface="Arial" charset="0"/>
                      </a:endParaRPr>
                    </a:p>
                  </a:txBody>
                  <a:tcPr marL="0" marR="0" marT="0" marB="0" anchor="ctr" horzOverflow="overflow">
                    <a:lnL w="12700" cap="flat" cmpd="sng" algn="ctr">
                      <a:solidFill>
                        <a:srgbClr val="00A1DE"/>
                      </a:solidFill>
                      <a:prstDash val="solid"/>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kern="1200" cap="none" normalizeH="0" baseline="0" noProof="0" dirty="0" smtClean="0">
                        <a:ln>
                          <a:noFill/>
                        </a:ln>
                        <a:solidFill>
                          <a:srgbClr val="FFFFFF"/>
                        </a:solidFill>
                        <a:effectLst/>
                        <a:latin typeface="Arial" charset="0"/>
                        <a:ea typeface="+mn-ea"/>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kern="1200" cap="none" normalizeH="0" baseline="0" noProof="0" dirty="0" smtClean="0">
                        <a:ln>
                          <a:noFill/>
                        </a:ln>
                        <a:solidFill>
                          <a:srgbClr val="FFFFFF"/>
                        </a:solidFill>
                        <a:effectLst/>
                        <a:latin typeface="Arial" charset="0"/>
                        <a:ea typeface="+mn-ea"/>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kern="1200" cap="none" normalizeH="0" baseline="0" noProof="0" dirty="0" smtClean="0">
                        <a:ln>
                          <a:noFill/>
                        </a:ln>
                        <a:solidFill>
                          <a:srgbClr val="FFFFFF"/>
                        </a:solidFill>
                        <a:effectLst/>
                        <a:latin typeface="Arial" charset="0"/>
                        <a:ea typeface="+mn-ea"/>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kern="1200" cap="none" normalizeH="0" baseline="0" noProof="0" dirty="0" smtClean="0">
                        <a:ln>
                          <a:noFill/>
                        </a:ln>
                        <a:solidFill>
                          <a:srgbClr val="FFFFFF"/>
                        </a:solidFill>
                        <a:effectLst/>
                        <a:latin typeface="Arial" charset="0"/>
                        <a:ea typeface="+mn-ea"/>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kern="1200" cap="none" normalizeH="0" baseline="0" noProof="0" dirty="0" smtClean="0">
                        <a:ln>
                          <a:noFill/>
                        </a:ln>
                        <a:solidFill>
                          <a:srgbClr val="FFFFFF"/>
                        </a:solidFill>
                        <a:effectLst/>
                        <a:latin typeface="Arial" charset="0"/>
                        <a:ea typeface="+mn-ea"/>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kern="1200" cap="none" normalizeH="0" baseline="0" noProof="0" dirty="0" smtClean="0">
                        <a:ln>
                          <a:noFill/>
                        </a:ln>
                        <a:solidFill>
                          <a:srgbClr val="FFFFFF"/>
                        </a:solidFill>
                        <a:effectLst/>
                        <a:latin typeface="Arial" charset="0"/>
                        <a:ea typeface="+mn-ea"/>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kern="1200" cap="none" normalizeH="0" baseline="0" noProof="0" dirty="0" smtClean="0">
                        <a:ln>
                          <a:noFill/>
                        </a:ln>
                        <a:solidFill>
                          <a:srgbClr val="FFFFFF"/>
                        </a:solidFill>
                        <a:effectLst/>
                        <a:latin typeface="Arial" charset="0"/>
                        <a:ea typeface="+mn-ea"/>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kern="1200" cap="none" normalizeH="0" baseline="0" noProof="0" dirty="0" smtClean="0">
                        <a:ln>
                          <a:noFill/>
                        </a:ln>
                        <a:solidFill>
                          <a:srgbClr val="FFFFFF"/>
                        </a:solidFill>
                        <a:effectLst/>
                        <a:latin typeface="Arial" charset="0"/>
                        <a:ea typeface="+mn-ea"/>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kern="1200" cap="none" normalizeH="0" baseline="0" noProof="0" dirty="0" smtClean="0">
                        <a:ln>
                          <a:noFill/>
                        </a:ln>
                        <a:solidFill>
                          <a:srgbClr val="FFFFFF"/>
                        </a:solidFill>
                        <a:effectLst/>
                        <a:latin typeface="Arial" charset="0"/>
                        <a:ea typeface="+mn-ea"/>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kern="1200" cap="none" normalizeH="0" baseline="0" noProof="0" dirty="0" smtClean="0">
                        <a:ln>
                          <a:noFill/>
                        </a:ln>
                        <a:solidFill>
                          <a:srgbClr val="FFFFFF"/>
                        </a:solidFill>
                        <a:effectLst/>
                        <a:latin typeface="Arial" charset="0"/>
                        <a:ea typeface="+mn-ea"/>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kern="1200" cap="none" normalizeH="0" baseline="0" noProof="0" dirty="0" smtClean="0">
                        <a:ln>
                          <a:noFill/>
                        </a:ln>
                        <a:solidFill>
                          <a:srgbClr val="FFFFFF"/>
                        </a:solidFill>
                        <a:effectLst/>
                        <a:latin typeface="Arial" charset="0"/>
                        <a:ea typeface="+mn-ea"/>
                        <a:cs typeface="Arial" charset="0"/>
                      </a:endParaRPr>
                    </a:p>
                  </a:txBody>
                  <a:tcPr marL="0" marR="0" marT="0" marB="0" anchor="ctr" horzOverflow="overflow">
                    <a:lnL w="12700" cap="flat" cmpd="sng" algn="ctr">
                      <a:solidFill>
                        <a:srgbClr val="00A1DE"/>
                      </a:solidFill>
                      <a:prstDash val="solid"/>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kern="1200" cap="none" normalizeH="0" baseline="0" noProof="0" dirty="0" smtClean="0">
                        <a:ln>
                          <a:noFill/>
                        </a:ln>
                        <a:solidFill>
                          <a:srgbClr val="FFFFFF"/>
                        </a:solidFill>
                        <a:effectLst/>
                        <a:latin typeface="Arial" charset="0"/>
                        <a:ea typeface="+mn-ea"/>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r>
              <a:tr h="381141">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lvl="0" algn="l" defTabSz="957263" fontAlgn="base">
                        <a:spcBef>
                          <a:spcPct val="0"/>
                        </a:spcBef>
                        <a:spcAft>
                          <a:spcPct val="0"/>
                        </a:spcAft>
                      </a:pPr>
                      <a:r>
                        <a:rPr lang="tr-TR" sz="1000" b="0" i="0" noProof="0" dirty="0" smtClean="0">
                          <a:solidFill>
                            <a:srgbClr val="002776"/>
                          </a:solidFill>
                          <a:latin typeface="Arial" charset="0"/>
                          <a:cs typeface="Arial" charset="0"/>
                        </a:rPr>
                        <a:t>Bilgi Toplumu Hizmetleri</a:t>
                      </a:r>
                    </a:p>
                  </a:txBody>
                  <a:tcPr marL="65444" marR="32722" marT="0" marB="0" anchor="ctr" horzOverflow="overflow">
                    <a:lnL w="12700" cap="flat" cmpd="sng" algn="ctr">
                      <a:solidFill>
                        <a:srgbClr val="00A1DE"/>
                      </a:solidFill>
                      <a:prstDash val="solid"/>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olid"/>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kern="1200" cap="none" normalizeH="0" baseline="0" noProof="0" dirty="0" smtClean="0">
                        <a:ln>
                          <a:noFill/>
                        </a:ln>
                        <a:solidFill>
                          <a:srgbClr val="FFFFFF"/>
                        </a:solidFill>
                        <a:effectLst/>
                        <a:latin typeface="Arial" charset="0"/>
                        <a:ea typeface="+mn-ea"/>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kern="1200" cap="none" normalizeH="0" baseline="0" noProof="0" dirty="0" smtClean="0">
                        <a:ln>
                          <a:noFill/>
                        </a:ln>
                        <a:solidFill>
                          <a:srgbClr val="FFFFFF"/>
                        </a:solidFill>
                        <a:effectLst/>
                        <a:latin typeface="Arial" charset="0"/>
                        <a:ea typeface="+mn-ea"/>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kern="1200" cap="none" normalizeH="0" baseline="0" noProof="0" dirty="0" smtClean="0">
                        <a:ln>
                          <a:noFill/>
                        </a:ln>
                        <a:solidFill>
                          <a:srgbClr val="FFFFFF"/>
                        </a:solidFill>
                        <a:effectLst/>
                        <a:latin typeface="Arial" charset="0"/>
                        <a:ea typeface="+mn-ea"/>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kern="1200" cap="none" normalizeH="0" baseline="0" noProof="0" dirty="0" smtClean="0">
                        <a:ln>
                          <a:noFill/>
                        </a:ln>
                        <a:solidFill>
                          <a:srgbClr val="FFFFFF"/>
                        </a:solidFill>
                        <a:effectLst/>
                        <a:latin typeface="Arial" charset="0"/>
                        <a:ea typeface="+mn-ea"/>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kern="1200" cap="none" normalizeH="0" baseline="0" noProof="0" dirty="0" smtClean="0">
                        <a:ln>
                          <a:noFill/>
                        </a:ln>
                        <a:solidFill>
                          <a:srgbClr val="FFFFFF"/>
                        </a:solidFill>
                        <a:effectLst/>
                        <a:latin typeface="Arial" charset="0"/>
                        <a:ea typeface="+mn-ea"/>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kern="1200" cap="none" normalizeH="0" baseline="0" noProof="0" dirty="0" smtClean="0">
                        <a:ln>
                          <a:noFill/>
                        </a:ln>
                        <a:solidFill>
                          <a:srgbClr val="FFFFFF"/>
                        </a:solidFill>
                        <a:effectLst/>
                        <a:latin typeface="Arial" charset="0"/>
                        <a:ea typeface="+mn-ea"/>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kern="1200" cap="none" normalizeH="0" baseline="0" noProof="0" dirty="0" smtClean="0">
                        <a:ln>
                          <a:noFill/>
                        </a:ln>
                        <a:solidFill>
                          <a:srgbClr val="FFFFFF"/>
                        </a:solidFill>
                        <a:effectLst/>
                        <a:latin typeface="Arial" charset="0"/>
                        <a:ea typeface="+mn-ea"/>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kern="1200" cap="none" normalizeH="0" baseline="0" noProof="0" dirty="0" smtClean="0">
                        <a:ln>
                          <a:noFill/>
                        </a:ln>
                        <a:solidFill>
                          <a:srgbClr val="FFFFFF"/>
                        </a:solidFill>
                        <a:effectLst/>
                        <a:latin typeface="Arial" charset="0"/>
                        <a:ea typeface="+mn-ea"/>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kern="1200" cap="none" normalizeH="0" baseline="0" noProof="0" dirty="0" smtClean="0">
                        <a:ln>
                          <a:noFill/>
                        </a:ln>
                        <a:solidFill>
                          <a:srgbClr val="FFFFFF"/>
                        </a:solidFill>
                        <a:effectLst/>
                        <a:latin typeface="Arial" charset="0"/>
                        <a:ea typeface="+mn-ea"/>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kern="1200" cap="none" normalizeH="0" baseline="0" noProof="0" dirty="0" smtClean="0">
                        <a:ln>
                          <a:noFill/>
                        </a:ln>
                        <a:solidFill>
                          <a:srgbClr val="FFFFFF"/>
                        </a:solidFill>
                        <a:effectLst/>
                        <a:latin typeface="Arial" charset="0"/>
                        <a:ea typeface="+mn-ea"/>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kern="1200" cap="none" normalizeH="0" baseline="0" noProof="0" dirty="0" smtClean="0">
                        <a:ln>
                          <a:noFill/>
                        </a:ln>
                        <a:solidFill>
                          <a:srgbClr val="FFFFFF"/>
                        </a:solidFill>
                        <a:effectLst/>
                        <a:latin typeface="Arial" charset="0"/>
                        <a:ea typeface="+mn-ea"/>
                        <a:cs typeface="Arial" charset="0"/>
                      </a:endParaRPr>
                    </a:p>
                  </a:txBody>
                  <a:tcPr marL="0" marR="0" marT="0" marB="0" anchor="ctr" horzOverflow="overflow">
                    <a:lnL w="12700" cap="flat" cmpd="sng" algn="ctr">
                      <a:solidFill>
                        <a:srgbClr val="00A1DE"/>
                      </a:solidFill>
                      <a:prstDash val="solid"/>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kern="1200" cap="none" normalizeH="0" baseline="0" noProof="0" dirty="0" smtClean="0">
                        <a:ln>
                          <a:noFill/>
                        </a:ln>
                        <a:solidFill>
                          <a:srgbClr val="FFFFFF"/>
                        </a:solidFill>
                        <a:effectLst/>
                        <a:latin typeface="Arial" charset="0"/>
                        <a:ea typeface="+mn-ea"/>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defPPr>
                        <a:defRPr lang="en-US"/>
                      </a:defPPr>
                      <a:lvl1pPr marL="0" algn="l" defTabSz="859512" rtl="0" eaLnBrk="1" latinLnBrk="0" hangingPunct="1">
                        <a:defRPr sz="1700" kern="1200">
                          <a:solidFill>
                            <a:schemeClr val="tx1"/>
                          </a:solidFill>
                          <a:latin typeface="Arial"/>
                        </a:defRPr>
                      </a:lvl1pPr>
                      <a:lvl2pPr marL="429756" algn="l" defTabSz="859512" rtl="0" eaLnBrk="1" latinLnBrk="0" hangingPunct="1">
                        <a:defRPr sz="1700" kern="1200">
                          <a:solidFill>
                            <a:schemeClr val="tx1"/>
                          </a:solidFill>
                          <a:latin typeface="Arial"/>
                        </a:defRPr>
                      </a:lvl2pPr>
                      <a:lvl3pPr marL="859512" algn="l" defTabSz="859512" rtl="0" eaLnBrk="1" latinLnBrk="0" hangingPunct="1">
                        <a:defRPr sz="1700" kern="1200">
                          <a:solidFill>
                            <a:schemeClr val="tx1"/>
                          </a:solidFill>
                          <a:latin typeface="Arial"/>
                        </a:defRPr>
                      </a:lvl3pPr>
                      <a:lvl4pPr marL="1289268" algn="l" defTabSz="859512" rtl="0" eaLnBrk="1" latinLnBrk="0" hangingPunct="1">
                        <a:defRPr sz="1700" kern="1200">
                          <a:solidFill>
                            <a:schemeClr val="tx1"/>
                          </a:solidFill>
                          <a:latin typeface="Arial"/>
                        </a:defRPr>
                      </a:lvl4pPr>
                      <a:lvl5pPr marL="1719024" algn="l" defTabSz="859512" rtl="0" eaLnBrk="1" latinLnBrk="0" hangingPunct="1">
                        <a:defRPr sz="1700" kern="1200">
                          <a:solidFill>
                            <a:schemeClr val="tx1"/>
                          </a:solidFill>
                          <a:latin typeface="Arial"/>
                        </a:defRPr>
                      </a:lvl5pPr>
                      <a:lvl6pPr marL="2148780" algn="l" defTabSz="859512" rtl="0" eaLnBrk="1" latinLnBrk="0" hangingPunct="1">
                        <a:defRPr sz="1700" kern="1200">
                          <a:solidFill>
                            <a:schemeClr val="tx1"/>
                          </a:solidFill>
                          <a:latin typeface="Arial"/>
                        </a:defRPr>
                      </a:lvl6pPr>
                      <a:lvl7pPr marL="2578536" algn="l" defTabSz="859512" rtl="0" eaLnBrk="1" latinLnBrk="0" hangingPunct="1">
                        <a:defRPr sz="1700" kern="1200">
                          <a:solidFill>
                            <a:schemeClr val="tx1"/>
                          </a:solidFill>
                          <a:latin typeface="Arial"/>
                        </a:defRPr>
                      </a:lvl7pPr>
                      <a:lvl8pPr marL="3008291" algn="l" defTabSz="859512" rtl="0" eaLnBrk="1" latinLnBrk="0" hangingPunct="1">
                        <a:defRPr sz="1700" kern="1200">
                          <a:solidFill>
                            <a:schemeClr val="tx1"/>
                          </a:solidFill>
                          <a:latin typeface="Arial"/>
                        </a:defRPr>
                      </a:lvl8pPr>
                      <a:lvl9pPr marL="3438048" algn="l" defTabSz="859512"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ysDot"/>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pPr>
                      <a:endParaRPr kumimoji="0" lang="tr-TR" sz="900" b="0" i="0" u="none" strike="noStrike" cap="none" normalizeH="0" baseline="0" noProof="0" dirty="0" smtClean="0">
                        <a:ln>
                          <a:noFill/>
                        </a:ln>
                        <a:solidFill>
                          <a:srgbClr val="FFFFFF"/>
                        </a:solidFill>
                        <a:effectLst/>
                        <a:latin typeface="Arial" charset="0"/>
                        <a:cs typeface="Arial" charset="0"/>
                      </a:endParaRPr>
                    </a:p>
                  </a:txBody>
                  <a:tcPr marL="0" marR="0" marT="0" marB="0" anchor="ctr" horzOverflow="overflow">
                    <a:lnL w="12700" cap="flat" cmpd="sng" algn="ctr">
                      <a:solidFill>
                        <a:srgbClr val="00A1DE"/>
                      </a:solidFill>
                      <a:prstDash val="sysDot"/>
                      <a:round/>
                      <a:headEnd type="none" w="med" len="med"/>
                      <a:tailEnd type="none" w="med" len="med"/>
                    </a:lnL>
                    <a:lnR w="12700" cap="flat" cmpd="sng" algn="ctr">
                      <a:solidFill>
                        <a:srgbClr val="00A1DE"/>
                      </a:solidFill>
                      <a:prstDash val="solid"/>
                      <a:round/>
                      <a:headEnd type="none" w="med" len="med"/>
                      <a:tailEnd type="none" w="med" len="med"/>
                    </a:lnR>
                    <a:lnT w="12700" cap="flat" cmpd="sng" algn="ctr">
                      <a:solidFill>
                        <a:srgbClr val="00A1DE"/>
                      </a:solidFill>
                      <a:prstDash val="solid"/>
                      <a:round/>
                      <a:headEnd type="none" w="med" len="med"/>
                      <a:tailEnd type="none" w="med" len="med"/>
                    </a:lnT>
                    <a:lnB w="12700" cap="flat" cmpd="sng" algn="ctr">
                      <a:solidFill>
                        <a:srgbClr val="00A1DE"/>
                      </a:solidFill>
                      <a:prstDash val="solid"/>
                      <a:round/>
                      <a:headEnd type="none" w="med" len="med"/>
                      <a:tailEnd type="none" w="med" len="med"/>
                    </a:lnB>
                    <a:lnTlToBr>
                      <a:noFill/>
                    </a:lnTlToBr>
                    <a:lnBlToTr>
                      <a:noFill/>
                    </a:lnBlToTr>
                    <a:noFill/>
                  </a:tcPr>
                </a:tc>
              </a:tr>
            </a:tbl>
          </a:graphicData>
        </a:graphic>
      </p:graphicFrame>
      <p:sp>
        <p:nvSpPr>
          <p:cNvPr id="40" name="Rectangle 4"/>
          <p:cNvSpPr txBox="1">
            <a:spLocks/>
          </p:cNvSpPr>
          <p:nvPr/>
        </p:nvSpPr>
        <p:spPr bwMode="auto">
          <a:xfrm>
            <a:off x="408370" y="189302"/>
            <a:ext cx="8422522"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913682" eaLnBrk="0" hangingPunct="0">
              <a:defRPr/>
            </a:pPr>
            <a:r>
              <a:rPr lang="tr-TR" sz="2300" b="1" dirty="0">
                <a:solidFill>
                  <a:srgbClr val="002776"/>
                </a:solidFill>
              </a:rPr>
              <a:t>Yeni TTK </a:t>
            </a:r>
            <a:r>
              <a:rPr lang="tr-TR" sz="2300" b="1" dirty="0" smtClean="0">
                <a:solidFill>
                  <a:srgbClr val="002776"/>
                </a:solidFill>
              </a:rPr>
              <a:t>- Son </a:t>
            </a:r>
            <a:r>
              <a:rPr lang="tr-TR" sz="2300" b="1" dirty="0">
                <a:solidFill>
                  <a:srgbClr val="002776"/>
                </a:solidFill>
              </a:rPr>
              <a:t>Tarihler Haritası</a:t>
            </a:r>
          </a:p>
        </p:txBody>
      </p:sp>
      <p:sp>
        <p:nvSpPr>
          <p:cNvPr id="24" name="AutoShape 21"/>
          <p:cNvSpPr>
            <a:spLocks noChangeArrowheads="1"/>
          </p:cNvSpPr>
          <p:nvPr/>
        </p:nvSpPr>
        <p:spPr bwMode="auto">
          <a:xfrm>
            <a:off x="1503454" y="5366520"/>
            <a:ext cx="1824968" cy="476373"/>
          </a:xfrm>
          <a:prstGeom prst="rightArrow">
            <a:avLst>
              <a:gd name="adj1" fmla="val 53750"/>
              <a:gd name="adj2" fmla="val 52141"/>
            </a:avLst>
          </a:prstGeom>
          <a:solidFill>
            <a:srgbClr val="0070C0"/>
          </a:solidFill>
          <a:ln w="12700" algn="ctr">
            <a:noFill/>
            <a:miter lim="800000"/>
            <a:headEnd/>
            <a:tailEnd/>
          </a:ln>
        </p:spPr>
        <p:txBody>
          <a:bodyPr lIns="32274" tIns="32274" rIns="161370" bIns="32274" anchor="ctr"/>
          <a:lstStyle/>
          <a:p>
            <a:pPr algn="ctr">
              <a:defRPr/>
            </a:pPr>
            <a:r>
              <a:rPr lang="tr-TR" sz="1000" spc="-90" dirty="0">
                <a:solidFill>
                  <a:srgbClr val="FFFFFF"/>
                </a:solidFill>
              </a:rPr>
              <a:t>01.01.2013</a:t>
            </a:r>
          </a:p>
        </p:txBody>
      </p:sp>
      <p:sp>
        <p:nvSpPr>
          <p:cNvPr id="26" name="AutoShape 21"/>
          <p:cNvSpPr>
            <a:spLocks noChangeArrowheads="1"/>
          </p:cNvSpPr>
          <p:nvPr/>
        </p:nvSpPr>
        <p:spPr bwMode="auto">
          <a:xfrm>
            <a:off x="1503446" y="1396248"/>
            <a:ext cx="1039558" cy="476373"/>
          </a:xfrm>
          <a:prstGeom prst="rightArrow">
            <a:avLst>
              <a:gd name="adj1" fmla="val 53750"/>
              <a:gd name="adj2" fmla="val 52141"/>
            </a:avLst>
          </a:prstGeom>
          <a:solidFill>
            <a:srgbClr val="0070C0"/>
          </a:solidFill>
          <a:ln w="12700" algn="ctr">
            <a:noFill/>
            <a:miter lim="800000"/>
            <a:headEnd/>
            <a:tailEnd/>
          </a:ln>
        </p:spPr>
        <p:txBody>
          <a:bodyPr lIns="32274" tIns="32274" rIns="161370" bIns="32274" anchor="ctr"/>
          <a:lstStyle/>
          <a:p>
            <a:pPr>
              <a:defRPr/>
            </a:pPr>
            <a:r>
              <a:rPr lang="tr-TR" sz="1000" dirty="0">
                <a:solidFill>
                  <a:srgbClr val="FFFFFF"/>
                </a:solidFill>
              </a:rPr>
              <a:t>  01.07.2012 </a:t>
            </a:r>
          </a:p>
        </p:txBody>
      </p:sp>
      <p:sp>
        <p:nvSpPr>
          <p:cNvPr id="29" name="AutoShape 21"/>
          <p:cNvSpPr>
            <a:spLocks noChangeArrowheads="1"/>
          </p:cNvSpPr>
          <p:nvPr/>
        </p:nvSpPr>
        <p:spPr bwMode="auto">
          <a:xfrm>
            <a:off x="1503450" y="3079676"/>
            <a:ext cx="1039557" cy="476373"/>
          </a:xfrm>
          <a:prstGeom prst="rightArrow">
            <a:avLst>
              <a:gd name="adj1" fmla="val 53750"/>
              <a:gd name="adj2" fmla="val 52141"/>
            </a:avLst>
          </a:prstGeom>
          <a:solidFill>
            <a:srgbClr val="0070C0"/>
          </a:solidFill>
          <a:ln w="12700" algn="ctr">
            <a:noFill/>
            <a:miter lim="800000"/>
            <a:headEnd/>
            <a:tailEnd/>
          </a:ln>
        </p:spPr>
        <p:txBody>
          <a:bodyPr lIns="32274" tIns="32274" rIns="161370" bIns="32274" anchor="ctr"/>
          <a:lstStyle/>
          <a:p>
            <a:pPr algn="ctr">
              <a:defRPr/>
            </a:pPr>
            <a:r>
              <a:rPr lang="tr-TR" sz="1000" dirty="0">
                <a:solidFill>
                  <a:srgbClr val="FFFFFF"/>
                </a:solidFill>
              </a:rPr>
              <a:t>     </a:t>
            </a:r>
            <a:endParaRPr lang="tr-TR" sz="1000" dirty="0" smtClean="0">
              <a:solidFill>
                <a:srgbClr val="FFFFFF"/>
              </a:solidFill>
            </a:endParaRPr>
          </a:p>
          <a:p>
            <a:pPr algn="ctr">
              <a:defRPr/>
            </a:pPr>
            <a:endParaRPr lang="tr-TR" sz="1000" dirty="0">
              <a:solidFill>
                <a:srgbClr val="FFFFFF"/>
              </a:solidFill>
            </a:endParaRPr>
          </a:p>
          <a:p>
            <a:pPr algn="ctr">
              <a:defRPr/>
            </a:pPr>
            <a:r>
              <a:rPr lang="tr-TR" sz="1000" dirty="0" smtClean="0">
                <a:solidFill>
                  <a:srgbClr val="FFFFFF"/>
                </a:solidFill>
              </a:rPr>
              <a:t>01.07.2012</a:t>
            </a:r>
          </a:p>
          <a:p>
            <a:pPr algn="ctr">
              <a:defRPr/>
            </a:pPr>
            <a:endParaRPr lang="tr-TR" sz="1000" dirty="0">
              <a:solidFill>
                <a:srgbClr val="FFFFFF"/>
              </a:solidFill>
            </a:endParaRPr>
          </a:p>
          <a:p>
            <a:pPr algn="ctr">
              <a:defRPr/>
            </a:pPr>
            <a:endParaRPr lang="tr-TR" sz="1000" dirty="0">
              <a:solidFill>
                <a:srgbClr val="FFFFFF"/>
              </a:solidFill>
            </a:endParaRPr>
          </a:p>
        </p:txBody>
      </p:sp>
      <p:sp>
        <p:nvSpPr>
          <p:cNvPr id="36" name="AutoShape 21"/>
          <p:cNvSpPr>
            <a:spLocks noChangeArrowheads="1"/>
          </p:cNvSpPr>
          <p:nvPr/>
        </p:nvSpPr>
        <p:spPr bwMode="auto">
          <a:xfrm>
            <a:off x="1503446" y="3969005"/>
            <a:ext cx="1039558" cy="476373"/>
          </a:xfrm>
          <a:prstGeom prst="rightArrow">
            <a:avLst>
              <a:gd name="adj1" fmla="val 53750"/>
              <a:gd name="adj2" fmla="val 52141"/>
            </a:avLst>
          </a:prstGeom>
          <a:solidFill>
            <a:srgbClr val="0070C0"/>
          </a:solidFill>
          <a:ln w="12700" algn="ctr">
            <a:noFill/>
            <a:miter lim="800000"/>
            <a:headEnd/>
            <a:tailEnd/>
          </a:ln>
        </p:spPr>
        <p:txBody>
          <a:bodyPr lIns="32274" tIns="32274" rIns="161370" bIns="32274" anchor="ctr"/>
          <a:lstStyle/>
          <a:p>
            <a:pPr algn="ctr">
              <a:defRPr/>
            </a:pPr>
            <a:r>
              <a:rPr lang="tr-TR" sz="1000" dirty="0">
                <a:solidFill>
                  <a:srgbClr val="FFFFFF"/>
                </a:solidFill>
              </a:rPr>
              <a:t>01.07.2012</a:t>
            </a:r>
          </a:p>
        </p:txBody>
      </p:sp>
      <p:sp>
        <p:nvSpPr>
          <p:cNvPr id="38" name="AutoShape 21"/>
          <p:cNvSpPr>
            <a:spLocks noChangeArrowheads="1"/>
          </p:cNvSpPr>
          <p:nvPr/>
        </p:nvSpPr>
        <p:spPr bwMode="auto">
          <a:xfrm>
            <a:off x="1503446" y="5779369"/>
            <a:ext cx="2937651" cy="476373"/>
          </a:xfrm>
          <a:prstGeom prst="rightArrow">
            <a:avLst>
              <a:gd name="adj1" fmla="val 53750"/>
              <a:gd name="adj2" fmla="val 52141"/>
            </a:avLst>
          </a:prstGeom>
          <a:solidFill>
            <a:srgbClr val="0070C0"/>
          </a:solidFill>
          <a:ln w="12700" algn="ctr">
            <a:noFill/>
            <a:miter lim="800000"/>
            <a:headEnd/>
            <a:tailEnd/>
          </a:ln>
        </p:spPr>
        <p:txBody>
          <a:bodyPr lIns="32274" tIns="32274" rIns="161370" bIns="32274" anchor="ctr"/>
          <a:lstStyle/>
          <a:p>
            <a:pPr algn="ctr">
              <a:defRPr/>
            </a:pPr>
            <a:r>
              <a:rPr lang="tr-TR" sz="1000" dirty="0">
                <a:solidFill>
                  <a:srgbClr val="FFFFFF"/>
                </a:solidFill>
              </a:rPr>
              <a:t>        01.07.2013</a:t>
            </a:r>
          </a:p>
        </p:txBody>
      </p:sp>
      <p:sp>
        <p:nvSpPr>
          <p:cNvPr id="43" name="AutoShape 21"/>
          <p:cNvSpPr>
            <a:spLocks noChangeArrowheads="1"/>
          </p:cNvSpPr>
          <p:nvPr/>
        </p:nvSpPr>
        <p:spPr bwMode="auto">
          <a:xfrm>
            <a:off x="1503446" y="4446076"/>
            <a:ext cx="1039558" cy="539196"/>
          </a:xfrm>
          <a:prstGeom prst="rightArrow">
            <a:avLst>
              <a:gd name="adj1" fmla="val 53750"/>
              <a:gd name="adj2" fmla="val 52141"/>
            </a:avLst>
          </a:prstGeom>
          <a:solidFill>
            <a:srgbClr val="0070C0"/>
          </a:solidFill>
          <a:ln w="12700" algn="ctr">
            <a:noFill/>
            <a:miter lim="800000"/>
            <a:headEnd/>
            <a:tailEnd/>
          </a:ln>
        </p:spPr>
        <p:txBody>
          <a:bodyPr wrap="none" lIns="32274" tIns="32274" rIns="161370" bIns="32274" anchor="ctr"/>
          <a:lstStyle/>
          <a:p>
            <a:pPr>
              <a:defRPr/>
            </a:pPr>
            <a:r>
              <a:rPr lang="tr-TR" sz="1000" dirty="0">
                <a:solidFill>
                  <a:srgbClr val="FFFFFF"/>
                </a:solidFill>
              </a:rPr>
              <a:t>01.07.2012 </a:t>
            </a:r>
            <a:r>
              <a:rPr lang="tr-TR" sz="1000" dirty="0">
                <a:solidFill>
                  <a:srgbClr val="002776"/>
                </a:solidFill>
              </a:rPr>
              <a:t>-</a:t>
            </a:r>
            <a:r>
              <a:rPr lang="tr-TR" sz="1000" dirty="0">
                <a:solidFill>
                  <a:srgbClr val="FFFFFF"/>
                </a:solidFill>
              </a:rPr>
              <a:t> </a:t>
            </a:r>
            <a:r>
              <a:rPr lang="tr-TR" sz="1000" dirty="0" smtClean="0">
                <a:solidFill>
                  <a:srgbClr val="FFFFFF"/>
                </a:solidFill>
              </a:rPr>
              <a:t>İşle</a:t>
            </a:r>
            <a:r>
              <a:rPr lang="tr-TR" sz="1000" dirty="0" smtClean="0">
                <a:solidFill>
                  <a:srgbClr val="002776"/>
                </a:solidFill>
              </a:rPr>
              <a:t>m </a:t>
            </a:r>
            <a:r>
              <a:rPr lang="tr-TR" sz="1000" dirty="0">
                <a:solidFill>
                  <a:srgbClr val="002776"/>
                </a:solidFill>
              </a:rPr>
              <a:t>Denetimi</a:t>
            </a:r>
          </a:p>
        </p:txBody>
      </p:sp>
      <p:sp>
        <p:nvSpPr>
          <p:cNvPr id="44" name="AutoShape 21"/>
          <p:cNvSpPr>
            <a:spLocks noChangeArrowheads="1"/>
          </p:cNvSpPr>
          <p:nvPr/>
        </p:nvSpPr>
        <p:spPr bwMode="auto">
          <a:xfrm>
            <a:off x="1503454" y="4858333"/>
            <a:ext cx="1824968" cy="476373"/>
          </a:xfrm>
          <a:prstGeom prst="rightArrow">
            <a:avLst>
              <a:gd name="adj1" fmla="val 53750"/>
              <a:gd name="adj2" fmla="val 52141"/>
            </a:avLst>
          </a:prstGeom>
          <a:solidFill>
            <a:srgbClr val="0070C0"/>
          </a:solidFill>
          <a:ln w="12700" algn="ctr">
            <a:noFill/>
            <a:miter lim="800000"/>
            <a:headEnd/>
            <a:tailEnd/>
          </a:ln>
        </p:spPr>
        <p:txBody>
          <a:bodyPr lIns="32274" tIns="32274" rIns="161370" bIns="32274" anchor="ctr"/>
          <a:lstStyle/>
          <a:p>
            <a:pPr>
              <a:defRPr/>
            </a:pPr>
            <a:r>
              <a:rPr lang="tr-TR" sz="1000" dirty="0">
                <a:solidFill>
                  <a:srgbClr val="FFFFFF"/>
                </a:solidFill>
              </a:rPr>
              <a:t>01.01.2013 – Bağımsız Denetim</a:t>
            </a:r>
          </a:p>
        </p:txBody>
      </p:sp>
      <p:sp>
        <p:nvSpPr>
          <p:cNvPr id="20" name="AutoShape 21"/>
          <p:cNvSpPr>
            <a:spLocks noChangeArrowheads="1"/>
          </p:cNvSpPr>
          <p:nvPr/>
        </p:nvSpPr>
        <p:spPr bwMode="auto">
          <a:xfrm>
            <a:off x="1503446" y="1713868"/>
            <a:ext cx="1259816" cy="476373"/>
          </a:xfrm>
          <a:prstGeom prst="rightArrow">
            <a:avLst>
              <a:gd name="adj1" fmla="val 53750"/>
              <a:gd name="adj2" fmla="val 52141"/>
            </a:avLst>
          </a:prstGeom>
          <a:solidFill>
            <a:srgbClr val="0070C0"/>
          </a:solidFill>
          <a:ln w="12700" algn="ctr">
            <a:noFill/>
            <a:miter lim="800000"/>
            <a:headEnd/>
            <a:tailEnd/>
          </a:ln>
        </p:spPr>
        <p:txBody>
          <a:bodyPr wrap="none" lIns="32274" tIns="32274" rIns="161370" bIns="32274" anchor="ctr"/>
          <a:lstStyle/>
          <a:p>
            <a:pPr>
              <a:defRPr/>
            </a:pPr>
            <a:r>
              <a:rPr lang="tr-TR" sz="1000" dirty="0">
                <a:solidFill>
                  <a:srgbClr val="FFFFFF"/>
                </a:solidFill>
              </a:rPr>
              <a:t>14.08.2012 - Ana Söz</a:t>
            </a:r>
            <a:r>
              <a:rPr lang="tr-TR" sz="1000" dirty="0">
                <a:solidFill>
                  <a:srgbClr val="002776"/>
                </a:solidFill>
              </a:rPr>
              <a:t>leşme </a:t>
            </a:r>
            <a:r>
              <a:rPr lang="tr-TR" sz="1000" dirty="0">
                <a:solidFill>
                  <a:srgbClr val="FFFFFF"/>
                </a:solidFill>
              </a:rPr>
              <a:t>Değişikliği </a:t>
            </a:r>
          </a:p>
        </p:txBody>
      </p:sp>
      <p:sp>
        <p:nvSpPr>
          <p:cNvPr id="28" name="AutoShape 21"/>
          <p:cNvSpPr>
            <a:spLocks noChangeArrowheads="1"/>
          </p:cNvSpPr>
          <p:nvPr/>
        </p:nvSpPr>
        <p:spPr bwMode="auto">
          <a:xfrm>
            <a:off x="1529073" y="3460817"/>
            <a:ext cx="4875571" cy="476373"/>
          </a:xfrm>
          <a:prstGeom prst="rightArrow">
            <a:avLst>
              <a:gd name="adj1" fmla="val 53750"/>
              <a:gd name="adj2" fmla="val 52141"/>
            </a:avLst>
          </a:prstGeom>
          <a:solidFill>
            <a:srgbClr val="0070C0"/>
          </a:solidFill>
          <a:ln w="12700" algn="ctr">
            <a:noFill/>
            <a:miter lim="800000"/>
            <a:headEnd/>
            <a:tailEnd/>
          </a:ln>
        </p:spPr>
        <p:txBody>
          <a:bodyPr lIns="32274" tIns="32274" rIns="161370" bIns="32274" anchor="ctr"/>
          <a:lstStyle/>
          <a:p>
            <a:pPr algn="ctr">
              <a:defRPr/>
            </a:pPr>
            <a:r>
              <a:rPr lang="tr-TR" sz="1000" dirty="0">
                <a:solidFill>
                  <a:srgbClr val="FFFFFF"/>
                </a:solidFill>
              </a:rPr>
              <a:t>01.07.2014 – Hakim şirket denkleştirme</a:t>
            </a:r>
          </a:p>
        </p:txBody>
      </p:sp>
      <p:sp>
        <p:nvSpPr>
          <p:cNvPr id="32" name="AutoShape 21"/>
          <p:cNvSpPr>
            <a:spLocks noChangeArrowheads="1"/>
          </p:cNvSpPr>
          <p:nvPr/>
        </p:nvSpPr>
        <p:spPr bwMode="auto">
          <a:xfrm>
            <a:off x="1503446" y="2063302"/>
            <a:ext cx="4050326" cy="476373"/>
          </a:xfrm>
          <a:prstGeom prst="rightArrow">
            <a:avLst>
              <a:gd name="adj1" fmla="val 53750"/>
              <a:gd name="adj2" fmla="val 52141"/>
            </a:avLst>
          </a:prstGeom>
          <a:solidFill>
            <a:srgbClr val="0070C0"/>
          </a:solidFill>
          <a:ln w="12700" algn="ctr">
            <a:noFill/>
            <a:miter lim="800000"/>
            <a:headEnd/>
            <a:tailEnd/>
          </a:ln>
        </p:spPr>
        <p:txBody>
          <a:bodyPr lIns="32274" tIns="32274" rIns="161370" bIns="32274" anchor="ctr"/>
          <a:lstStyle/>
          <a:p>
            <a:pPr>
              <a:defRPr/>
            </a:pPr>
            <a:r>
              <a:rPr lang="tr-TR" sz="1000" dirty="0">
                <a:solidFill>
                  <a:srgbClr val="FFFFFF"/>
                </a:solidFill>
              </a:rPr>
              <a:t> 14.02.2014 – Asgari sermayeye uyum</a:t>
            </a:r>
          </a:p>
        </p:txBody>
      </p:sp>
      <p:sp>
        <p:nvSpPr>
          <p:cNvPr id="34" name="AutoShape 21"/>
          <p:cNvSpPr>
            <a:spLocks noChangeArrowheads="1"/>
          </p:cNvSpPr>
          <p:nvPr/>
        </p:nvSpPr>
        <p:spPr bwMode="auto">
          <a:xfrm>
            <a:off x="1503455" y="2698536"/>
            <a:ext cx="6733828" cy="476373"/>
          </a:xfrm>
          <a:prstGeom prst="rightArrow">
            <a:avLst>
              <a:gd name="adj1" fmla="val 53750"/>
              <a:gd name="adj2" fmla="val 52141"/>
            </a:avLst>
          </a:prstGeom>
          <a:solidFill>
            <a:srgbClr val="0070C0"/>
          </a:solidFill>
          <a:ln w="12700" algn="ctr">
            <a:noFill/>
            <a:miter lim="800000"/>
            <a:headEnd/>
            <a:tailEnd/>
          </a:ln>
        </p:spPr>
        <p:txBody>
          <a:bodyPr lIns="32274" tIns="32274" rIns="161370" bIns="32274" anchor="ctr"/>
          <a:lstStyle/>
          <a:p>
            <a:pPr>
              <a:defRPr/>
            </a:pPr>
            <a:r>
              <a:rPr lang="tr-TR" sz="1000" dirty="0">
                <a:solidFill>
                  <a:srgbClr val="FFFFFF"/>
                </a:solidFill>
              </a:rPr>
              <a:t>01.07.2015 – Pay sahipleri borç tasfiyesi</a:t>
            </a:r>
          </a:p>
        </p:txBody>
      </p:sp>
      <p:sp>
        <p:nvSpPr>
          <p:cNvPr id="41" name="AutoShape 21"/>
          <p:cNvSpPr>
            <a:spLocks noChangeArrowheads="1"/>
          </p:cNvSpPr>
          <p:nvPr/>
        </p:nvSpPr>
        <p:spPr bwMode="auto">
          <a:xfrm>
            <a:off x="1503446" y="2380915"/>
            <a:ext cx="4050326" cy="476373"/>
          </a:xfrm>
          <a:prstGeom prst="rightArrow">
            <a:avLst>
              <a:gd name="adj1" fmla="val 53750"/>
              <a:gd name="adj2" fmla="val 52141"/>
            </a:avLst>
          </a:prstGeom>
          <a:solidFill>
            <a:srgbClr val="0070C0"/>
          </a:solidFill>
          <a:ln w="12700" algn="ctr">
            <a:noFill/>
            <a:miter lim="800000"/>
            <a:headEnd/>
            <a:tailEnd/>
          </a:ln>
        </p:spPr>
        <p:txBody>
          <a:bodyPr lIns="32274" tIns="32274" rIns="161370" bIns="32274" anchor="ctr"/>
          <a:lstStyle/>
          <a:p>
            <a:pPr>
              <a:defRPr/>
            </a:pPr>
            <a:r>
              <a:rPr lang="tr-TR" sz="1000" dirty="0">
                <a:solidFill>
                  <a:srgbClr val="FFFFFF"/>
                </a:solidFill>
              </a:rPr>
              <a:t>14.02.2014 – İmtiyazların uyumu</a:t>
            </a:r>
          </a:p>
        </p:txBody>
      </p:sp>
      <p:sp>
        <p:nvSpPr>
          <p:cNvPr id="2" name="Slide Number Placeholder 1"/>
          <p:cNvSpPr>
            <a:spLocks noGrp="1"/>
          </p:cNvSpPr>
          <p:nvPr>
            <p:ph type="sldNum" sz="quarter" idx="13"/>
          </p:nvPr>
        </p:nvSpPr>
        <p:spPr/>
        <p:txBody>
          <a:bodyPr/>
          <a:lstStyle/>
          <a:p>
            <a:pPr>
              <a:defRPr/>
            </a:pPr>
            <a:fld id="{39DC10EB-698D-473A-98E0-5C6ACE9B03F6}" type="slidenum">
              <a:rPr lang="en-US" b="0" smtClean="0">
                <a:solidFill>
                  <a:srgbClr val="002776"/>
                </a:solidFill>
              </a:rPr>
              <a:pPr>
                <a:defRPr/>
              </a:pPr>
              <a:t>24</a:t>
            </a:fld>
            <a:endParaRPr lang="en-US" b="0" dirty="0">
              <a:solidFill>
                <a:srgbClr val="002776"/>
              </a:solidFill>
            </a:endParaRPr>
          </a:p>
        </p:txBody>
      </p:sp>
    </p:spTree>
    <p:extLst>
      <p:ext uri="{BB962C8B-B14F-4D97-AF65-F5344CB8AC3E}">
        <p14:creationId xmlns:p14="http://schemas.microsoft.com/office/powerpoint/2010/main" val="1369526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448557" y="2539672"/>
            <a:ext cx="3534380" cy="630202"/>
          </a:xfrm>
        </p:spPr>
        <p:txBody>
          <a:bodyPr/>
          <a:lstStyle/>
          <a:p>
            <a:r>
              <a:rPr lang="tr-TR" sz="4800" dirty="0" smtClean="0"/>
              <a:t>Soru Cevap</a:t>
            </a:r>
          </a:p>
        </p:txBody>
      </p:sp>
      <p:sp>
        <p:nvSpPr>
          <p:cNvPr id="98307" name="Slide Number Placeholder 17"/>
          <p:cNvSpPr>
            <a:spLocks noGrp="1"/>
          </p:cNvSpPr>
          <p:nvPr>
            <p:ph type="sldNum" sz="quarter" idx="10"/>
          </p:nvPr>
        </p:nvSpPr>
        <p:spPr bwMode="auto">
          <a:xfrm>
            <a:off x="972168" y="6127543"/>
            <a:ext cx="282819" cy="1442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pitchFamily="34" charset="0"/>
                <a:cs typeface="Arial" pitchFamily="34" charset="0"/>
              </a:defRPr>
            </a:lvl1pPr>
            <a:lvl2pPr marL="742362" indent="-285525" eaLnBrk="0" hangingPunct="0">
              <a:defRPr sz="1900">
                <a:solidFill>
                  <a:schemeClr val="tx1"/>
                </a:solidFill>
                <a:latin typeface="Arial" pitchFamily="34" charset="0"/>
                <a:cs typeface="Arial" pitchFamily="34" charset="0"/>
              </a:defRPr>
            </a:lvl2pPr>
            <a:lvl3pPr marL="1142101" indent="-228422" eaLnBrk="0" hangingPunct="0">
              <a:defRPr sz="1900">
                <a:solidFill>
                  <a:schemeClr val="tx1"/>
                </a:solidFill>
                <a:latin typeface="Arial" pitchFamily="34" charset="0"/>
                <a:cs typeface="Arial" pitchFamily="34" charset="0"/>
              </a:defRPr>
            </a:lvl3pPr>
            <a:lvl4pPr marL="1598938" indent="-228422" eaLnBrk="0" hangingPunct="0">
              <a:defRPr sz="1900">
                <a:solidFill>
                  <a:schemeClr val="tx1"/>
                </a:solidFill>
                <a:latin typeface="Arial" pitchFamily="34" charset="0"/>
                <a:cs typeface="Arial" pitchFamily="34" charset="0"/>
              </a:defRPr>
            </a:lvl4pPr>
            <a:lvl5pPr marL="2055779" indent="-228422" eaLnBrk="0" hangingPunct="0">
              <a:defRPr sz="1900">
                <a:solidFill>
                  <a:schemeClr val="tx1"/>
                </a:solidFill>
                <a:latin typeface="Arial" pitchFamily="34" charset="0"/>
                <a:cs typeface="Arial" pitchFamily="34" charset="0"/>
              </a:defRPr>
            </a:lvl5pPr>
            <a:lvl6pPr marL="2512616" indent="-228422" eaLnBrk="0" fontAlgn="base" hangingPunct="0">
              <a:spcBef>
                <a:spcPct val="0"/>
              </a:spcBef>
              <a:spcAft>
                <a:spcPct val="0"/>
              </a:spcAft>
              <a:defRPr sz="1900">
                <a:solidFill>
                  <a:schemeClr val="tx1"/>
                </a:solidFill>
                <a:latin typeface="Arial" pitchFamily="34" charset="0"/>
                <a:cs typeface="Arial" pitchFamily="34" charset="0"/>
              </a:defRPr>
            </a:lvl6pPr>
            <a:lvl7pPr marL="2969456" indent="-228422" eaLnBrk="0" fontAlgn="base" hangingPunct="0">
              <a:spcBef>
                <a:spcPct val="0"/>
              </a:spcBef>
              <a:spcAft>
                <a:spcPct val="0"/>
              </a:spcAft>
              <a:defRPr sz="1900">
                <a:solidFill>
                  <a:schemeClr val="tx1"/>
                </a:solidFill>
                <a:latin typeface="Arial" pitchFamily="34" charset="0"/>
                <a:cs typeface="Arial" pitchFamily="34" charset="0"/>
              </a:defRPr>
            </a:lvl7pPr>
            <a:lvl8pPr marL="3426296" indent="-228422" eaLnBrk="0" fontAlgn="base" hangingPunct="0">
              <a:spcBef>
                <a:spcPct val="0"/>
              </a:spcBef>
              <a:spcAft>
                <a:spcPct val="0"/>
              </a:spcAft>
              <a:defRPr sz="1900">
                <a:solidFill>
                  <a:schemeClr val="tx1"/>
                </a:solidFill>
                <a:latin typeface="Arial" pitchFamily="34" charset="0"/>
                <a:cs typeface="Arial" pitchFamily="34" charset="0"/>
              </a:defRPr>
            </a:lvl8pPr>
            <a:lvl9pPr marL="3883135" indent="-228422" eaLnBrk="0" fontAlgn="base" hangingPunct="0">
              <a:spcBef>
                <a:spcPct val="0"/>
              </a:spcBef>
              <a:spcAft>
                <a:spcPct val="0"/>
              </a:spcAft>
              <a:defRPr sz="1900">
                <a:solidFill>
                  <a:schemeClr val="tx1"/>
                </a:solidFill>
                <a:latin typeface="Arial" pitchFamily="34" charset="0"/>
                <a:cs typeface="Arial" pitchFamily="34" charset="0"/>
              </a:defRPr>
            </a:lvl9pPr>
          </a:lstStyle>
          <a:p>
            <a:pPr eaLnBrk="1" hangingPunct="1"/>
            <a:fld id="{873AEB2D-93B7-431F-B889-8D05EDAFF965}" type="slidenum">
              <a:rPr lang="en-US" sz="900">
                <a:solidFill>
                  <a:schemeClr val="tx2"/>
                </a:solidFill>
              </a:rPr>
              <a:pPr eaLnBrk="1" hangingPunct="1"/>
              <a:t>25</a:t>
            </a:fld>
            <a:endParaRPr lang="en-US" sz="900" dirty="0">
              <a:solidFill>
                <a:schemeClr val="tx2"/>
              </a:solidFill>
            </a:endParaRPr>
          </a:p>
        </p:txBody>
      </p:sp>
      <p:pic>
        <p:nvPicPr>
          <p:cNvPr id="2949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31" y="4127758"/>
            <a:ext cx="1973961" cy="2235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a:spLocks noChangeArrowheads="1"/>
          </p:cNvSpPr>
          <p:nvPr>
            <p:custDataLst>
              <p:tags r:id="rId1"/>
            </p:custDataLst>
          </p:nvPr>
        </p:nvSpPr>
        <p:spPr bwMode="auto">
          <a:xfrm>
            <a:off x="7928075" y="6521629"/>
            <a:ext cx="1049966" cy="141064"/>
          </a:xfrm>
          <a:prstGeom prst="rect">
            <a:avLst/>
          </a:prstGeom>
          <a:noFill/>
          <a:ln w="25400" algn="ctr">
            <a:noFill/>
            <a:miter lim="800000"/>
            <a:headEnd/>
            <a:tailEnd/>
          </a:ln>
        </p:spPr>
        <p:txBody>
          <a:bodyPr wrap="none" lIns="0" tIns="0" rIns="0" bIns="0">
            <a:spAutoFit/>
          </a:bodyPr>
          <a:lstStyle/>
          <a:p>
            <a:pPr algn="r" defTabSz="956509">
              <a:lnSpc>
                <a:spcPts val="1125"/>
              </a:lnSpc>
              <a:defRPr/>
            </a:pPr>
            <a:r>
              <a:rPr lang="en-US" sz="800" dirty="0">
                <a:solidFill>
                  <a:schemeClr val="tx2"/>
                </a:solidFill>
              </a:rPr>
              <a:t>©201</a:t>
            </a:r>
            <a:r>
              <a:rPr lang="tr-TR" sz="800" dirty="0">
                <a:solidFill>
                  <a:schemeClr val="tx2"/>
                </a:solidFill>
              </a:rPr>
              <a:t>2</a:t>
            </a:r>
            <a:r>
              <a:rPr lang="en-US" sz="800" dirty="0">
                <a:solidFill>
                  <a:schemeClr val="tx2"/>
                </a:solidFill>
              </a:rPr>
              <a:t> Deloitte</a:t>
            </a:r>
            <a:r>
              <a:rPr lang="tr-TR" sz="800" dirty="0">
                <a:solidFill>
                  <a:schemeClr val="tx2"/>
                </a:solidFill>
              </a:rPr>
              <a:t> Türkiye</a:t>
            </a:r>
          </a:p>
        </p:txBody>
      </p:sp>
      <p:sp>
        <p:nvSpPr>
          <p:cNvPr id="12" name="Slide Number Placeholder 14"/>
          <p:cNvSpPr txBox="1">
            <a:spLocks/>
          </p:cNvSpPr>
          <p:nvPr/>
        </p:nvSpPr>
        <p:spPr bwMode="auto">
          <a:xfrm>
            <a:off x="415582" y="6554115"/>
            <a:ext cx="282819" cy="144247"/>
          </a:xfrm>
          <a:prstGeom prst="rect">
            <a:avLst/>
          </a:prstGeom>
          <a:noFill/>
          <a:ln>
            <a:miter lim="800000"/>
            <a:headEnd/>
            <a:tailEnd/>
          </a:ln>
        </p:spPr>
        <p:txBody>
          <a:bodyPr vert="horz" wrap="square" lIns="0" tIns="0" rIns="0" bIns="0" numCol="1" anchor="t" anchorCtr="0" compatLnSpc="1">
            <a:prstTxWarp prst="textNoShape">
              <a:avLst/>
            </a:prstTxWarp>
            <a:noAutofit/>
          </a:bodyPr>
          <a:lstStyle>
            <a:defPPr>
              <a:defRPr lang="en-US"/>
            </a:defPPr>
            <a:lvl1pPr algn="l" defTabSz="1018697" rtl="0" fontAlgn="base">
              <a:lnSpc>
                <a:spcPts val="1200"/>
              </a:lnSpc>
              <a:spcBef>
                <a:spcPct val="0"/>
              </a:spcBef>
              <a:spcAft>
                <a:spcPct val="0"/>
              </a:spcAft>
              <a:defRPr sz="1000" b="1" kern="1200">
                <a:solidFill>
                  <a:schemeClr val="tx2"/>
                </a:solidFill>
                <a:latin typeface="Arial" pitchFamily="34" charset="0"/>
                <a:ea typeface="+mn-ea"/>
                <a:cs typeface="Arial" pitchFamily="34" charset="0"/>
              </a:defRPr>
            </a:lvl1pPr>
            <a:lvl2pPr marL="456987"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3972"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0958"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7943"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4931" algn="l" defTabSz="913972" rtl="0" eaLnBrk="1" latinLnBrk="0" hangingPunct="1">
              <a:defRPr sz="2000" kern="1200">
                <a:solidFill>
                  <a:schemeClr val="tx1"/>
                </a:solidFill>
                <a:latin typeface="Arial" pitchFamily="34" charset="0"/>
                <a:ea typeface="+mn-ea"/>
                <a:cs typeface="Arial" pitchFamily="34" charset="0"/>
              </a:defRPr>
            </a:lvl6pPr>
            <a:lvl7pPr marL="2741916" algn="l" defTabSz="913972" rtl="0" eaLnBrk="1" latinLnBrk="0" hangingPunct="1">
              <a:defRPr sz="2000" kern="1200">
                <a:solidFill>
                  <a:schemeClr val="tx1"/>
                </a:solidFill>
                <a:latin typeface="Arial" pitchFamily="34" charset="0"/>
                <a:ea typeface="+mn-ea"/>
                <a:cs typeface="Arial" pitchFamily="34" charset="0"/>
              </a:defRPr>
            </a:lvl7pPr>
            <a:lvl8pPr marL="3198902" algn="l" defTabSz="913972" rtl="0" eaLnBrk="1" latinLnBrk="0" hangingPunct="1">
              <a:defRPr sz="2000" kern="1200">
                <a:solidFill>
                  <a:schemeClr val="tx1"/>
                </a:solidFill>
                <a:latin typeface="Arial" pitchFamily="34" charset="0"/>
                <a:ea typeface="+mn-ea"/>
                <a:cs typeface="Arial" pitchFamily="34" charset="0"/>
              </a:defRPr>
            </a:lvl8pPr>
            <a:lvl9pPr marL="3655886" algn="l" defTabSz="913972" rtl="0" eaLnBrk="1" latinLnBrk="0" hangingPunct="1">
              <a:defRPr sz="2000" kern="1200">
                <a:solidFill>
                  <a:schemeClr val="tx1"/>
                </a:solidFill>
                <a:latin typeface="Arial" pitchFamily="34" charset="0"/>
                <a:ea typeface="+mn-ea"/>
                <a:cs typeface="Arial" pitchFamily="34" charset="0"/>
              </a:defRPr>
            </a:lvl9pPr>
          </a:lstStyle>
          <a:p>
            <a:fld id="{9A108A02-EC93-4394-9D81-C9EDB0092EE0}" type="slidenum">
              <a:rPr lang="en-US" smtClean="0"/>
              <a:pPr/>
              <a:t>25</a:t>
            </a:fld>
            <a:endParaRPr lang="en-US" dirty="0" smtClean="0"/>
          </a:p>
        </p:txBody>
      </p:sp>
      <p:sp>
        <p:nvSpPr>
          <p:cNvPr id="13" name="TextBox 12"/>
          <p:cNvSpPr txBox="1"/>
          <p:nvPr/>
        </p:nvSpPr>
        <p:spPr>
          <a:xfrm>
            <a:off x="2361064" y="3683094"/>
            <a:ext cx="6291618" cy="1252380"/>
          </a:xfrm>
          <a:prstGeom prst="rect">
            <a:avLst/>
          </a:prstGeom>
          <a:noFill/>
        </p:spPr>
        <p:txBody>
          <a:bodyPr wrap="square" lIns="82027" tIns="41014" rIns="82027" bIns="41014" rtlCol="0">
            <a:spAutoFit/>
          </a:bodyPr>
          <a:lstStyle/>
          <a:p>
            <a:r>
              <a:rPr lang="tr-TR" dirty="0" smtClean="0"/>
              <a:t>İletişim</a:t>
            </a:r>
          </a:p>
          <a:p>
            <a:r>
              <a:rPr lang="tr-TR" dirty="0" smtClean="0"/>
              <a:t>Ali Çiçekli </a:t>
            </a:r>
          </a:p>
          <a:p>
            <a:r>
              <a:rPr lang="tr-TR" dirty="0" smtClean="0"/>
              <a:t>TTK İşgeliştirme, Ortak</a:t>
            </a:r>
          </a:p>
          <a:p>
            <a:r>
              <a:rPr lang="tr-TR" dirty="0" smtClean="0">
                <a:hlinkClick r:id="rId6"/>
              </a:rPr>
              <a:t>acicekli@deloitte.com</a:t>
            </a:r>
          </a:p>
        </p:txBody>
      </p:sp>
      <p:pic>
        <p:nvPicPr>
          <p:cNvPr id="8" name="Picture 5" descr="DEL_PRI_RGB"/>
          <p:cNvPicPr>
            <a:picLocks noChangeArrowheads="1"/>
          </p:cNvPicPr>
          <p:nvPr>
            <p:custDataLst>
              <p:tags r:id="rId2"/>
            </p:custDataLst>
          </p:nvPr>
        </p:nvPicPr>
        <p:blipFill>
          <a:blip r:embed="rId7" cstate="email">
            <a:extLst>
              <a:ext uri="{28A0092B-C50C-407E-A947-70E740481C1C}">
                <a14:useLocalDpi xmlns:a14="http://schemas.microsoft.com/office/drawing/2010/main"/>
              </a:ext>
            </a:extLst>
          </a:blip>
          <a:srcRect/>
          <a:stretch>
            <a:fillRect/>
          </a:stretch>
        </p:blipFill>
        <p:spPr bwMode="auto">
          <a:xfrm>
            <a:off x="303218" y="265113"/>
            <a:ext cx="2346325" cy="533400"/>
          </a:xfrm>
          <a:prstGeom prst="rect">
            <a:avLst/>
          </a:prstGeom>
          <a:noFill/>
          <a:ln w="9525">
            <a:noFill/>
            <a:miter lim="800000"/>
            <a:headEnd/>
            <a:tailEnd/>
          </a:ln>
        </p:spPr>
      </p:pic>
    </p:spTree>
    <p:extLst>
      <p:ext uri="{BB962C8B-B14F-4D97-AF65-F5344CB8AC3E}">
        <p14:creationId xmlns:p14="http://schemas.microsoft.com/office/powerpoint/2010/main" val="8789746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Footer Placeholder 3"/>
          <p:cNvSpPr>
            <a:spLocks noGrp="1"/>
          </p:cNvSpPr>
          <p:nvPr>
            <p:ph type="ftr" sz="quarter" idx="11"/>
          </p:nvPr>
        </p:nvSpPr>
        <p:spPr bwMode="auto">
          <a:noFill/>
          <a:ln>
            <a:miter lim="800000"/>
            <a:headEnd/>
            <a:tailEnd/>
          </a:ln>
        </p:spPr>
        <p:txBody>
          <a:bodyPr/>
          <a:lstStyle/>
          <a:p>
            <a:r>
              <a:rPr lang="en-GB" smtClean="0">
                <a:latin typeface="Arial" pitchFamily="34" charset="0"/>
                <a:cs typeface="Arial" pitchFamily="34" charset="0"/>
              </a:rPr>
              <a:t>Yeni TTK için yol haritası</a:t>
            </a:r>
            <a:endParaRPr lang="en-US" smtClean="0">
              <a:latin typeface="Arial" pitchFamily="34" charset="0"/>
              <a:cs typeface="Arial" pitchFamily="34" charset="0"/>
            </a:endParaRPr>
          </a:p>
        </p:txBody>
      </p:sp>
      <p:sp>
        <p:nvSpPr>
          <p:cNvPr id="411651" name="Rectangle 1"/>
          <p:cNvSpPr>
            <a:spLocks noChangeArrowheads="1"/>
          </p:cNvSpPr>
          <p:nvPr/>
        </p:nvSpPr>
        <p:spPr bwMode="auto">
          <a:xfrm>
            <a:off x="287339" y="3276793"/>
            <a:ext cx="8242300" cy="2923803"/>
          </a:xfrm>
          <a:prstGeom prst="rect">
            <a:avLst/>
          </a:prstGeom>
          <a:noFill/>
          <a:ln w="9525">
            <a:noFill/>
            <a:miter lim="800000"/>
            <a:headEnd/>
            <a:tailEnd/>
          </a:ln>
        </p:spPr>
        <p:txBody>
          <a:bodyPr lIns="91367" tIns="45683" rIns="91367" bIns="45683" anchor="ctr">
            <a:spAutoFit/>
          </a:bodyPr>
          <a:lstStyle/>
          <a:p>
            <a:pPr eaLnBrk="0" hangingPunct="0"/>
            <a:r>
              <a:rPr lang="tr-TR" sz="1100" dirty="0">
                <a:solidFill>
                  <a:srgbClr val="000000"/>
                </a:solidFill>
                <a:cs typeface="Calibri" pitchFamily="34" charset="0"/>
              </a:rPr>
              <a:t>Feragat beyanı</a:t>
            </a:r>
          </a:p>
          <a:p>
            <a:pPr eaLnBrk="0" hangingPunct="0"/>
            <a:r>
              <a:rPr lang="tr-TR" sz="1100" dirty="0">
                <a:solidFill>
                  <a:srgbClr val="000000"/>
                </a:solidFill>
                <a:cs typeface="Calibri" pitchFamily="34" charset="0"/>
              </a:rPr>
              <a:t>Söz konusu materyaller ile içeriğindeki bilgiler, Deloitte Türkiye tarafından sağlanmaktadır ve belirli bir konunun veya konuların çok geniş kapsamlı bir şekilde ele alınmasından ziyade genel çerçevede bilgi vermek amacını taşımaktadır.</a:t>
            </a:r>
            <a:endParaRPr lang="tr-TR" sz="900" dirty="0">
              <a:solidFill>
                <a:srgbClr val="000000"/>
              </a:solidFill>
            </a:endParaRPr>
          </a:p>
          <a:p>
            <a:pPr eaLnBrk="0" hangingPunct="0"/>
            <a:r>
              <a:rPr lang="tr-TR" sz="1100" dirty="0">
                <a:solidFill>
                  <a:srgbClr val="000000"/>
                </a:solidFill>
                <a:cs typeface="Calibri" pitchFamily="34" charset="0"/>
              </a:rPr>
              <a:t>Buna uygun şekilde, bu materyallerdeki bilgilerin amacı, muhasebe, vergi, yatırım, danışmanlık alanlarında veya diğer türlü profesyonel bağlamda tavsiye veya hizmet sunmak değildir. Bilgileri kişisel finansal veya ticari kararlarınızda yegane temel olarak kullanmaktan ziyade, konusuna hakim profesyonel bir danışmana başvurmanız tavsiye edilir.</a:t>
            </a:r>
            <a:endParaRPr lang="tr-TR" sz="900" dirty="0">
              <a:solidFill>
                <a:srgbClr val="000000"/>
              </a:solidFill>
            </a:endParaRPr>
          </a:p>
          <a:p>
            <a:pPr eaLnBrk="0" hangingPunct="0"/>
            <a:r>
              <a:rPr lang="tr-TR" sz="1100" dirty="0">
                <a:solidFill>
                  <a:srgbClr val="000000"/>
                </a:solidFill>
                <a:cs typeface="Calibri" pitchFamily="34" charset="0"/>
              </a:rPr>
              <a:t>Bu materyaller ile içeriğindeki bilgiler, oldukları şekliyle sunulmaktadır ve Deloitte Türkiye, bunlarla ilgili sarih veya zımni bir beyan ve garantide bulunmamaktadır. Yukarıdakileri sınırlamaksızın, Deloitte Türkiye, söz konusu materyal ve içeriğindeki bilgilerin hata içermediğine veya belirli performans ve kalite kriterlerini karşıladığına dair bir güvence vermemektedir.</a:t>
            </a:r>
            <a:endParaRPr lang="tr-TR" sz="900" dirty="0">
              <a:solidFill>
                <a:srgbClr val="000000"/>
              </a:solidFill>
            </a:endParaRPr>
          </a:p>
          <a:p>
            <a:pPr eaLnBrk="0" hangingPunct="0"/>
            <a:r>
              <a:rPr lang="tr-TR" sz="1100" dirty="0">
                <a:solidFill>
                  <a:srgbClr val="000000"/>
                </a:solidFill>
                <a:cs typeface="Calibri" pitchFamily="34" charset="0"/>
              </a:rPr>
              <a:t>Deloitte Türkiye, satılabilirlik, mülkiyet, belirli bir amaca uygunluk, ihlale sebebiyet vermeme, uyumluluk, güvenlik ve doğruluk konularındaki garantiler de dahil olmak üzere her türlü zımni garantiden burada feragat etmektedir.</a:t>
            </a:r>
            <a:endParaRPr lang="tr-TR" sz="900" dirty="0">
              <a:solidFill>
                <a:srgbClr val="000000"/>
              </a:solidFill>
            </a:endParaRPr>
          </a:p>
          <a:p>
            <a:pPr eaLnBrk="0" hangingPunct="0"/>
            <a:r>
              <a:rPr lang="tr-TR" sz="1100" dirty="0">
                <a:solidFill>
                  <a:srgbClr val="000000"/>
                </a:solidFill>
                <a:cs typeface="Calibri" pitchFamily="34" charset="0"/>
              </a:rPr>
              <a:t>Materyalleri ve içeriğindeki bilgileri kullanımınız sonucunda ortaya çıkabilecek her türlü risk tarafınıza aittir ve bu kullanımdan kaynaklanan her türlü zarara dair risk ve sorumluluğu tamamen tarafınızca üstlenilmektedir. Deloitte Türkiye, söz konusu kullanımdan dolayı, (ihmalkarlık kaynaklı olanlar da dahil olmak üzere) sözleşmeyle ilgili bir dava, kanunlar veya haksız fiilden doğan her türlü özel, dolaylı veya arızi zararlardan ve cezai tazminattan dolayı sorumlu tutulamaz.</a:t>
            </a:r>
          </a:p>
          <a:p>
            <a:pPr eaLnBrk="0" hangingPunct="0"/>
            <a:endParaRPr lang="tr-TR" dirty="0">
              <a:solidFill>
                <a:srgbClr val="00000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p:cNvGraphicFramePr/>
          <p:nvPr>
            <p:extLst>
              <p:ext uri="{D42A27DB-BD31-4B8C-83A1-F6EECF244321}">
                <p14:modId xmlns:p14="http://schemas.microsoft.com/office/powerpoint/2010/main" val="1895519249"/>
              </p:ext>
            </p:extLst>
          </p:nvPr>
        </p:nvGraphicFramePr>
        <p:xfrm>
          <a:off x="644914" y="1523295"/>
          <a:ext cx="7824195" cy="50286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2228" name="Slide Number Placeholder 6"/>
          <p:cNvSpPr>
            <a:spLocks noGrp="1"/>
          </p:cNvSpPr>
          <p:nvPr>
            <p:ph type="sldNum" sz="quarter" idx="13"/>
          </p:nvPr>
        </p:nvSpPr>
        <p:spPr bwMode="auto">
          <a:noFill/>
          <a:ln>
            <a:miter lim="800000"/>
            <a:headEnd/>
            <a:tailEnd/>
          </a:ln>
        </p:spPr>
        <p:txBody>
          <a:bodyPr/>
          <a:lstStyle/>
          <a:p>
            <a:fld id="{1BAE9C51-B013-4781-8344-D6ECAB0DAFDE}" type="slidenum">
              <a:rPr lang="en-US">
                <a:solidFill>
                  <a:srgbClr val="002776"/>
                </a:solidFill>
                <a:latin typeface="Arial" pitchFamily="34" charset="0"/>
                <a:cs typeface="Arial" pitchFamily="34" charset="0"/>
              </a:rPr>
              <a:pPr/>
              <a:t>2</a:t>
            </a:fld>
            <a:endParaRPr lang="en-US" dirty="0">
              <a:solidFill>
                <a:srgbClr val="002776"/>
              </a:solidFill>
              <a:latin typeface="Arial" pitchFamily="34" charset="0"/>
              <a:cs typeface="Arial" pitchFamily="34" charset="0"/>
            </a:endParaRPr>
          </a:p>
        </p:txBody>
      </p:sp>
      <p:sp>
        <p:nvSpPr>
          <p:cNvPr id="40" name="Rectangle 4"/>
          <p:cNvSpPr txBox="1">
            <a:spLocks/>
          </p:cNvSpPr>
          <p:nvPr/>
        </p:nvSpPr>
        <p:spPr bwMode="auto">
          <a:xfrm>
            <a:off x="408360" y="397728"/>
            <a:ext cx="8422522"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913964" eaLnBrk="0" hangingPunct="0">
              <a:defRPr/>
            </a:pPr>
            <a:r>
              <a:rPr lang="tr-TR" sz="2200" b="1" dirty="0">
                <a:solidFill>
                  <a:srgbClr val="002776"/>
                </a:solidFill>
              </a:rPr>
              <a:t>Yeni TTK ile </a:t>
            </a:r>
            <a:r>
              <a:rPr lang="tr-TR" sz="2200" b="1" dirty="0" smtClean="0">
                <a:solidFill>
                  <a:srgbClr val="002776"/>
                </a:solidFill>
              </a:rPr>
              <a:t>Değişecek İlişkiler</a:t>
            </a:r>
            <a:endParaRPr lang="tr-TR" sz="2200" b="1" dirty="0">
              <a:solidFill>
                <a:srgbClr val="002776"/>
              </a:solidFill>
            </a:endParaRPr>
          </a:p>
        </p:txBody>
      </p:sp>
      <p:sp>
        <p:nvSpPr>
          <p:cNvPr id="8" name="Title 2"/>
          <p:cNvSpPr>
            <a:spLocks noGrp="1"/>
          </p:cNvSpPr>
          <p:nvPr>
            <p:ph type="title"/>
            <p:custDataLst>
              <p:tags r:id="rId1"/>
            </p:custDataLst>
          </p:nvPr>
        </p:nvSpPr>
        <p:spPr>
          <a:xfrm>
            <a:off x="426193" y="998127"/>
            <a:ext cx="8334705" cy="525168"/>
          </a:xfrm>
        </p:spPr>
        <p:txBody>
          <a:bodyPr/>
          <a:lstStyle/>
          <a:p>
            <a:pPr lvl="1" algn="just">
              <a:lnSpc>
                <a:spcPct val="100000"/>
              </a:lnSpc>
              <a:spcBef>
                <a:spcPts val="0"/>
              </a:spcBef>
              <a:defRPr/>
            </a:pPr>
            <a:r>
              <a:rPr lang="tr-TR" sz="1600" kern="1200" dirty="0" smtClean="0">
                <a:solidFill>
                  <a:srgbClr val="00A1DE"/>
                </a:solidFill>
                <a:latin typeface="+mn-lt"/>
                <a:ea typeface="+mj-ea"/>
                <a:cs typeface="+mj-cs"/>
              </a:rPr>
              <a:t>Yeni TTK ile şirketimizin, paydaşları ve hissedarları ile sürdürdüğü ilişkilerine yenileri katılırken  bir kısmı da değişecek...</a:t>
            </a:r>
            <a:endParaRPr lang="en-US" sz="1600" kern="1200" dirty="0" smtClean="0">
              <a:solidFill>
                <a:srgbClr val="00A1DE"/>
              </a:solidFill>
              <a:latin typeface="+mn-lt"/>
              <a:ea typeface="+mj-ea"/>
              <a:cs typeface="+mj-cs"/>
            </a:endParaRPr>
          </a:p>
        </p:txBody>
      </p:sp>
      <p:sp>
        <p:nvSpPr>
          <p:cNvPr id="9" name="Text Placeholder 3"/>
          <p:cNvSpPr>
            <a:spLocks noGrp="1"/>
          </p:cNvSpPr>
          <p:nvPr>
            <p:ph type="body" sz="quarter" idx="12"/>
            <p:custDataLst>
              <p:tags r:id="rId2"/>
            </p:custDataLst>
          </p:nvPr>
        </p:nvSpPr>
        <p:spPr bwMode="auto">
          <a:xfrm>
            <a:off x="710918" y="1660415"/>
            <a:ext cx="7589938" cy="4575268"/>
          </a:xfrm>
          <a:noFill/>
          <a:ln>
            <a:miter lim="800000"/>
            <a:headEnd/>
            <a:tailEnd/>
          </a:ln>
        </p:spPr>
        <p:txBody>
          <a:bodyPr vert="horz" numCol="1" anchor="t" anchorCtr="0" compatLnSpc="1">
            <a:prstTxWarp prst="textNoShape">
              <a:avLst/>
            </a:prstTxWarp>
          </a:bodyPr>
          <a:lstStyle/>
          <a:p>
            <a:pPr marL="160869" lvl="1" indent="-160869" eaLnBrk="1" hangingPunct="1">
              <a:spcBef>
                <a:spcPct val="0"/>
              </a:spcBef>
              <a:spcAft>
                <a:spcPct val="0"/>
              </a:spcAft>
              <a:buNone/>
            </a:pPr>
            <a:endParaRPr lang="tr-TR" sz="1600" dirty="0" smtClean="0"/>
          </a:p>
          <a:p>
            <a:pPr marL="160869" lvl="1" indent="-160869" eaLnBrk="1" hangingPunct="1">
              <a:spcBef>
                <a:spcPct val="0"/>
              </a:spcBef>
              <a:spcAft>
                <a:spcPct val="0"/>
              </a:spcAft>
            </a:pPr>
            <a:endParaRPr lang="tr-TR" sz="1600" dirty="0" smtClean="0"/>
          </a:p>
          <a:p>
            <a:pPr marL="160869" lvl="1" indent="-160869" eaLnBrk="1" hangingPunct="1">
              <a:spcAft>
                <a:spcPct val="0"/>
              </a:spcAft>
              <a:buNone/>
            </a:pPr>
            <a:endParaRPr sz="1600" dirty="0" smtClean="0"/>
          </a:p>
        </p:txBody>
      </p:sp>
      <p:graphicFrame>
        <p:nvGraphicFramePr>
          <p:cNvPr id="13" name="Diagram 12"/>
          <p:cNvGraphicFramePr/>
          <p:nvPr>
            <p:extLst>
              <p:ext uri="{D42A27DB-BD31-4B8C-83A1-F6EECF244321}">
                <p14:modId xmlns:p14="http://schemas.microsoft.com/office/powerpoint/2010/main" val="4019280560"/>
              </p:ext>
            </p:extLst>
          </p:nvPr>
        </p:nvGraphicFramePr>
        <p:xfrm>
          <a:off x="3631755" y="2921978"/>
          <a:ext cx="1991874" cy="216963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2" name="Group 22"/>
          <p:cNvGrpSpPr/>
          <p:nvPr/>
        </p:nvGrpSpPr>
        <p:grpSpPr>
          <a:xfrm>
            <a:off x="3459796" y="2880254"/>
            <a:ext cx="2378784" cy="2280896"/>
            <a:chOff x="3806376" y="3336963"/>
            <a:chExt cx="2617076" cy="2585544"/>
          </a:xfrm>
        </p:grpSpPr>
        <p:sp>
          <p:nvSpPr>
            <p:cNvPr id="14" name="Arc 13"/>
            <p:cNvSpPr/>
            <p:nvPr/>
          </p:nvSpPr>
          <p:spPr>
            <a:xfrm>
              <a:off x="3806376" y="3336963"/>
              <a:ext cx="2617076" cy="2585544"/>
            </a:xfrm>
            <a:prstGeom prst="arc">
              <a:avLst>
                <a:gd name="adj1" fmla="val 16200000"/>
                <a:gd name="adj2" fmla="val 16115778"/>
              </a:avLst>
            </a:prstGeom>
            <a:ln w="508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sz="1800" dirty="0">
                <a:solidFill>
                  <a:srgbClr val="000000"/>
                </a:solidFill>
              </a:endParaRPr>
            </a:p>
          </p:txBody>
        </p:sp>
        <p:sp>
          <p:nvSpPr>
            <p:cNvPr id="15" name="TextBox 14"/>
            <p:cNvSpPr txBox="1"/>
            <p:nvPr/>
          </p:nvSpPr>
          <p:spPr>
            <a:xfrm>
              <a:off x="4405465" y="4613971"/>
              <a:ext cx="1403131" cy="309189"/>
            </a:xfrm>
            <a:prstGeom prst="rect">
              <a:avLst/>
            </a:prstGeom>
            <a:solidFill>
              <a:schemeClr val="tx2">
                <a:lumMod val="75000"/>
              </a:schemeClr>
            </a:solidFill>
          </p:spPr>
          <p:txBody>
            <a:bodyPr wrap="square" lIns="36000" tIns="36000" rIns="36000" bIns="36000" rtlCol="0">
              <a:spAutoFit/>
            </a:bodyPr>
            <a:lstStyle/>
            <a:p>
              <a:pPr algn="ctr"/>
              <a:r>
                <a:rPr lang="tr-TR" sz="1300" b="1" dirty="0">
                  <a:solidFill>
                    <a:srgbClr val="FFFFFF"/>
                  </a:solidFill>
                </a:rPr>
                <a:t>ŞİRKETİNİZ</a:t>
              </a:r>
            </a:p>
          </p:txBody>
        </p:sp>
      </p:grpSp>
      <p:grpSp>
        <p:nvGrpSpPr>
          <p:cNvPr id="3" name="Group 21"/>
          <p:cNvGrpSpPr/>
          <p:nvPr/>
        </p:nvGrpSpPr>
        <p:grpSpPr>
          <a:xfrm>
            <a:off x="751421" y="1767625"/>
            <a:ext cx="7537592" cy="3909267"/>
            <a:chOff x="826694" y="2075722"/>
            <a:chExt cx="8292660" cy="4431408"/>
          </a:xfrm>
        </p:grpSpPr>
        <p:sp>
          <p:nvSpPr>
            <p:cNvPr id="16" name="TextBox 15"/>
            <p:cNvSpPr txBox="1"/>
            <p:nvPr/>
          </p:nvSpPr>
          <p:spPr>
            <a:xfrm>
              <a:off x="826694" y="2075722"/>
              <a:ext cx="2017986" cy="570852"/>
            </a:xfrm>
            <a:prstGeom prst="rect">
              <a:avLst/>
            </a:prstGeom>
            <a:noFill/>
          </p:spPr>
          <p:txBody>
            <a:bodyPr wrap="square" lIns="36000" tIns="36000" rIns="36000" bIns="36000" rtlCol="0">
              <a:spAutoFit/>
            </a:bodyPr>
            <a:lstStyle/>
            <a:p>
              <a:r>
                <a:rPr lang="tr-TR" sz="1400" b="1" dirty="0">
                  <a:solidFill>
                    <a:srgbClr val="002776"/>
                  </a:solidFill>
                </a:rPr>
                <a:t>Hangi sıradan</a:t>
              </a:r>
            </a:p>
            <a:p>
              <a:r>
                <a:rPr lang="tr-TR" sz="1400" b="1" dirty="0">
                  <a:solidFill>
                    <a:srgbClr val="002776"/>
                  </a:solidFill>
                </a:rPr>
                <a:t>işe başlamalıyız?</a:t>
              </a:r>
            </a:p>
          </p:txBody>
        </p:sp>
        <p:sp>
          <p:nvSpPr>
            <p:cNvPr id="17" name="TextBox 16"/>
            <p:cNvSpPr txBox="1"/>
            <p:nvPr/>
          </p:nvSpPr>
          <p:spPr>
            <a:xfrm>
              <a:off x="7227491" y="2138783"/>
              <a:ext cx="1891863" cy="1057588"/>
            </a:xfrm>
            <a:prstGeom prst="rect">
              <a:avLst/>
            </a:prstGeom>
            <a:noFill/>
          </p:spPr>
          <p:txBody>
            <a:bodyPr wrap="square" lIns="36000" tIns="36000" rIns="36000" bIns="36000" rtlCol="0">
              <a:spAutoFit/>
            </a:bodyPr>
            <a:lstStyle/>
            <a:p>
              <a:r>
                <a:rPr lang="tr-TR" sz="1400" b="1" dirty="0">
                  <a:solidFill>
                    <a:srgbClr val="002776"/>
                  </a:solidFill>
                </a:rPr>
                <a:t>Şirketimiz için en doğru olan yol haritasını nasıl çizeceğiz ?</a:t>
              </a:r>
            </a:p>
          </p:txBody>
        </p:sp>
        <p:sp>
          <p:nvSpPr>
            <p:cNvPr id="18" name="TextBox 17"/>
            <p:cNvSpPr txBox="1"/>
            <p:nvPr/>
          </p:nvSpPr>
          <p:spPr>
            <a:xfrm>
              <a:off x="837203" y="3268645"/>
              <a:ext cx="1660634" cy="570852"/>
            </a:xfrm>
            <a:prstGeom prst="rect">
              <a:avLst/>
            </a:prstGeom>
            <a:noFill/>
          </p:spPr>
          <p:txBody>
            <a:bodyPr wrap="square" lIns="36000" tIns="36000" rIns="36000" bIns="36000" rtlCol="0">
              <a:spAutoFit/>
            </a:bodyPr>
            <a:lstStyle/>
            <a:p>
              <a:r>
                <a:rPr lang="tr-TR" sz="1400" b="1" dirty="0">
                  <a:solidFill>
                    <a:srgbClr val="002776"/>
                  </a:solidFill>
                </a:rPr>
                <a:t>Nasıl başlayacağız?</a:t>
              </a:r>
            </a:p>
          </p:txBody>
        </p:sp>
        <p:sp>
          <p:nvSpPr>
            <p:cNvPr id="19" name="TextBox 18"/>
            <p:cNvSpPr txBox="1"/>
            <p:nvPr/>
          </p:nvSpPr>
          <p:spPr>
            <a:xfrm>
              <a:off x="847713" y="5517859"/>
              <a:ext cx="1660634" cy="570852"/>
            </a:xfrm>
            <a:prstGeom prst="rect">
              <a:avLst/>
            </a:prstGeom>
            <a:noFill/>
          </p:spPr>
          <p:txBody>
            <a:bodyPr wrap="square" lIns="36000" tIns="36000" rIns="36000" bIns="36000" rtlCol="0">
              <a:spAutoFit/>
            </a:bodyPr>
            <a:lstStyle/>
            <a:p>
              <a:r>
                <a:rPr lang="tr-TR" sz="1400" b="1" dirty="0">
                  <a:solidFill>
                    <a:srgbClr val="002776"/>
                  </a:solidFill>
                </a:rPr>
                <a:t>Ne zaman başlamalıyız?</a:t>
              </a:r>
            </a:p>
          </p:txBody>
        </p:sp>
        <p:sp>
          <p:nvSpPr>
            <p:cNvPr id="20" name="TextBox 19"/>
            <p:cNvSpPr txBox="1"/>
            <p:nvPr/>
          </p:nvSpPr>
          <p:spPr>
            <a:xfrm>
              <a:off x="7306320" y="5449542"/>
              <a:ext cx="1660634" cy="1057588"/>
            </a:xfrm>
            <a:prstGeom prst="rect">
              <a:avLst/>
            </a:prstGeom>
            <a:noFill/>
          </p:spPr>
          <p:txBody>
            <a:bodyPr wrap="square" lIns="36000" tIns="36000" rIns="36000" bIns="36000" rtlCol="0">
              <a:spAutoFit/>
            </a:bodyPr>
            <a:lstStyle/>
            <a:p>
              <a:r>
                <a:rPr lang="tr-TR" sz="1400" b="1" dirty="0">
                  <a:solidFill>
                    <a:srgbClr val="002776"/>
                  </a:solidFill>
                </a:rPr>
                <a:t>Veya en kötü ihtimalle en geç ne zaman bitirmeliyiz?</a:t>
              </a:r>
            </a:p>
          </p:txBody>
        </p:sp>
      </p:grpSp>
    </p:spTree>
    <p:extLst>
      <p:ext uri="{BB962C8B-B14F-4D97-AF65-F5344CB8AC3E}">
        <p14:creationId xmlns:p14="http://schemas.microsoft.com/office/powerpoint/2010/main" val="47624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Slide Number Placeholder 6"/>
          <p:cNvSpPr>
            <a:spLocks noGrp="1"/>
          </p:cNvSpPr>
          <p:nvPr>
            <p:ph type="sldNum" sz="quarter" idx="13"/>
          </p:nvPr>
        </p:nvSpPr>
        <p:spPr bwMode="auto">
          <a:xfrm>
            <a:off x="415573" y="6524455"/>
            <a:ext cx="282819" cy="144247"/>
          </a:xfrm>
          <a:noFill/>
          <a:ln>
            <a:miter lim="800000"/>
            <a:headEnd/>
            <a:tailEnd/>
          </a:ln>
        </p:spPr>
        <p:txBody>
          <a:bodyPr/>
          <a:lstStyle/>
          <a:p>
            <a:fld id="{1BAE9C51-B013-4781-8344-D6ECAB0DAFDE}" type="slidenum">
              <a:rPr lang="en-US">
                <a:solidFill>
                  <a:srgbClr val="002776"/>
                </a:solidFill>
                <a:latin typeface="Arial" pitchFamily="34" charset="0"/>
                <a:cs typeface="Arial" pitchFamily="34" charset="0"/>
              </a:rPr>
              <a:pPr/>
              <a:t>3</a:t>
            </a:fld>
            <a:endParaRPr lang="en-US" dirty="0">
              <a:solidFill>
                <a:srgbClr val="002776"/>
              </a:solidFill>
              <a:latin typeface="Arial" pitchFamily="34" charset="0"/>
              <a:cs typeface="Arial" pitchFamily="34" charset="0"/>
            </a:endParaRPr>
          </a:p>
        </p:txBody>
      </p:sp>
      <p:sp>
        <p:nvSpPr>
          <p:cNvPr id="41" name="Slide Number Placeholder 6"/>
          <p:cNvSpPr txBox="1">
            <a:spLocks/>
          </p:cNvSpPr>
          <p:nvPr/>
        </p:nvSpPr>
        <p:spPr bwMode="auto">
          <a:xfrm>
            <a:off x="415573" y="6524455"/>
            <a:ext cx="282819" cy="144247"/>
          </a:xfrm>
          <a:prstGeom prst="rect">
            <a:avLst/>
          </a:prstGeom>
          <a:noFill/>
          <a:ln>
            <a:miter lim="800000"/>
            <a:headEnd/>
            <a:tailEnd/>
          </a:ln>
        </p:spPr>
        <p:txBody>
          <a:bodyPr vert="horz" wrap="square" lIns="0" tIns="0" rIns="0" bIns="0" numCol="1" anchor="t" anchorCtr="0" compatLnSpc="1">
            <a:prstTxWarp prst="textNoShape">
              <a:avLst/>
            </a:prstTxWarp>
            <a:noAutofit/>
          </a:bodyPr>
          <a:lstStyle>
            <a:defPPr>
              <a:defRPr lang="en-US"/>
            </a:defPPr>
            <a:lvl1pPr algn="l" defTabSz="1019175" rtl="0" fontAlgn="base">
              <a:lnSpc>
                <a:spcPts val="1254"/>
              </a:lnSpc>
              <a:spcBef>
                <a:spcPct val="0"/>
              </a:spcBef>
              <a:spcAft>
                <a:spcPct val="0"/>
              </a:spcAft>
              <a:defRPr sz="1000" b="1" kern="1200">
                <a:solidFill>
                  <a:schemeClr val="tx2"/>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fld id="{1BAE9C51-B013-4781-8344-D6ECAB0DAFDE}" type="slidenum">
              <a:rPr lang="en-US" smtClean="0">
                <a:solidFill>
                  <a:srgbClr val="002776"/>
                </a:solidFill>
                <a:latin typeface="Arial" pitchFamily="34" charset="0"/>
                <a:cs typeface="Arial" pitchFamily="34" charset="0"/>
              </a:rPr>
              <a:pPr/>
              <a:t>3</a:t>
            </a:fld>
            <a:endParaRPr lang="en-US" dirty="0">
              <a:solidFill>
                <a:srgbClr val="002776"/>
              </a:solidFill>
              <a:latin typeface="Arial" pitchFamily="34" charset="0"/>
              <a:cs typeface="Arial" pitchFamily="34" charset="0"/>
            </a:endParaRPr>
          </a:p>
        </p:txBody>
      </p:sp>
      <p:sp>
        <p:nvSpPr>
          <p:cNvPr id="42" name="Rectangle 4"/>
          <p:cNvSpPr txBox="1">
            <a:spLocks/>
          </p:cNvSpPr>
          <p:nvPr/>
        </p:nvSpPr>
        <p:spPr bwMode="auto">
          <a:xfrm>
            <a:off x="408360" y="397728"/>
            <a:ext cx="8422522"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913375" eaLnBrk="0" hangingPunct="0">
              <a:defRPr/>
            </a:pPr>
            <a:r>
              <a:rPr lang="tr-TR" sz="2000" b="1" dirty="0" smtClean="0">
                <a:solidFill>
                  <a:srgbClr val="002776"/>
                </a:solidFill>
              </a:rPr>
              <a:t>Yeni TTK ile kapsamlı raporlama sorumlulukları ile karşı karşıyayız! Bu raporlamaların bazıları bağımsız denetim kapsamında</a:t>
            </a:r>
          </a:p>
        </p:txBody>
      </p:sp>
      <p:sp>
        <p:nvSpPr>
          <p:cNvPr id="43" name="Rectangle 42"/>
          <p:cNvSpPr/>
          <p:nvPr/>
        </p:nvSpPr>
        <p:spPr>
          <a:xfrm>
            <a:off x="383105" y="1650342"/>
            <a:ext cx="1309030" cy="10163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000" tIns="41000" rIns="82000" bIns="41000" rtlCol="0" anchor="ctr"/>
          <a:lstStyle/>
          <a:p>
            <a:pPr algn="ctr"/>
            <a:r>
              <a:rPr lang="tr-TR" sz="1800" b="1" dirty="0" smtClean="0">
                <a:solidFill>
                  <a:srgbClr val="FFFFFF"/>
                </a:solidFill>
              </a:rPr>
              <a:t>Tüm Şirketler</a:t>
            </a:r>
            <a:endParaRPr lang="tr-TR" sz="1800" b="1" dirty="0">
              <a:solidFill>
                <a:srgbClr val="FFFFFF"/>
              </a:solidFill>
            </a:endParaRPr>
          </a:p>
        </p:txBody>
      </p:sp>
      <p:sp>
        <p:nvSpPr>
          <p:cNvPr id="44" name="Right Arrow 43"/>
          <p:cNvSpPr/>
          <p:nvPr/>
        </p:nvSpPr>
        <p:spPr>
          <a:xfrm>
            <a:off x="1757586" y="1904436"/>
            <a:ext cx="523612" cy="50818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000" tIns="41000" rIns="82000" bIns="41000" rtlCol="0" anchor="ctr"/>
          <a:lstStyle/>
          <a:p>
            <a:pPr algn="ctr"/>
            <a:endParaRPr lang="tr-TR" sz="1800" dirty="0">
              <a:solidFill>
                <a:srgbClr val="FFFFFF"/>
              </a:solidFill>
            </a:endParaRPr>
          </a:p>
        </p:txBody>
      </p:sp>
      <p:sp>
        <p:nvSpPr>
          <p:cNvPr id="45" name="Rectangle 44"/>
          <p:cNvSpPr/>
          <p:nvPr/>
        </p:nvSpPr>
        <p:spPr>
          <a:xfrm>
            <a:off x="383105" y="3224781"/>
            <a:ext cx="1309030" cy="1093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000" tIns="41000" rIns="82000" bIns="41000" rtlCol="0" anchor="ctr"/>
          <a:lstStyle/>
          <a:p>
            <a:pPr algn="ctr"/>
            <a:r>
              <a:rPr lang="tr-TR" sz="1800" b="1" dirty="0" smtClean="0">
                <a:solidFill>
                  <a:srgbClr val="FFFFFF"/>
                </a:solidFill>
              </a:rPr>
              <a:t>Borsada İşlem Gören Şirketler</a:t>
            </a:r>
            <a:endParaRPr lang="tr-TR" sz="1800" b="1" dirty="0">
              <a:solidFill>
                <a:srgbClr val="FFFFFF"/>
              </a:solidFill>
            </a:endParaRPr>
          </a:p>
        </p:txBody>
      </p:sp>
      <p:sp>
        <p:nvSpPr>
          <p:cNvPr id="46" name="Right Arrow 45"/>
          <p:cNvSpPr/>
          <p:nvPr/>
        </p:nvSpPr>
        <p:spPr>
          <a:xfrm>
            <a:off x="1757586" y="3556047"/>
            <a:ext cx="523612" cy="50818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000" tIns="41000" rIns="82000" bIns="41000" rtlCol="0" anchor="ctr"/>
          <a:lstStyle/>
          <a:p>
            <a:pPr algn="ctr"/>
            <a:endParaRPr lang="tr-TR" sz="1800" dirty="0">
              <a:solidFill>
                <a:srgbClr val="FFFFFF"/>
              </a:solidFill>
            </a:endParaRPr>
          </a:p>
        </p:txBody>
      </p:sp>
      <p:sp>
        <p:nvSpPr>
          <p:cNvPr id="47" name="Rectangle 46"/>
          <p:cNvSpPr/>
          <p:nvPr/>
        </p:nvSpPr>
        <p:spPr>
          <a:xfrm>
            <a:off x="383105" y="4445376"/>
            <a:ext cx="1309030" cy="10163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000" tIns="41000" rIns="82000" bIns="41000" rtlCol="0" anchor="ctr"/>
          <a:lstStyle/>
          <a:p>
            <a:pPr algn="ctr"/>
            <a:r>
              <a:rPr lang="tr-TR" sz="1800" b="1" dirty="0" smtClean="0">
                <a:solidFill>
                  <a:srgbClr val="FFFFFF"/>
                </a:solidFill>
              </a:rPr>
              <a:t>Grup Şirketleri</a:t>
            </a:r>
            <a:endParaRPr lang="tr-TR" sz="1800" b="1" dirty="0">
              <a:solidFill>
                <a:srgbClr val="FFFFFF"/>
              </a:solidFill>
            </a:endParaRPr>
          </a:p>
        </p:txBody>
      </p:sp>
      <p:sp>
        <p:nvSpPr>
          <p:cNvPr id="48" name="Right Arrow 47"/>
          <p:cNvSpPr/>
          <p:nvPr/>
        </p:nvSpPr>
        <p:spPr>
          <a:xfrm>
            <a:off x="1757586" y="4699470"/>
            <a:ext cx="523612" cy="50818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000" tIns="41000" rIns="82000" bIns="41000" rtlCol="0" anchor="ctr"/>
          <a:lstStyle/>
          <a:p>
            <a:pPr algn="ctr"/>
            <a:endParaRPr lang="tr-TR" sz="1800" dirty="0">
              <a:solidFill>
                <a:srgbClr val="FFFFFF"/>
              </a:solidFill>
            </a:endParaRPr>
          </a:p>
        </p:txBody>
      </p:sp>
      <p:grpSp>
        <p:nvGrpSpPr>
          <p:cNvPr id="2" name="Group 48"/>
          <p:cNvGrpSpPr/>
          <p:nvPr/>
        </p:nvGrpSpPr>
        <p:grpSpPr>
          <a:xfrm>
            <a:off x="2084843" y="1205678"/>
            <a:ext cx="1832642" cy="1016376"/>
            <a:chOff x="2293690" y="1222698"/>
            <a:chExt cx="2016224" cy="1152128"/>
          </a:xfrm>
        </p:grpSpPr>
        <p:sp>
          <p:nvSpPr>
            <p:cNvPr id="50" name="Rounded Rectangle 49"/>
            <p:cNvSpPr/>
            <p:nvPr/>
          </p:nvSpPr>
          <p:spPr>
            <a:xfrm>
              <a:off x="2581722" y="1366714"/>
              <a:ext cx="1728192" cy="100811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FFFFFF"/>
                  </a:solidFill>
                </a:rPr>
                <a:t>UFRS </a:t>
              </a:r>
            </a:p>
            <a:p>
              <a:pPr algn="ctr"/>
              <a:r>
                <a:rPr lang="tr-TR" sz="1600" b="1" dirty="0" smtClean="0">
                  <a:solidFill>
                    <a:srgbClr val="FFFFFF"/>
                  </a:solidFill>
                </a:rPr>
                <a:t>Defter ve Raporlama </a:t>
              </a:r>
              <a:endParaRPr lang="tr-TR" sz="1600" b="1" dirty="0">
                <a:solidFill>
                  <a:srgbClr val="FFFFFF"/>
                </a:solidFill>
              </a:endParaRPr>
            </a:p>
          </p:txBody>
        </p:sp>
        <p:sp>
          <p:nvSpPr>
            <p:cNvPr id="51" name="Oval 50"/>
            <p:cNvSpPr/>
            <p:nvPr/>
          </p:nvSpPr>
          <p:spPr>
            <a:xfrm>
              <a:off x="2293690" y="1222698"/>
              <a:ext cx="792088" cy="3600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rgbClr val="002060"/>
                  </a:solidFill>
                </a:rPr>
                <a:t>88</a:t>
              </a:r>
              <a:endParaRPr lang="tr-TR" sz="1400" b="1" dirty="0">
                <a:solidFill>
                  <a:srgbClr val="002060"/>
                </a:solidFill>
              </a:endParaRPr>
            </a:p>
          </p:txBody>
        </p:sp>
      </p:grpSp>
      <p:grpSp>
        <p:nvGrpSpPr>
          <p:cNvPr id="3" name="Group 51"/>
          <p:cNvGrpSpPr/>
          <p:nvPr/>
        </p:nvGrpSpPr>
        <p:grpSpPr>
          <a:xfrm>
            <a:off x="3917488" y="1205678"/>
            <a:ext cx="1701739" cy="1016376"/>
            <a:chOff x="4237906" y="1222698"/>
            <a:chExt cx="1872208" cy="1152128"/>
          </a:xfrm>
        </p:grpSpPr>
        <p:sp>
          <p:nvSpPr>
            <p:cNvPr id="53" name="Rounded Rectangle 52"/>
            <p:cNvSpPr/>
            <p:nvPr/>
          </p:nvSpPr>
          <p:spPr>
            <a:xfrm>
              <a:off x="4381922" y="1366714"/>
              <a:ext cx="1728192" cy="100811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FFFFFF"/>
                  </a:solidFill>
                </a:rPr>
                <a:t>Planlama ve Bütçe</a:t>
              </a:r>
              <a:endParaRPr lang="tr-TR" sz="1600" b="1" dirty="0">
                <a:solidFill>
                  <a:srgbClr val="FFFFFF"/>
                </a:solidFill>
              </a:endParaRPr>
            </a:p>
          </p:txBody>
        </p:sp>
        <p:sp>
          <p:nvSpPr>
            <p:cNvPr id="54" name="Oval 53"/>
            <p:cNvSpPr/>
            <p:nvPr/>
          </p:nvSpPr>
          <p:spPr>
            <a:xfrm>
              <a:off x="4237906" y="1222698"/>
              <a:ext cx="792088" cy="3600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rgbClr val="002060"/>
                  </a:solidFill>
                </a:rPr>
                <a:t>375</a:t>
              </a:r>
              <a:endParaRPr lang="tr-TR" sz="1400" b="1" dirty="0">
                <a:solidFill>
                  <a:srgbClr val="002060"/>
                </a:solidFill>
              </a:endParaRPr>
            </a:p>
          </p:txBody>
        </p:sp>
      </p:grpSp>
      <p:grpSp>
        <p:nvGrpSpPr>
          <p:cNvPr id="4" name="Group 54"/>
          <p:cNvGrpSpPr/>
          <p:nvPr/>
        </p:nvGrpSpPr>
        <p:grpSpPr>
          <a:xfrm>
            <a:off x="2150295" y="4381852"/>
            <a:ext cx="1767190" cy="1016376"/>
            <a:chOff x="2365698" y="4895106"/>
            <a:chExt cx="1944216" cy="1152128"/>
          </a:xfrm>
        </p:grpSpPr>
        <p:sp>
          <p:nvSpPr>
            <p:cNvPr id="56" name="Rounded Rectangle 55"/>
            <p:cNvSpPr/>
            <p:nvPr/>
          </p:nvSpPr>
          <p:spPr>
            <a:xfrm>
              <a:off x="2581722" y="5039122"/>
              <a:ext cx="1728192" cy="100811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FFFFFF"/>
                  </a:solidFill>
                </a:rPr>
                <a:t>Konsolidas-yon</a:t>
              </a:r>
              <a:endParaRPr lang="tr-TR" sz="1600" b="1" dirty="0">
                <a:solidFill>
                  <a:srgbClr val="FFFFFF"/>
                </a:solidFill>
              </a:endParaRPr>
            </a:p>
          </p:txBody>
        </p:sp>
        <p:sp>
          <p:nvSpPr>
            <p:cNvPr id="57" name="Oval 56"/>
            <p:cNvSpPr/>
            <p:nvPr/>
          </p:nvSpPr>
          <p:spPr>
            <a:xfrm>
              <a:off x="2365698" y="4895106"/>
              <a:ext cx="792088" cy="3600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rgbClr val="002060"/>
                  </a:solidFill>
                </a:rPr>
                <a:t>398</a:t>
              </a:r>
              <a:endParaRPr lang="tr-TR" sz="1400" b="1" dirty="0">
                <a:solidFill>
                  <a:srgbClr val="002060"/>
                </a:solidFill>
              </a:endParaRPr>
            </a:p>
          </p:txBody>
        </p:sp>
      </p:grpSp>
      <p:grpSp>
        <p:nvGrpSpPr>
          <p:cNvPr id="5" name="Group 57"/>
          <p:cNvGrpSpPr/>
          <p:nvPr/>
        </p:nvGrpSpPr>
        <p:grpSpPr>
          <a:xfrm>
            <a:off x="2150295" y="3301953"/>
            <a:ext cx="1767190" cy="952852"/>
            <a:chOff x="2365698" y="3598962"/>
            <a:chExt cx="1944216" cy="1080120"/>
          </a:xfrm>
        </p:grpSpPr>
        <p:sp>
          <p:nvSpPr>
            <p:cNvPr id="59" name="Rounded Rectangle 58"/>
            <p:cNvSpPr/>
            <p:nvPr/>
          </p:nvSpPr>
          <p:spPr>
            <a:xfrm>
              <a:off x="2581722" y="3670970"/>
              <a:ext cx="1728192" cy="100811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FFFFFF"/>
                  </a:solidFill>
                </a:rPr>
                <a:t>Risk Raporlama </a:t>
              </a:r>
              <a:endParaRPr lang="tr-TR" sz="1600" b="1" dirty="0">
                <a:solidFill>
                  <a:srgbClr val="FFFFFF"/>
                </a:solidFill>
              </a:endParaRPr>
            </a:p>
          </p:txBody>
        </p:sp>
        <p:sp>
          <p:nvSpPr>
            <p:cNvPr id="60" name="Oval 59"/>
            <p:cNvSpPr/>
            <p:nvPr/>
          </p:nvSpPr>
          <p:spPr>
            <a:xfrm>
              <a:off x="2365698" y="3598962"/>
              <a:ext cx="792088" cy="3600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rgbClr val="002060"/>
                  </a:solidFill>
                </a:rPr>
                <a:t>378</a:t>
              </a:r>
              <a:endParaRPr lang="tr-TR" sz="1400" b="1" dirty="0">
                <a:solidFill>
                  <a:srgbClr val="002060"/>
                </a:solidFill>
              </a:endParaRPr>
            </a:p>
          </p:txBody>
        </p:sp>
      </p:grpSp>
      <p:grpSp>
        <p:nvGrpSpPr>
          <p:cNvPr id="7" name="Group 98"/>
          <p:cNvGrpSpPr/>
          <p:nvPr/>
        </p:nvGrpSpPr>
        <p:grpSpPr>
          <a:xfrm>
            <a:off x="7202392" y="1142154"/>
            <a:ext cx="1701739" cy="1079899"/>
            <a:chOff x="6038106" y="1150690"/>
            <a:chExt cx="1872208" cy="1224136"/>
          </a:xfrm>
        </p:grpSpPr>
        <p:sp>
          <p:nvSpPr>
            <p:cNvPr id="100" name="Rounded Rectangle 99"/>
            <p:cNvSpPr/>
            <p:nvPr/>
          </p:nvSpPr>
          <p:spPr>
            <a:xfrm>
              <a:off x="6182122" y="1366714"/>
              <a:ext cx="1728192" cy="100811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FFFFFF"/>
                  </a:solidFill>
                </a:rPr>
                <a:t>Yıllık Faaliyet Raporu</a:t>
              </a:r>
              <a:endParaRPr lang="tr-TR" sz="1600" b="1" dirty="0">
                <a:solidFill>
                  <a:srgbClr val="FFFFFF"/>
                </a:solidFill>
              </a:endParaRPr>
            </a:p>
          </p:txBody>
        </p:sp>
        <p:sp>
          <p:nvSpPr>
            <p:cNvPr id="101" name="Oval 100"/>
            <p:cNvSpPr/>
            <p:nvPr/>
          </p:nvSpPr>
          <p:spPr>
            <a:xfrm>
              <a:off x="6038106" y="1150690"/>
              <a:ext cx="792088" cy="3600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rgbClr val="002060"/>
                  </a:solidFill>
                </a:rPr>
                <a:t>516</a:t>
              </a:r>
              <a:endParaRPr lang="tr-TR" sz="1400" b="1" dirty="0">
                <a:solidFill>
                  <a:srgbClr val="002060"/>
                </a:solidFill>
              </a:endParaRPr>
            </a:p>
          </p:txBody>
        </p:sp>
      </p:grpSp>
      <p:grpSp>
        <p:nvGrpSpPr>
          <p:cNvPr id="8" name="Group 101"/>
          <p:cNvGrpSpPr/>
          <p:nvPr/>
        </p:nvGrpSpPr>
        <p:grpSpPr>
          <a:xfrm>
            <a:off x="3917485" y="2226770"/>
            <a:ext cx="1701739" cy="998011"/>
            <a:chOff x="7838306" y="1243516"/>
            <a:chExt cx="1872208" cy="1131310"/>
          </a:xfrm>
        </p:grpSpPr>
        <p:sp>
          <p:nvSpPr>
            <p:cNvPr id="103" name="Rounded Rectangle 102"/>
            <p:cNvSpPr/>
            <p:nvPr/>
          </p:nvSpPr>
          <p:spPr>
            <a:xfrm>
              <a:off x="7982322" y="1366714"/>
              <a:ext cx="1728192" cy="100811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FFFFFF"/>
                  </a:solidFill>
                </a:rPr>
                <a:t>İnternet  Sitesi</a:t>
              </a:r>
              <a:endParaRPr lang="tr-TR" sz="1600" b="1" dirty="0">
                <a:solidFill>
                  <a:srgbClr val="FFFFFF"/>
                </a:solidFill>
              </a:endParaRPr>
            </a:p>
          </p:txBody>
        </p:sp>
        <p:sp>
          <p:nvSpPr>
            <p:cNvPr id="104" name="Oval 103"/>
            <p:cNvSpPr/>
            <p:nvPr/>
          </p:nvSpPr>
          <p:spPr>
            <a:xfrm>
              <a:off x="7838306" y="1243516"/>
              <a:ext cx="792089" cy="3600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b="1" dirty="0" smtClean="0">
                  <a:solidFill>
                    <a:srgbClr val="002060"/>
                  </a:solidFill>
                </a:rPr>
                <a:t>1524</a:t>
              </a:r>
              <a:endParaRPr lang="tr-TR" sz="1100" b="1" dirty="0">
                <a:solidFill>
                  <a:srgbClr val="002060"/>
                </a:solidFill>
              </a:endParaRPr>
            </a:p>
          </p:txBody>
        </p:sp>
      </p:grpSp>
      <p:grpSp>
        <p:nvGrpSpPr>
          <p:cNvPr id="9" name="Group 104"/>
          <p:cNvGrpSpPr/>
          <p:nvPr/>
        </p:nvGrpSpPr>
        <p:grpSpPr>
          <a:xfrm>
            <a:off x="3852034" y="4381852"/>
            <a:ext cx="1767190" cy="1016376"/>
            <a:chOff x="4237906" y="4895106"/>
            <a:chExt cx="1944216" cy="1152128"/>
          </a:xfrm>
        </p:grpSpPr>
        <p:sp>
          <p:nvSpPr>
            <p:cNvPr id="106" name="Rounded Rectangle 105"/>
            <p:cNvSpPr/>
            <p:nvPr/>
          </p:nvSpPr>
          <p:spPr>
            <a:xfrm>
              <a:off x="4453930" y="5039122"/>
              <a:ext cx="1728192" cy="100811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FFFFFF"/>
                  </a:solidFill>
                </a:rPr>
                <a:t>Bağlı - </a:t>
              </a:r>
            </a:p>
            <a:p>
              <a:pPr algn="ctr"/>
              <a:r>
                <a:rPr lang="tr-TR" sz="1600" b="1" dirty="0" smtClean="0">
                  <a:solidFill>
                    <a:srgbClr val="FFFFFF"/>
                  </a:solidFill>
                </a:rPr>
                <a:t>Hakim Şirket Raporu</a:t>
              </a:r>
            </a:p>
          </p:txBody>
        </p:sp>
        <p:sp>
          <p:nvSpPr>
            <p:cNvPr id="107" name="Oval 106"/>
            <p:cNvSpPr/>
            <p:nvPr/>
          </p:nvSpPr>
          <p:spPr>
            <a:xfrm>
              <a:off x="4237906" y="4895106"/>
              <a:ext cx="792088" cy="3600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rgbClr val="002060"/>
                  </a:solidFill>
                </a:rPr>
                <a:t>199</a:t>
              </a:r>
              <a:endParaRPr lang="tr-TR" sz="1400" b="1" dirty="0">
                <a:solidFill>
                  <a:srgbClr val="002060"/>
                </a:solidFill>
              </a:endParaRPr>
            </a:p>
          </p:txBody>
        </p:sp>
      </p:grpSp>
      <p:grpSp>
        <p:nvGrpSpPr>
          <p:cNvPr id="10" name="Group 107"/>
          <p:cNvGrpSpPr/>
          <p:nvPr/>
        </p:nvGrpSpPr>
        <p:grpSpPr>
          <a:xfrm>
            <a:off x="2215746" y="2205391"/>
            <a:ext cx="1701739" cy="969516"/>
            <a:chOff x="2437706" y="2355935"/>
            <a:chExt cx="1872208" cy="1099011"/>
          </a:xfrm>
        </p:grpSpPr>
        <p:grpSp>
          <p:nvGrpSpPr>
            <p:cNvPr id="11" name="Group 44"/>
            <p:cNvGrpSpPr/>
            <p:nvPr/>
          </p:nvGrpSpPr>
          <p:grpSpPr>
            <a:xfrm>
              <a:off x="2437706" y="2374826"/>
              <a:ext cx="1872208" cy="1080120"/>
              <a:chOff x="2437706" y="2374826"/>
              <a:chExt cx="1872208" cy="1080120"/>
            </a:xfrm>
          </p:grpSpPr>
          <p:sp>
            <p:nvSpPr>
              <p:cNvPr id="111" name="Rounded Rectangle 110"/>
              <p:cNvSpPr/>
              <p:nvPr/>
            </p:nvSpPr>
            <p:spPr>
              <a:xfrm>
                <a:off x="2581722" y="2446834"/>
                <a:ext cx="1728192" cy="1008112"/>
              </a:xfrm>
              <a:prstGeom prst="roundRect">
                <a:avLst/>
              </a:prstGeom>
              <a:solidFill>
                <a:schemeClr val="accent1">
                  <a:lumMod val="60000"/>
                  <a:lumOff val="40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FFFFFF"/>
                    </a:solidFill>
                  </a:rPr>
                  <a:t>İşlem Denetimi</a:t>
                </a:r>
                <a:endParaRPr lang="tr-TR" sz="1600" b="1" dirty="0">
                  <a:solidFill>
                    <a:srgbClr val="FFFFFF"/>
                  </a:solidFill>
                </a:endParaRPr>
              </a:p>
            </p:txBody>
          </p:sp>
          <p:sp>
            <p:nvSpPr>
              <p:cNvPr id="112" name="Oval 111"/>
              <p:cNvSpPr/>
              <p:nvPr/>
            </p:nvSpPr>
            <p:spPr>
              <a:xfrm>
                <a:off x="2437706" y="2374826"/>
                <a:ext cx="1440160" cy="360040"/>
              </a:xfrm>
              <a:prstGeom prst="ellipse">
                <a:avLst/>
              </a:prstGeom>
              <a:solidFill>
                <a:srgbClr val="FF0000"/>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100" b="1" dirty="0">
                  <a:solidFill>
                    <a:srgbClr val="002060"/>
                  </a:solidFill>
                </a:endParaRPr>
              </a:p>
            </p:txBody>
          </p:sp>
        </p:grpSp>
        <p:sp>
          <p:nvSpPr>
            <p:cNvPr id="110" name="Rectangle 2"/>
            <p:cNvSpPr>
              <a:spLocks noChangeArrowheads="1"/>
            </p:cNvSpPr>
            <p:nvPr/>
          </p:nvSpPr>
          <p:spPr bwMode="auto">
            <a:xfrm rot="10800000" flipV="1">
              <a:off x="2509715" y="2355935"/>
              <a:ext cx="1368153" cy="470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820007"/>
              <a:r>
                <a:rPr lang="tr-TR" sz="1000" b="1" dirty="0" smtClean="0">
                  <a:solidFill>
                    <a:srgbClr val="1F497D"/>
                  </a:solidFill>
                  <a:ea typeface="Calibri" pitchFamily="34" charset="0"/>
                </a:rPr>
                <a:t>351, 148, 175, 187</a:t>
              </a:r>
            </a:p>
            <a:p>
              <a:pPr algn="ctr" defTabSz="820007"/>
              <a:r>
                <a:rPr lang="tr-TR" sz="1000" b="1" dirty="0" smtClean="0">
                  <a:solidFill>
                    <a:srgbClr val="1F497D"/>
                  </a:solidFill>
                </a:rPr>
                <a:t>554</a:t>
              </a:r>
              <a:endParaRPr lang="tr-TR" sz="1600" b="1" dirty="0" smtClean="0">
                <a:solidFill>
                  <a:srgbClr val="000000"/>
                </a:solidFill>
              </a:endParaRPr>
            </a:p>
          </p:txBody>
        </p:sp>
      </p:grpSp>
      <p:grpSp>
        <p:nvGrpSpPr>
          <p:cNvPr id="49" name="Group 98"/>
          <p:cNvGrpSpPr/>
          <p:nvPr/>
        </p:nvGrpSpPr>
        <p:grpSpPr>
          <a:xfrm>
            <a:off x="5557517" y="1148575"/>
            <a:ext cx="1701739" cy="1079899"/>
            <a:chOff x="6038106" y="1150690"/>
            <a:chExt cx="1872208" cy="1224136"/>
          </a:xfrm>
        </p:grpSpPr>
        <p:sp>
          <p:nvSpPr>
            <p:cNvPr id="52" name="Rounded Rectangle 51"/>
            <p:cNvSpPr/>
            <p:nvPr/>
          </p:nvSpPr>
          <p:spPr>
            <a:xfrm>
              <a:off x="6182122" y="1366714"/>
              <a:ext cx="1728192" cy="100811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FFFFFF"/>
                  </a:solidFill>
                </a:rPr>
                <a:t>Finans denetimi</a:t>
              </a:r>
              <a:endParaRPr lang="tr-TR" sz="1600" b="1" dirty="0">
                <a:solidFill>
                  <a:srgbClr val="FFFFFF"/>
                </a:solidFill>
              </a:endParaRPr>
            </a:p>
          </p:txBody>
        </p:sp>
        <p:sp>
          <p:nvSpPr>
            <p:cNvPr id="55" name="Oval 54"/>
            <p:cNvSpPr/>
            <p:nvPr/>
          </p:nvSpPr>
          <p:spPr>
            <a:xfrm>
              <a:off x="6038106" y="1150690"/>
              <a:ext cx="792088" cy="3600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rgbClr val="002060"/>
                  </a:solidFill>
                </a:rPr>
                <a:t>375</a:t>
              </a:r>
              <a:endParaRPr lang="tr-TR" sz="1400" b="1" dirty="0">
                <a:solidFill>
                  <a:srgbClr val="002060"/>
                </a:solidFill>
              </a:endParaRPr>
            </a:p>
          </p:txBody>
        </p:sp>
      </p:grpSp>
    </p:spTree>
    <p:extLst>
      <p:ext uri="{BB962C8B-B14F-4D97-AF65-F5344CB8AC3E}">
        <p14:creationId xmlns:p14="http://schemas.microsoft.com/office/powerpoint/2010/main" val="47624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bg/>
                                          </p:spTgt>
                                        </p:tgtEl>
                                        <p:attrNameLst>
                                          <p:attrName>style.visibility</p:attrName>
                                        </p:attrNameLst>
                                      </p:cBhvr>
                                      <p:to>
                                        <p:strVal val="visible"/>
                                      </p:to>
                                    </p:set>
                                    <p:anim calcmode="lin" valueType="num">
                                      <p:cBhvr additive="base">
                                        <p:cTn id="7" dur="500" fill="hold"/>
                                        <p:tgtEl>
                                          <p:spTgt spid="4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 calcmode="lin" valueType="num">
                                      <p:cBhvr additive="base">
                                        <p:cTn id="11"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ppt_x"/>
                                          </p:val>
                                        </p:tav>
                                        <p:tav tm="100000">
                                          <p:val>
                                            <p:strVal val="#ppt_x"/>
                                          </p:val>
                                        </p:tav>
                                      </p:tavLst>
                                    </p:anim>
                                    <p:anim calcmode="lin" valueType="num">
                                      <p:cBhvr additive="base">
                                        <p:cTn id="1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5">
                                            <p:bg/>
                                          </p:spTgt>
                                        </p:tgtEl>
                                        <p:attrNameLst>
                                          <p:attrName>style.visibility</p:attrName>
                                        </p:attrNameLst>
                                      </p:cBhvr>
                                      <p:to>
                                        <p:strVal val="visible"/>
                                      </p:to>
                                    </p:set>
                                    <p:anim calcmode="lin" valueType="num">
                                      <p:cBhvr additive="base">
                                        <p:cTn id="49" dur="500" fill="hold"/>
                                        <p:tgtEl>
                                          <p:spTgt spid="45">
                                            <p:bg/>
                                          </p:spTgt>
                                        </p:tgtEl>
                                        <p:attrNameLst>
                                          <p:attrName>ppt_x</p:attrName>
                                        </p:attrNameLst>
                                      </p:cBhvr>
                                      <p:tavLst>
                                        <p:tav tm="0">
                                          <p:val>
                                            <p:strVal val="#ppt_x"/>
                                          </p:val>
                                        </p:tav>
                                        <p:tav tm="100000">
                                          <p:val>
                                            <p:strVal val="#ppt_x"/>
                                          </p:val>
                                        </p:tav>
                                      </p:tavLst>
                                    </p:anim>
                                    <p:anim calcmode="lin" valueType="num">
                                      <p:cBhvr additive="base">
                                        <p:cTn id="50" dur="500" fill="hold"/>
                                        <p:tgtEl>
                                          <p:spTgt spid="45">
                                            <p:bg/>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5">
                                            <p:txEl>
                                              <p:pRg st="0" end="0"/>
                                            </p:txEl>
                                          </p:spTgt>
                                        </p:tgtEl>
                                        <p:attrNameLst>
                                          <p:attrName>style.visibility</p:attrName>
                                        </p:attrNameLst>
                                      </p:cBhvr>
                                      <p:to>
                                        <p:strVal val="visible"/>
                                      </p:to>
                                    </p:set>
                                    <p:anim calcmode="lin" valueType="num">
                                      <p:cBhvr additive="base">
                                        <p:cTn id="53"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500" fill="hold"/>
                                        <p:tgtEl>
                                          <p:spTgt spid="46"/>
                                        </p:tgtEl>
                                        <p:attrNameLst>
                                          <p:attrName>ppt_x</p:attrName>
                                        </p:attrNameLst>
                                      </p:cBhvr>
                                      <p:tavLst>
                                        <p:tav tm="0">
                                          <p:val>
                                            <p:strVal val="#ppt_x"/>
                                          </p:val>
                                        </p:tav>
                                        <p:tav tm="100000">
                                          <p:val>
                                            <p:strVal val="#ppt_x"/>
                                          </p:val>
                                        </p:tav>
                                      </p:tavLst>
                                    </p:anim>
                                    <p:anim calcmode="lin" valueType="num">
                                      <p:cBhvr additive="base">
                                        <p:cTn id="6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additive="base">
                                        <p:cTn id="65" dur="500" fill="hold"/>
                                        <p:tgtEl>
                                          <p:spTgt spid="5"/>
                                        </p:tgtEl>
                                        <p:attrNameLst>
                                          <p:attrName>ppt_x</p:attrName>
                                        </p:attrNameLst>
                                      </p:cBhvr>
                                      <p:tavLst>
                                        <p:tav tm="0">
                                          <p:val>
                                            <p:strVal val="#ppt_x"/>
                                          </p:val>
                                        </p:tav>
                                        <p:tav tm="100000">
                                          <p:val>
                                            <p:strVal val="#ppt_x"/>
                                          </p:val>
                                        </p:tav>
                                      </p:tavLst>
                                    </p:anim>
                                    <p:anim calcmode="lin" valueType="num">
                                      <p:cBhvr additive="base">
                                        <p:cTn id="6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47">
                                            <p:bg/>
                                          </p:spTgt>
                                        </p:tgtEl>
                                        <p:attrNameLst>
                                          <p:attrName>style.visibility</p:attrName>
                                        </p:attrNameLst>
                                      </p:cBhvr>
                                      <p:to>
                                        <p:strVal val="visible"/>
                                      </p:to>
                                    </p:set>
                                    <p:anim calcmode="lin" valueType="num">
                                      <p:cBhvr additive="base">
                                        <p:cTn id="71" dur="500" fill="hold"/>
                                        <p:tgtEl>
                                          <p:spTgt spid="47">
                                            <p:bg/>
                                          </p:spTgt>
                                        </p:tgtEl>
                                        <p:attrNameLst>
                                          <p:attrName>ppt_x</p:attrName>
                                        </p:attrNameLst>
                                      </p:cBhvr>
                                      <p:tavLst>
                                        <p:tav tm="0">
                                          <p:val>
                                            <p:strVal val="#ppt_x"/>
                                          </p:val>
                                        </p:tav>
                                        <p:tav tm="100000">
                                          <p:val>
                                            <p:strVal val="#ppt_x"/>
                                          </p:val>
                                        </p:tav>
                                      </p:tavLst>
                                    </p:anim>
                                    <p:anim calcmode="lin" valueType="num">
                                      <p:cBhvr additive="base">
                                        <p:cTn id="72" dur="500" fill="hold"/>
                                        <p:tgtEl>
                                          <p:spTgt spid="47">
                                            <p:bg/>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7">
                                            <p:txEl>
                                              <p:pRg st="0" end="0"/>
                                            </p:txEl>
                                          </p:spTgt>
                                        </p:tgtEl>
                                        <p:attrNameLst>
                                          <p:attrName>style.visibility</p:attrName>
                                        </p:attrNameLst>
                                      </p:cBhvr>
                                      <p:to>
                                        <p:strVal val="visible"/>
                                      </p:to>
                                    </p:set>
                                    <p:anim calcmode="lin" valueType="num">
                                      <p:cBhvr additive="base">
                                        <p:cTn id="75"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48"/>
                                        </p:tgtEl>
                                        <p:attrNameLst>
                                          <p:attrName>style.visibility</p:attrName>
                                        </p:attrNameLst>
                                      </p:cBhvr>
                                      <p:to>
                                        <p:strVal val="visible"/>
                                      </p:to>
                                    </p:set>
                                    <p:anim calcmode="lin" valueType="num">
                                      <p:cBhvr additive="base">
                                        <p:cTn id="81" dur="500" fill="hold"/>
                                        <p:tgtEl>
                                          <p:spTgt spid="48"/>
                                        </p:tgtEl>
                                        <p:attrNameLst>
                                          <p:attrName>ppt_x</p:attrName>
                                        </p:attrNameLst>
                                      </p:cBhvr>
                                      <p:tavLst>
                                        <p:tav tm="0">
                                          <p:val>
                                            <p:strVal val="#ppt_x"/>
                                          </p:val>
                                        </p:tav>
                                        <p:tav tm="100000">
                                          <p:val>
                                            <p:strVal val="#ppt_x"/>
                                          </p:val>
                                        </p:tav>
                                      </p:tavLst>
                                    </p:anim>
                                    <p:anim calcmode="lin" valueType="num">
                                      <p:cBhvr additive="base">
                                        <p:cTn id="8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4"/>
                                        </p:tgtEl>
                                        <p:attrNameLst>
                                          <p:attrName>style.visibility</p:attrName>
                                        </p:attrNameLst>
                                      </p:cBhvr>
                                      <p:to>
                                        <p:strVal val="visible"/>
                                      </p:to>
                                    </p:set>
                                    <p:anim calcmode="lin" valueType="num">
                                      <p:cBhvr additive="base">
                                        <p:cTn id="87" dur="500" fill="hold"/>
                                        <p:tgtEl>
                                          <p:spTgt spid="4"/>
                                        </p:tgtEl>
                                        <p:attrNameLst>
                                          <p:attrName>ppt_x</p:attrName>
                                        </p:attrNameLst>
                                      </p:cBhvr>
                                      <p:tavLst>
                                        <p:tav tm="0">
                                          <p:val>
                                            <p:strVal val="#ppt_x"/>
                                          </p:val>
                                        </p:tav>
                                        <p:tav tm="100000">
                                          <p:val>
                                            <p:strVal val="#ppt_x"/>
                                          </p:val>
                                        </p:tav>
                                      </p:tavLst>
                                    </p:anim>
                                    <p:anim calcmode="lin" valueType="num">
                                      <p:cBhvr additive="base">
                                        <p:cTn id="8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500" fill="hold"/>
                                        <p:tgtEl>
                                          <p:spTgt spid="9"/>
                                        </p:tgtEl>
                                        <p:attrNameLst>
                                          <p:attrName>ppt_x</p:attrName>
                                        </p:attrNameLst>
                                      </p:cBhvr>
                                      <p:tavLst>
                                        <p:tav tm="0">
                                          <p:val>
                                            <p:strVal val="#ppt_x"/>
                                          </p:val>
                                        </p:tav>
                                        <p:tav tm="100000">
                                          <p:val>
                                            <p:strVal val="#ppt_x"/>
                                          </p:val>
                                        </p:tav>
                                      </p:tavLst>
                                    </p:anim>
                                    <p:anim calcmode="lin" valueType="num">
                                      <p:cBhvr additive="base">
                                        <p:cTn id="9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49"/>
                                        </p:tgtEl>
                                        <p:attrNameLst>
                                          <p:attrName>style.visibility</p:attrName>
                                        </p:attrNameLst>
                                      </p:cBhvr>
                                      <p:to>
                                        <p:strVal val="visible"/>
                                      </p:to>
                                    </p:set>
                                    <p:animEffect transition="in" filter="wipe(down)">
                                      <p:cBhvr>
                                        <p:cTn id="9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allAtOnce" animBg="1"/>
      <p:bldP spid="44" grpId="0" animBg="1"/>
      <p:bldP spid="45" grpId="0" build="allAtOnce" animBg="1"/>
      <p:bldP spid="46" grpId="0" animBg="1"/>
      <p:bldP spid="47" grpId="0" build="allAtOnce"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Rounded Rectangle 301"/>
          <p:cNvSpPr/>
          <p:nvPr/>
        </p:nvSpPr>
        <p:spPr>
          <a:xfrm>
            <a:off x="404816" y="5630866"/>
            <a:ext cx="8297862" cy="7874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81948" tIns="45660" rIns="81948" bIns="45660" anchor="ctr"/>
          <a:lstStyle/>
          <a:p>
            <a:pPr algn="just">
              <a:defRPr/>
            </a:pPr>
            <a:r>
              <a:rPr lang="en-US" sz="1400" dirty="0" err="1">
                <a:solidFill>
                  <a:srgbClr val="002060"/>
                </a:solidFill>
              </a:rPr>
              <a:t>Dünya</a:t>
            </a:r>
            <a:r>
              <a:rPr lang="tr-TR" sz="1400" dirty="0">
                <a:solidFill>
                  <a:srgbClr val="002060"/>
                </a:solidFill>
              </a:rPr>
              <a:t>’</a:t>
            </a:r>
            <a:r>
              <a:rPr lang="en-US" sz="1400" dirty="0" err="1">
                <a:solidFill>
                  <a:srgbClr val="002060"/>
                </a:solidFill>
              </a:rPr>
              <a:t>da</a:t>
            </a:r>
            <a:r>
              <a:rPr lang="en-US" sz="1400" dirty="0">
                <a:solidFill>
                  <a:srgbClr val="002060"/>
                </a:solidFill>
              </a:rPr>
              <a:t> 100’den fazla </a:t>
            </a:r>
            <a:r>
              <a:rPr lang="en-US" sz="1400" dirty="0" err="1">
                <a:solidFill>
                  <a:srgbClr val="002060"/>
                </a:solidFill>
              </a:rPr>
              <a:t>ülke</a:t>
            </a:r>
            <a:r>
              <a:rPr lang="en-US" sz="1400" dirty="0">
                <a:solidFill>
                  <a:srgbClr val="002060"/>
                </a:solidFill>
              </a:rPr>
              <a:t> </a:t>
            </a:r>
            <a:r>
              <a:rPr lang="en-US" sz="1400" dirty="0" err="1">
                <a:solidFill>
                  <a:srgbClr val="002060"/>
                </a:solidFill>
              </a:rPr>
              <a:t>hali</a:t>
            </a:r>
            <a:r>
              <a:rPr lang="tr-TR" sz="1400" dirty="0">
                <a:solidFill>
                  <a:srgbClr val="002060"/>
                </a:solidFill>
              </a:rPr>
              <a:t> </a:t>
            </a:r>
            <a:r>
              <a:rPr lang="en-US" sz="1400" dirty="0" err="1">
                <a:solidFill>
                  <a:srgbClr val="002060"/>
                </a:solidFill>
              </a:rPr>
              <a:t>hazırda</a:t>
            </a:r>
            <a:r>
              <a:rPr lang="en-US" sz="1400" dirty="0">
                <a:solidFill>
                  <a:srgbClr val="002060"/>
                </a:solidFill>
              </a:rPr>
              <a:t> </a:t>
            </a:r>
            <a:r>
              <a:rPr lang="tr-TR" sz="1400" dirty="0">
                <a:solidFill>
                  <a:srgbClr val="002060"/>
                </a:solidFill>
              </a:rPr>
              <a:t> </a:t>
            </a:r>
            <a:r>
              <a:rPr lang="en-US" sz="1400" dirty="0">
                <a:solidFill>
                  <a:srgbClr val="002060"/>
                </a:solidFill>
              </a:rPr>
              <a:t>UFRS </a:t>
            </a:r>
            <a:r>
              <a:rPr lang="en-US" sz="1400" dirty="0" err="1">
                <a:solidFill>
                  <a:srgbClr val="002060"/>
                </a:solidFill>
              </a:rPr>
              <a:t>dönüşümünü</a:t>
            </a:r>
            <a:r>
              <a:rPr lang="en-US" sz="1400" dirty="0">
                <a:solidFill>
                  <a:srgbClr val="002060"/>
                </a:solidFill>
              </a:rPr>
              <a:t> </a:t>
            </a:r>
            <a:r>
              <a:rPr lang="en-US" sz="1400" dirty="0" err="1">
                <a:solidFill>
                  <a:srgbClr val="002060"/>
                </a:solidFill>
              </a:rPr>
              <a:t>tamamladı</a:t>
            </a:r>
            <a:r>
              <a:rPr lang="en-US" sz="1400" dirty="0">
                <a:solidFill>
                  <a:srgbClr val="002060"/>
                </a:solidFill>
              </a:rPr>
              <a:t> </a:t>
            </a:r>
            <a:r>
              <a:rPr lang="en-US" sz="1400" dirty="0" err="1">
                <a:solidFill>
                  <a:srgbClr val="002060"/>
                </a:solidFill>
              </a:rPr>
              <a:t>ya</a:t>
            </a:r>
            <a:r>
              <a:rPr lang="en-US" sz="1400" dirty="0">
                <a:solidFill>
                  <a:srgbClr val="002060"/>
                </a:solidFill>
              </a:rPr>
              <a:t> da </a:t>
            </a:r>
            <a:r>
              <a:rPr lang="en-US" sz="1400" dirty="0" err="1">
                <a:solidFill>
                  <a:srgbClr val="002060"/>
                </a:solidFill>
              </a:rPr>
              <a:t>tamamlamak</a:t>
            </a:r>
            <a:r>
              <a:rPr lang="en-US" sz="1400" dirty="0">
                <a:solidFill>
                  <a:srgbClr val="002060"/>
                </a:solidFill>
              </a:rPr>
              <a:t> </a:t>
            </a:r>
            <a:r>
              <a:rPr lang="en-US" sz="1400" dirty="0" err="1">
                <a:solidFill>
                  <a:srgbClr val="002060"/>
                </a:solidFill>
              </a:rPr>
              <a:t>üzere</a:t>
            </a:r>
            <a:r>
              <a:rPr lang="en-US" sz="1400" dirty="0">
                <a:solidFill>
                  <a:srgbClr val="002060"/>
                </a:solidFill>
              </a:rPr>
              <a:t>. </a:t>
            </a:r>
            <a:r>
              <a:rPr lang="en-US" sz="1400" dirty="0" err="1">
                <a:solidFill>
                  <a:srgbClr val="002060"/>
                </a:solidFill>
              </a:rPr>
              <a:t>Bunların</a:t>
            </a:r>
            <a:r>
              <a:rPr lang="en-US" sz="1400" dirty="0">
                <a:solidFill>
                  <a:srgbClr val="002060"/>
                </a:solidFill>
              </a:rPr>
              <a:t> </a:t>
            </a:r>
            <a:r>
              <a:rPr lang="en-US" sz="1400" dirty="0" err="1">
                <a:solidFill>
                  <a:srgbClr val="002060"/>
                </a:solidFill>
              </a:rPr>
              <a:t>içinde</a:t>
            </a:r>
            <a:r>
              <a:rPr lang="en-US" sz="1400" dirty="0">
                <a:solidFill>
                  <a:srgbClr val="002060"/>
                </a:solidFill>
              </a:rPr>
              <a:t>  </a:t>
            </a:r>
            <a:r>
              <a:rPr lang="en-US" sz="1400" dirty="0" err="1">
                <a:solidFill>
                  <a:srgbClr val="002060"/>
                </a:solidFill>
              </a:rPr>
              <a:t>Avrupa</a:t>
            </a:r>
            <a:r>
              <a:rPr lang="en-US" sz="1400" dirty="0">
                <a:solidFill>
                  <a:srgbClr val="002060"/>
                </a:solidFill>
              </a:rPr>
              <a:t> </a:t>
            </a:r>
            <a:r>
              <a:rPr lang="en-US" sz="1400" dirty="0" err="1">
                <a:solidFill>
                  <a:srgbClr val="002060"/>
                </a:solidFill>
              </a:rPr>
              <a:t>Birliği</a:t>
            </a:r>
            <a:r>
              <a:rPr lang="en-US" sz="1400" dirty="0">
                <a:solidFill>
                  <a:srgbClr val="002060"/>
                </a:solidFill>
              </a:rPr>
              <a:t> </a:t>
            </a:r>
            <a:r>
              <a:rPr lang="en-US" sz="1400" dirty="0" err="1">
                <a:solidFill>
                  <a:srgbClr val="002060"/>
                </a:solidFill>
              </a:rPr>
              <a:t>üye</a:t>
            </a:r>
            <a:r>
              <a:rPr lang="en-US" sz="1400" dirty="0">
                <a:solidFill>
                  <a:srgbClr val="002060"/>
                </a:solidFill>
              </a:rPr>
              <a:t> </a:t>
            </a:r>
            <a:r>
              <a:rPr lang="en-US" sz="1400" dirty="0" err="1">
                <a:solidFill>
                  <a:srgbClr val="002060"/>
                </a:solidFill>
              </a:rPr>
              <a:t>ülkeler</a:t>
            </a:r>
            <a:r>
              <a:rPr lang="en-US" sz="1400" dirty="0">
                <a:solidFill>
                  <a:srgbClr val="002060"/>
                </a:solidFill>
              </a:rPr>
              <a:t>, </a:t>
            </a:r>
            <a:r>
              <a:rPr lang="en-US" sz="1400" dirty="0" err="1">
                <a:solidFill>
                  <a:srgbClr val="002060"/>
                </a:solidFill>
              </a:rPr>
              <a:t>Güney</a:t>
            </a:r>
            <a:r>
              <a:rPr lang="en-US" sz="1400" dirty="0">
                <a:solidFill>
                  <a:srgbClr val="002060"/>
                </a:solidFill>
              </a:rPr>
              <a:t> </a:t>
            </a:r>
            <a:r>
              <a:rPr lang="en-US" sz="1400" dirty="0" err="1">
                <a:solidFill>
                  <a:srgbClr val="002060"/>
                </a:solidFill>
              </a:rPr>
              <a:t>Afrika</a:t>
            </a:r>
            <a:r>
              <a:rPr lang="en-US" sz="1400" dirty="0">
                <a:solidFill>
                  <a:srgbClr val="002060"/>
                </a:solidFill>
              </a:rPr>
              <a:t>, </a:t>
            </a:r>
            <a:r>
              <a:rPr lang="en-US" sz="1400" dirty="0" err="1">
                <a:solidFill>
                  <a:srgbClr val="002060"/>
                </a:solidFill>
              </a:rPr>
              <a:t>Avusturalya</a:t>
            </a:r>
            <a:r>
              <a:rPr lang="en-US" sz="1400" dirty="0">
                <a:solidFill>
                  <a:srgbClr val="002060"/>
                </a:solidFill>
              </a:rPr>
              <a:t>, Hong Kong, </a:t>
            </a:r>
            <a:r>
              <a:rPr lang="en-US" sz="1400" dirty="0" err="1">
                <a:solidFill>
                  <a:srgbClr val="002060"/>
                </a:solidFill>
              </a:rPr>
              <a:t>Singapur</a:t>
            </a:r>
            <a:r>
              <a:rPr lang="en-US" sz="1400" dirty="0">
                <a:solidFill>
                  <a:srgbClr val="002060"/>
                </a:solidFill>
              </a:rPr>
              <a:t>, </a:t>
            </a:r>
            <a:r>
              <a:rPr lang="en-US" sz="1400" dirty="0" err="1">
                <a:solidFill>
                  <a:srgbClr val="002060"/>
                </a:solidFill>
              </a:rPr>
              <a:t>Malezya</a:t>
            </a:r>
            <a:r>
              <a:rPr lang="en-US" sz="1400" dirty="0">
                <a:solidFill>
                  <a:srgbClr val="002060"/>
                </a:solidFill>
              </a:rPr>
              <a:t>, </a:t>
            </a:r>
            <a:r>
              <a:rPr lang="en-US" sz="1400" dirty="0" err="1">
                <a:solidFill>
                  <a:srgbClr val="002060"/>
                </a:solidFill>
              </a:rPr>
              <a:t>Endonezya</a:t>
            </a:r>
            <a:r>
              <a:rPr lang="en-US" sz="1400" dirty="0">
                <a:solidFill>
                  <a:srgbClr val="002060"/>
                </a:solidFill>
              </a:rPr>
              <a:t> ve </a:t>
            </a:r>
            <a:r>
              <a:rPr lang="en-US" sz="1400" dirty="0" err="1">
                <a:solidFill>
                  <a:srgbClr val="002060"/>
                </a:solidFill>
              </a:rPr>
              <a:t>Tayland</a:t>
            </a:r>
            <a:r>
              <a:rPr lang="en-US" sz="1400" dirty="0">
                <a:solidFill>
                  <a:srgbClr val="002060"/>
                </a:solidFill>
              </a:rPr>
              <a:t> </a:t>
            </a:r>
            <a:r>
              <a:rPr lang="tr-TR" sz="1400" dirty="0" smtClean="0">
                <a:solidFill>
                  <a:srgbClr val="002060"/>
                </a:solidFill>
              </a:rPr>
              <a:t>gibi ülkeler bulunuyor.</a:t>
            </a:r>
            <a:r>
              <a:rPr lang="en-US" sz="1400" dirty="0" smtClean="0">
                <a:solidFill>
                  <a:srgbClr val="002060"/>
                </a:solidFill>
              </a:rPr>
              <a:t> </a:t>
            </a:r>
            <a:r>
              <a:rPr lang="en-US" sz="1400" dirty="0">
                <a:solidFill>
                  <a:srgbClr val="002060"/>
                </a:solidFill>
              </a:rPr>
              <a:t>A.B.D.’</a:t>
            </a:r>
            <a:r>
              <a:rPr lang="en-US" sz="1400" dirty="0" err="1">
                <a:solidFill>
                  <a:srgbClr val="002060"/>
                </a:solidFill>
              </a:rPr>
              <a:t>nin</a:t>
            </a:r>
            <a:r>
              <a:rPr lang="en-US" sz="1400" dirty="0">
                <a:solidFill>
                  <a:srgbClr val="002060"/>
                </a:solidFill>
              </a:rPr>
              <a:t> US GAAP </a:t>
            </a:r>
            <a:r>
              <a:rPr lang="en-US" sz="1400" dirty="0" err="1">
                <a:solidFill>
                  <a:srgbClr val="002060"/>
                </a:solidFill>
              </a:rPr>
              <a:t>ile</a:t>
            </a:r>
            <a:r>
              <a:rPr lang="en-US" sz="1400" dirty="0">
                <a:solidFill>
                  <a:srgbClr val="002060"/>
                </a:solidFill>
              </a:rPr>
              <a:t> UFRS </a:t>
            </a:r>
            <a:r>
              <a:rPr lang="en-US" sz="1400" dirty="0" err="1">
                <a:solidFill>
                  <a:srgbClr val="002060"/>
                </a:solidFill>
              </a:rPr>
              <a:t>arasındaki</a:t>
            </a:r>
            <a:r>
              <a:rPr lang="en-US" sz="1400" dirty="0">
                <a:solidFill>
                  <a:srgbClr val="002060"/>
                </a:solidFill>
              </a:rPr>
              <a:t> </a:t>
            </a:r>
            <a:r>
              <a:rPr lang="en-US" sz="1400" dirty="0" err="1">
                <a:solidFill>
                  <a:srgbClr val="002060"/>
                </a:solidFill>
              </a:rPr>
              <a:t>farkları</a:t>
            </a:r>
            <a:r>
              <a:rPr lang="en-US" sz="1400" dirty="0">
                <a:solidFill>
                  <a:srgbClr val="002060"/>
                </a:solidFill>
              </a:rPr>
              <a:t> </a:t>
            </a:r>
            <a:r>
              <a:rPr lang="en-US" sz="1400" dirty="0" err="1">
                <a:solidFill>
                  <a:srgbClr val="002060"/>
                </a:solidFill>
              </a:rPr>
              <a:t>giderme</a:t>
            </a:r>
            <a:r>
              <a:rPr lang="en-US" sz="1400" dirty="0">
                <a:solidFill>
                  <a:srgbClr val="002060"/>
                </a:solidFill>
              </a:rPr>
              <a:t> </a:t>
            </a:r>
            <a:r>
              <a:rPr lang="en-US" sz="1400" dirty="0" err="1">
                <a:solidFill>
                  <a:srgbClr val="002060"/>
                </a:solidFill>
              </a:rPr>
              <a:t>çalışmaları</a:t>
            </a:r>
            <a:r>
              <a:rPr lang="en-US" sz="1400" dirty="0">
                <a:solidFill>
                  <a:srgbClr val="002060"/>
                </a:solidFill>
              </a:rPr>
              <a:t> </a:t>
            </a:r>
            <a:r>
              <a:rPr lang="en-US" sz="1400" dirty="0" err="1">
                <a:solidFill>
                  <a:srgbClr val="002060"/>
                </a:solidFill>
              </a:rPr>
              <a:t>hızla</a:t>
            </a:r>
            <a:r>
              <a:rPr lang="en-US" sz="1400" dirty="0">
                <a:solidFill>
                  <a:srgbClr val="002060"/>
                </a:solidFill>
              </a:rPr>
              <a:t> </a:t>
            </a:r>
            <a:r>
              <a:rPr lang="en-US" sz="1400" dirty="0" err="1">
                <a:solidFill>
                  <a:srgbClr val="002060"/>
                </a:solidFill>
              </a:rPr>
              <a:t>devam</a:t>
            </a:r>
            <a:r>
              <a:rPr lang="en-US" sz="1400" dirty="0">
                <a:solidFill>
                  <a:srgbClr val="002060"/>
                </a:solidFill>
              </a:rPr>
              <a:t> </a:t>
            </a:r>
            <a:r>
              <a:rPr lang="en-US" sz="1400" dirty="0" err="1">
                <a:solidFill>
                  <a:srgbClr val="002060"/>
                </a:solidFill>
              </a:rPr>
              <a:t>ediyor</a:t>
            </a:r>
            <a:r>
              <a:rPr lang="en-US" sz="1400" dirty="0">
                <a:solidFill>
                  <a:srgbClr val="002060"/>
                </a:solidFill>
              </a:rPr>
              <a:t>. </a:t>
            </a:r>
            <a:endParaRPr lang="tr-TR" sz="1400" dirty="0">
              <a:solidFill>
                <a:srgbClr val="002060"/>
              </a:solidFill>
            </a:endParaRPr>
          </a:p>
        </p:txBody>
      </p:sp>
      <p:sp>
        <p:nvSpPr>
          <p:cNvPr id="445443" name="Freeform 4"/>
          <p:cNvSpPr>
            <a:spLocks noChangeAspect="1"/>
          </p:cNvSpPr>
          <p:nvPr/>
        </p:nvSpPr>
        <p:spPr bwMode="gray">
          <a:xfrm>
            <a:off x="785813" y="1797050"/>
            <a:ext cx="630237" cy="600075"/>
          </a:xfrm>
          <a:custGeom>
            <a:avLst/>
            <a:gdLst>
              <a:gd name="T0" fmla="*/ 2147483647 w 1035"/>
              <a:gd name="T1" fmla="*/ 2147483647 h 903"/>
              <a:gd name="T2" fmla="*/ 2147483647 w 1035"/>
              <a:gd name="T3" fmla="*/ 2147483647 h 903"/>
              <a:gd name="T4" fmla="*/ 2147483647 w 1035"/>
              <a:gd name="T5" fmla="*/ 2147483647 h 903"/>
              <a:gd name="T6" fmla="*/ 2147483647 w 1035"/>
              <a:gd name="T7" fmla="*/ 2147483647 h 903"/>
              <a:gd name="T8" fmla="*/ 2147483647 w 1035"/>
              <a:gd name="T9" fmla="*/ 2147483647 h 903"/>
              <a:gd name="T10" fmla="*/ 2147483647 w 1035"/>
              <a:gd name="T11" fmla="*/ 2147483647 h 903"/>
              <a:gd name="T12" fmla="*/ 2147483647 w 1035"/>
              <a:gd name="T13" fmla="*/ 2147483647 h 903"/>
              <a:gd name="T14" fmla="*/ 2147483647 w 1035"/>
              <a:gd name="T15" fmla="*/ 2147483647 h 903"/>
              <a:gd name="T16" fmla="*/ 2147483647 w 1035"/>
              <a:gd name="T17" fmla="*/ 2147483647 h 903"/>
              <a:gd name="T18" fmla="*/ 2147483647 w 1035"/>
              <a:gd name="T19" fmla="*/ 2147483647 h 903"/>
              <a:gd name="T20" fmla="*/ 2147483647 w 1035"/>
              <a:gd name="T21" fmla="*/ 2147483647 h 903"/>
              <a:gd name="T22" fmla="*/ 2147483647 w 1035"/>
              <a:gd name="T23" fmla="*/ 2147483647 h 903"/>
              <a:gd name="T24" fmla="*/ 2147483647 w 1035"/>
              <a:gd name="T25" fmla="*/ 2147483647 h 903"/>
              <a:gd name="T26" fmla="*/ 2147483647 w 1035"/>
              <a:gd name="T27" fmla="*/ 2147483647 h 903"/>
              <a:gd name="T28" fmla="*/ 2147483647 w 1035"/>
              <a:gd name="T29" fmla="*/ 2147483647 h 903"/>
              <a:gd name="T30" fmla="*/ 2147483647 w 1035"/>
              <a:gd name="T31" fmla="*/ 2147483647 h 903"/>
              <a:gd name="T32" fmla="*/ 2147483647 w 1035"/>
              <a:gd name="T33" fmla="*/ 2147483647 h 903"/>
              <a:gd name="T34" fmla="*/ 2147483647 w 1035"/>
              <a:gd name="T35" fmla="*/ 2147483647 h 903"/>
              <a:gd name="T36" fmla="*/ 2147483647 w 1035"/>
              <a:gd name="T37" fmla="*/ 2147483647 h 903"/>
              <a:gd name="T38" fmla="*/ 2147483647 w 1035"/>
              <a:gd name="T39" fmla="*/ 2147483647 h 903"/>
              <a:gd name="T40" fmla="*/ 2147483647 w 1035"/>
              <a:gd name="T41" fmla="*/ 2147483647 h 903"/>
              <a:gd name="T42" fmla="*/ 2147483647 w 1035"/>
              <a:gd name="T43" fmla="*/ 2147483647 h 903"/>
              <a:gd name="T44" fmla="*/ 2147483647 w 1035"/>
              <a:gd name="T45" fmla="*/ 2147483647 h 903"/>
              <a:gd name="T46" fmla="*/ 2147483647 w 1035"/>
              <a:gd name="T47" fmla="*/ 2147483647 h 903"/>
              <a:gd name="T48" fmla="*/ 2147483647 w 1035"/>
              <a:gd name="T49" fmla="*/ 2147483647 h 903"/>
              <a:gd name="T50" fmla="*/ 2147483647 w 1035"/>
              <a:gd name="T51" fmla="*/ 2147483647 h 903"/>
              <a:gd name="T52" fmla="*/ 2147483647 w 1035"/>
              <a:gd name="T53" fmla="*/ 2147483647 h 903"/>
              <a:gd name="T54" fmla="*/ 2147483647 w 1035"/>
              <a:gd name="T55" fmla="*/ 2147483647 h 903"/>
              <a:gd name="T56" fmla="*/ 2147483647 w 1035"/>
              <a:gd name="T57" fmla="*/ 2147483647 h 903"/>
              <a:gd name="T58" fmla="*/ 2147483647 w 1035"/>
              <a:gd name="T59" fmla="*/ 2147483647 h 903"/>
              <a:gd name="T60" fmla="*/ 2147483647 w 1035"/>
              <a:gd name="T61" fmla="*/ 2147483647 h 903"/>
              <a:gd name="T62" fmla="*/ 2147483647 w 1035"/>
              <a:gd name="T63" fmla="*/ 2147483647 h 903"/>
              <a:gd name="T64" fmla="*/ 2147483647 w 1035"/>
              <a:gd name="T65" fmla="*/ 2147483647 h 903"/>
              <a:gd name="T66" fmla="*/ 2147483647 w 1035"/>
              <a:gd name="T67" fmla="*/ 2147483647 h 903"/>
              <a:gd name="T68" fmla="*/ 2147483647 w 1035"/>
              <a:gd name="T69" fmla="*/ 2147483647 h 903"/>
              <a:gd name="T70" fmla="*/ 2147483647 w 1035"/>
              <a:gd name="T71" fmla="*/ 2147483647 h 903"/>
              <a:gd name="T72" fmla="*/ 2147483647 w 1035"/>
              <a:gd name="T73" fmla="*/ 0 h 903"/>
              <a:gd name="T74" fmla="*/ 2147483647 w 1035"/>
              <a:gd name="T75" fmla="*/ 2147483647 h 903"/>
              <a:gd name="T76" fmla="*/ 2147483647 w 1035"/>
              <a:gd name="T77" fmla="*/ 2147483647 h 903"/>
              <a:gd name="T78" fmla="*/ 2147483647 w 1035"/>
              <a:gd name="T79" fmla="*/ 2147483647 h 903"/>
              <a:gd name="T80" fmla="*/ 2147483647 w 1035"/>
              <a:gd name="T81" fmla="*/ 2147483647 h 903"/>
              <a:gd name="T82" fmla="*/ 2147483647 w 1035"/>
              <a:gd name="T83" fmla="*/ 2147483647 h 903"/>
              <a:gd name="T84" fmla="*/ 2147483647 w 1035"/>
              <a:gd name="T85" fmla="*/ 2147483647 h 903"/>
              <a:gd name="T86" fmla="*/ 2147483647 w 1035"/>
              <a:gd name="T87" fmla="*/ 2147483647 h 903"/>
              <a:gd name="T88" fmla="*/ 2147483647 w 1035"/>
              <a:gd name="T89" fmla="*/ 2147483647 h 903"/>
              <a:gd name="T90" fmla="*/ 2147483647 w 1035"/>
              <a:gd name="T91" fmla="*/ 2147483647 h 903"/>
              <a:gd name="T92" fmla="*/ 2147483647 w 1035"/>
              <a:gd name="T93" fmla="*/ 2147483647 h 9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35"/>
              <a:gd name="T142" fmla="*/ 0 h 903"/>
              <a:gd name="T143" fmla="*/ 1035 w 1035"/>
              <a:gd name="T144" fmla="*/ 903 h 90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35" h="903">
                <a:moveTo>
                  <a:pt x="0" y="345"/>
                </a:moveTo>
                <a:lnTo>
                  <a:pt x="65" y="362"/>
                </a:lnTo>
                <a:lnTo>
                  <a:pt x="39" y="369"/>
                </a:lnTo>
                <a:lnTo>
                  <a:pt x="67" y="402"/>
                </a:lnTo>
                <a:lnTo>
                  <a:pt x="171" y="399"/>
                </a:lnTo>
                <a:lnTo>
                  <a:pt x="186" y="421"/>
                </a:lnTo>
                <a:lnTo>
                  <a:pt x="252" y="394"/>
                </a:lnTo>
                <a:lnTo>
                  <a:pt x="229" y="405"/>
                </a:lnTo>
                <a:lnTo>
                  <a:pt x="242" y="460"/>
                </a:lnTo>
                <a:lnTo>
                  <a:pt x="100" y="512"/>
                </a:lnTo>
                <a:lnTo>
                  <a:pt x="62" y="570"/>
                </a:lnTo>
                <a:lnTo>
                  <a:pt x="97" y="561"/>
                </a:lnTo>
                <a:lnTo>
                  <a:pt x="71" y="576"/>
                </a:lnTo>
                <a:lnTo>
                  <a:pt x="97" y="596"/>
                </a:lnTo>
                <a:lnTo>
                  <a:pt x="149" y="603"/>
                </a:lnTo>
                <a:lnTo>
                  <a:pt x="119" y="634"/>
                </a:lnTo>
                <a:lnTo>
                  <a:pt x="143" y="663"/>
                </a:lnTo>
                <a:lnTo>
                  <a:pt x="171" y="667"/>
                </a:lnTo>
                <a:lnTo>
                  <a:pt x="226" y="603"/>
                </a:lnTo>
                <a:lnTo>
                  <a:pt x="192" y="634"/>
                </a:lnTo>
                <a:lnTo>
                  <a:pt x="220" y="693"/>
                </a:lnTo>
                <a:lnTo>
                  <a:pt x="207" y="718"/>
                </a:lnTo>
                <a:lnTo>
                  <a:pt x="270" y="684"/>
                </a:lnTo>
                <a:lnTo>
                  <a:pt x="313" y="726"/>
                </a:lnTo>
                <a:lnTo>
                  <a:pt x="328" y="701"/>
                </a:lnTo>
                <a:lnTo>
                  <a:pt x="342" y="718"/>
                </a:lnTo>
                <a:lnTo>
                  <a:pt x="390" y="695"/>
                </a:lnTo>
                <a:lnTo>
                  <a:pt x="324" y="807"/>
                </a:lnTo>
                <a:lnTo>
                  <a:pt x="273" y="830"/>
                </a:lnTo>
                <a:lnTo>
                  <a:pt x="270" y="855"/>
                </a:lnTo>
                <a:lnTo>
                  <a:pt x="207" y="856"/>
                </a:lnTo>
                <a:lnTo>
                  <a:pt x="160" y="903"/>
                </a:lnTo>
                <a:lnTo>
                  <a:pt x="220" y="867"/>
                </a:lnTo>
                <a:lnTo>
                  <a:pt x="287" y="870"/>
                </a:lnTo>
                <a:lnTo>
                  <a:pt x="325" y="841"/>
                </a:lnTo>
                <a:lnTo>
                  <a:pt x="308" y="819"/>
                </a:lnTo>
                <a:lnTo>
                  <a:pt x="350" y="823"/>
                </a:lnTo>
                <a:lnTo>
                  <a:pt x="481" y="737"/>
                </a:lnTo>
                <a:lnTo>
                  <a:pt x="506" y="706"/>
                </a:lnTo>
                <a:lnTo>
                  <a:pt x="482" y="682"/>
                </a:lnTo>
                <a:lnTo>
                  <a:pt x="597" y="578"/>
                </a:lnTo>
                <a:lnTo>
                  <a:pt x="614" y="527"/>
                </a:lnTo>
                <a:lnTo>
                  <a:pt x="601" y="578"/>
                </a:lnTo>
                <a:lnTo>
                  <a:pt x="647" y="569"/>
                </a:lnTo>
                <a:lnTo>
                  <a:pt x="623" y="591"/>
                </a:lnTo>
                <a:lnTo>
                  <a:pt x="658" y="602"/>
                </a:lnTo>
                <a:lnTo>
                  <a:pt x="575" y="609"/>
                </a:lnTo>
                <a:lnTo>
                  <a:pt x="559" y="658"/>
                </a:lnTo>
                <a:lnTo>
                  <a:pt x="590" y="657"/>
                </a:lnTo>
                <a:lnTo>
                  <a:pt x="563" y="691"/>
                </a:lnTo>
                <a:lnTo>
                  <a:pt x="673" y="646"/>
                </a:lnTo>
                <a:lnTo>
                  <a:pt x="689" y="619"/>
                </a:lnTo>
                <a:lnTo>
                  <a:pt x="671" y="607"/>
                </a:lnTo>
                <a:lnTo>
                  <a:pt x="697" y="581"/>
                </a:lnTo>
                <a:lnTo>
                  <a:pt x="692" y="602"/>
                </a:lnTo>
                <a:lnTo>
                  <a:pt x="749" y="589"/>
                </a:lnTo>
                <a:lnTo>
                  <a:pt x="736" y="610"/>
                </a:lnTo>
                <a:lnTo>
                  <a:pt x="828" y="646"/>
                </a:lnTo>
                <a:lnTo>
                  <a:pt x="961" y="663"/>
                </a:lnTo>
                <a:lnTo>
                  <a:pt x="983" y="643"/>
                </a:lnTo>
                <a:lnTo>
                  <a:pt x="1003" y="653"/>
                </a:lnTo>
                <a:lnTo>
                  <a:pt x="978" y="674"/>
                </a:lnTo>
                <a:lnTo>
                  <a:pt x="1016" y="693"/>
                </a:lnTo>
                <a:lnTo>
                  <a:pt x="1035" y="678"/>
                </a:lnTo>
                <a:lnTo>
                  <a:pt x="1000" y="634"/>
                </a:lnTo>
                <a:lnTo>
                  <a:pt x="937" y="634"/>
                </a:lnTo>
                <a:lnTo>
                  <a:pt x="937" y="103"/>
                </a:lnTo>
                <a:lnTo>
                  <a:pt x="565" y="60"/>
                </a:lnTo>
                <a:lnTo>
                  <a:pt x="550" y="34"/>
                </a:lnTo>
                <a:lnTo>
                  <a:pt x="448" y="17"/>
                </a:lnTo>
                <a:lnTo>
                  <a:pt x="437" y="39"/>
                </a:lnTo>
                <a:lnTo>
                  <a:pt x="406" y="33"/>
                </a:lnTo>
                <a:lnTo>
                  <a:pt x="435" y="15"/>
                </a:lnTo>
                <a:lnTo>
                  <a:pt x="393" y="0"/>
                </a:lnTo>
                <a:lnTo>
                  <a:pt x="351" y="34"/>
                </a:lnTo>
                <a:lnTo>
                  <a:pt x="284" y="39"/>
                </a:lnTo>
                <a:lnTo>
                  <a:pt x="281" y="70"/>
                </a:lnTo>
                <a:lnTo>
                  <a:pt x="274" y="51"/>
                </a:lnTo>
                <a:lnTo>
                  <a:pt x="210" y="69"/>
                </a:lnTo>
                <a:lnTo>
                  <a:pt x="220" y="93"/>
                </a:lnTo>
                <a:lnTo>
                  <a:pt x="192" y="86"/>
                </a:lnTo>
                <a:lnTo>
                  <a:pt x="154" y="136"/>
                </a:lnTo>
                <a:lnTo>
                  <a:pt x="62" y="157"/>
                </a:lnTo>
                <a:lnTo>
                  <a:pt x="67" y="179"/>
                </a:lnTo>
                <a:lnTo>
                  <a:pt x="40" y="185"/>
                </a:lnTo>
                <a:lnTo>
                  <a:pt x="150" y="259"/>
                </a:lnTo>
                <a:lnTo>
                  <a:pt x="296" y="295"/>
                </a:lnTo>
                <a:lnTo>
                  <a:pt x="207" y="285"/>
                </a:lnTo>
                <a:lnTo>
                  <a:pt x="210" y="306"/>
                </a:lnTo>
                <a:lnTo>
                  <a:pt x="246" y="307"/>
                </a:lnTo>
                <a:lnTo>
                  <a:pt x="216" y="323"/>
                </a:lnTo>
                <a:lnTo>
                  <a:pt x="150" y="319"/>
                </a:lnTo>
                <a:lnTo>
                  <a:pt x="150" y="287"/>
                </a:lnTo>
                <a:lnTo>
                  <a:pt x="116" y="290"/>
                </a:lnTo>
                <a:lnTo>
                  <a:pt x="0" y="345"/>
                </a:lnTo>
                <a:close/>
              </a:path>
            </a:pathLst>
          </a:custGeom>
          <a:solidFill>
            <a:srgbClr val="00206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444" name="Freeform 5"/>
          <p:cNvSpPr>
            <a:spLocks noChangeAspect="1"/>
          </p:cNvSpPr>
          <p:nvPr/>
        </p:nvSpPr>
        <p:spPr bwMode="gray">
          <a:xfrm>
            <a:off x="2906714" y="3365500"/>
            <a:ext cx="31750" cy="12700"/>
          </a:xfrm>
          <a:custGeom>
            <a:avLst/>
            <a:gdLst>
              <a:gd name="T0" fmla="*/ 0 w 52"/>
              <a:gd name="T1" fmla="*/ 0 h 17"/>
              <a:gd name="T2" fmla="*/ 2147483647 w 52"/>
              <a:gd name="T3" fmla="*/ 2147483647 h 17"/>
              <a:gd name="T4" fmla="*/ 2147483647 w 52"/>
              <a:gd name="T5" fmla="*/ 2147483647 h 17"/>
              <a:gd name="T6" fmla="*/ 0 w 52"/>
              <a:gd name="T7" fmla="*/ 0 h 17"/>
              <a:gd name="T8" fmla="*/ 0 60000 65536"/>
              <a:gd name="T9" fmla="*/ 0 60000 65536"/>
              <a:gd name="T10" fmla="*/ 0 60000 65536"/>
              <a:gd name="T11" fmla="*/ 0 60000 65536"/>
              <a:gd name="T12" fmla="*/ 0 w 52"/>
              <a:gd name="T13" fmla="*/ 0 h 17"/>
              <a:gd name="T14" fmla="*/ 52 w 52"/>
              <a:gd name="T15" fmla="*/ 17 h 17"/>
            </a:gdLst>
            <a:ahLst/>
            <a:cxnLst>
              <a:cxn ang="T8">
                <a:pos x="T0" y="T1"/>
              </a:cxn>
              <a:cxn ang="T9">
                <a:pos x="T2" y="T3"/>
              </a:cxn>
              <a:cxn ang="T10">
                <a:pos x="T4" y="T5"/>
              </a:cxn>
              <a:cxn ang="T11">
                <a:pos x="T6" y="T7"/>
              </a:cxn>
            </a:cxnLst>
            <a:rect l="T12" t="T13" r="T14" b="T15"/>
            <a:pathLst>
              <a:path w="52" h="17">
                <a:moveTo>
                  <a:pt x="0" y="0"/>
                </a:moveTo>
                <a:lnTo>
                  <a:pt x="4" y="17"/>
                </a:lnTo>
                <a:lnTo>
                  <a:pt x="52" y="10"/>
                </a:lnTo>
                <a:lnTo>
                  <a:pt x="0" y="0"/>
                </a:lnTo>
                <a:close/>
              </a:path>
            </a:pathLst>
          </a:custGeom>
          <a:solidFill>
            <a:srgbClr val="C0C0C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445" name="Freeform 6"/>
          <p:cNvSpPr>
            <a:spLocks noChangeAspect="1"/>
          </p:cNvSpPr>
          <p:nvPr/>
        </p:nvSpPr>
        <p:spPr bwMode="gray">
          <a:xfrm>
            <a:off x="5611815" y="2870204"/>
            <a:ext cx="298450" cy="233363"/>
          </a:xfrm>
          <a:custGeom>
            <a:avLst/>
            <a:gdLst>
              <a:gd name="T0" fmla="*/ 0 w 490"/>
              <a:gd name="T1" fmla="*/ 2147483647 h 351"/>
              <a:gd name="T2" fmla="*/ 2147483647 w 490"/>
              <a:gd name="T3" fmla="*/ 2147483647 h 351"/>
              <a:gd name="T4" fmla="*/ 2147483647 w 490"/>
              <a:gd name="T5" fmla="*/ 2147483647 h 351"/>
              <a:gd name="T6" fmla="*/ 2147483647 w 490"/>
              <a:gd name="T7" fmla="*/ 2147483647 h 351"/>
              <a:gd name="T8" fmla="*/ 2147483647 w 490"/>
              <a:gd name="T9" fmla="*/ 2147483647 h 351"/>
              <a:gd name="T10" fmla="*/ 2147483647 w 490"/>
              <a:gd name="T11" fmla="*/ 2147483647 h 351"/>
              <a:gd name="T12" fmla="*/ 2147483647 w 490"/>
              <a:gd name="T13" fmla="*/ 2147483647 h 351"/>
              <a:gd name="T14" fmla="*/ 2147483647 w 490"/>
              <a:gd name="T15" fmla="*/ 2147483647 h 351"/>
              <a:gd name="T16" fmla="*/ 2147483647 w 490"/>
              <a:gd name="T17" fmla="*/ 2147483647 h 351"/>
              <a:gd name="T18" fmla="*/ 2147483647 w 490"/>
              <a:gd name="T19" fmla="*/ 2147483647 h 351"/>
              <a:gd name="T20" fmla="*/ 2147483647 w 490"/>
              <a:gd name="T21" fmla="*/ 2147483647 h 351"/>
              <a:gd name="T22" fmla="*/ 2147483647 w 490"/>
              <a:gd name="T23" fmla="*/ 2147483647 h 351"/>
              <a:gd name="T24" fmla="*/ 2147483647 w 490"/>
              <a:gd name="T25" fmla="*/ 2147483647 h 351"/>
              <a:gd name="T26" fmla="*/ 2147483647 w 490"/>
              <a:gd name="T27" fmla="*/ 2147483647 h 351"/>
              <a:gd name="T28" fmla="*/ 2147483647 w 490"/>
              <a:gd name="T29" fmla="*/ 2147483647 h 351"/>
              <a:gd name="T30" fmla="*/ 2147483647 w 490"/>
              <a:gd name="T31" fmla="*/ 2147483647 h 351"/>
              <a:gd name="T32" fmla="*/ 2147483647 w 490"/>
              <a:gd name="T33" fmla="*/ 2147483647 h 351"/>
              <a:gd name="T34" fmla="*/ 2147483647 w 490"/>
              <a:gd name="T35" fmla="*/ 2147483647 h 351"/>
              <a:gd name="T36" fmla="*/ 2147483647 w 490"/>
              <a:gd name="T37" fmla="*/ 0 h 351"/>
              <a:gd name="T38" fmla="*/ 2147483647 w 490"/>
              <a:gd name="T39" fmla="*/ 2147483647 h 351"/>
              <a:gd name="T40" fmla="*/ 2147483647 w 490"/>
              <a:gd name="T41" fmla="*/ 2147483647 h 351"/>
              <a:gd name="T42" fmla="*/ 2147483647 w 490"/>
              <a:gd name="T43" fmla="*/ 2147483647 h 351"/>
              <a:gd name="T44" fmla="*/ 2147483647 w 490"/>
              <a:gd name="T45" fmla="*/ 2147483647 h 351"/>
              <a:gd name="T46" fmla="*/ 0 w 490"/>
              <a:gd name="T47" fmla="*/ 2147483647 h 3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90"/>
              <a:gd name="T73" fmla="*/ 0 h 351"/>
              <a:gd name="T74" fmla="*/ 490 w 490"/>
              <a:gd name="T75" fmla="*/ 351 h 3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90" h="351">
                <a:moveTo>
                  <a:pt x="0" y="168"/>
                </a:moveTo>
                <a:lnTo>
                  <a:pt x="3" y="259"/>
                </a:lnTo>
                <a:lnTo>
                  <a:pt x="40" y="287"/>
                </a:lnTo>
                <a:lnTo>
                  <a:pt x="11" y="333"/>
                </a:lnTo>
                <a:lnTo>
                  <a:pt x="66" y="351"/>
                </a:lnTo>
                <a:lnTo>
                  <a:pt x="193" y="333"/>
                </a:lnTo>
                <a:lnTo>
                  <a:pt x="217" y="282"/>
                </a:lnTo>
                <a:lnTo>
                  <a:pt x="303" y="254"/>
                </a:lnTo>
                <a:lnTo>
                  <a:pt x="311" y="211"/>
                </a:lnTo>
                <a:lnTo>
                  <a:pt x="340" y="199"/>
                </a:lnTo>
                <a:lnTo>
                  <a:pt x="327" y="177"/>
                </a:lnTo>
                <a:lnTo>
                  <a:pt x="358" y="174"/>
                </a:lnTo>
                <a:lnTo>
                  <a:pt x="381" y="130"/>
                </a:lnTo>
                <a:lnTo>
                  <a:pt x="371" y="88"/>
                </a:lnTo>
                <a:lnTo>
                  <a:pt x="486" y="56"/>
                </a:lnTo>
                <a:lnTo>
                  <a:pt x="490" y="47"/>
                </a:lnTo>
                <a:lnTo>
                  <a:pt x="447" y="39"/>
                </a:lnTo>
                <a:lnTo>
                  <a:pt x="385" y="69"/>
                </a:lnTo>
                <a:lnTo>
                  <a:pt x="357" y="0"/>
                </a:lnTo>
                <a:lnTo>
                  <a:pt x="304" y="52"/>
                </a:lnTo>
                <a:lnTo>
                  <a:pt x="152" y="47"/>
                </a:lnTo>
                <a:lnTo>
                  <a:pt x="75" y="128"/>
                </a:lnTo>
                <a:lnTo>
                  <a:pt x="24" y="102"/>
                </a:lnTo>
                <a:lnTo>
                  <a:pt x="0" y="168"/>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446" name="Freeform 7"/>
          <p:cNvSpPr>
            <a:spLocks noChangeAspect="1"/>
          </p:cNvSpPr>
          <p:nvPr/>
        </p:nvSpPr>
        <p:spPr bwMode="gray">
          <a:xfrm>
            <a:off x="4737105" y="2759080"/>
            <a:ext cx="36513" cy="79375"/>
          </a:xfrm>
          <a:custGeom>
            <a:avLst/>
            <a:gdLst>
              <a:gd name="T0" fmla="*/ 0 w 62"/>
              <a:gd name="T1" fmla="*/ 2147483647 h 119"/>
              <a:gd name="T2" fmla="*/ 2147483647 w 62"/>
              <a:gd name="T3" fmla="*/ 2147483647 h 119"/>
              <a:gd name="T4" fmla="*/ 2147483647 w 62"/>
              <a:gd name="T5" fmla="*/ 0 h 119"/>
              <a:gd name="T6" fmla="*/ 2147483647 w 62"/>
              <a:gd name="T7" fmla="*/ 2147483647 h 119"/>
              <a:gd name="T8" fmla="*/ 2147483647 w 62"/>
              <a:gd name="T9" fmla="*/ 2147483647 h 119"/>
              <a:gd name="T10" fmla="*/ 0 w 62"/>
              <a:gd name="T11" fmla="*/ 2147483647 h 119"/>
              <a:gd name="T12" fmla="*/ 0 60000 65536"/>
              <a:gd name="T13" fmla="*/ 0 60000 65536"/>
              <a:gd name="T14" fmla="*/ 0 60000 65536"/>
              <a:gd name="T15" fmla="*/ 0 60000 65536"/>
              <a:gd name="T16" fmla="*/ 0 60000 65536"/>
              <a:gd name="T17" fmla="*/ 0 60000 65536"/>
              <a:gd name="T18" fmla="*/ 0 w 62"/>
              <a:gd name="T19" fmla="*/ 0 h 119"/>
              <a:gd name="T20" fmla="*/ 62 w 62"/>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2" h="119">
                <a:moveTo>
                  <a:pt x="0" y="90"/>
                </a:moveTo>
                <a:lnTo>
                  <a:pt x="2" y="28"/>
                </a:lnTo>
                <a:lnTo>
                  <a:pt x="30" y="0"/>
                </a:lnTo>
                <a:lnTo>
                  <a:pt x="62" y="70"/>
                </a:lnTo>
                <a:lnTo>
                  <a:pt x="33" y="119"/>
                </a:lnTo>
                <a:lnTo>
                  <a:pt x="0" y="90"/>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447" name="Freeform 8"/>
          <p:cNvSpPr>
            <a:spLocks noChangeAspect="1"/>
          </p:cNvSpPr>
          <p:nvPr/>
        </p:nvSpPr>
        <p:spPr bwMode="gray">
          <a:xfrm>
            <a:off x="4146550" y="2911475"/>
            <a:ext cx="427038" cy="444500"/>
          </a:xfrm>
          <a:custGeom>
            <a:avLst/>
            <a:gdLst>
              <a:gd name="T0" fmla="*/ 0 w 705"/>
              <a:gd name="T1" fmla="*/ 2147483647 h 672"/>
              <a:gd name="T2" fmla="*/ 2147483647 w 705"/>
              <a:gd name="T3" fmla="*/ 2147483647 h 672"/>
              <a:gd name="T4" fmla="*/ 2147483647 w 705"/>
              <a:gd name="T5" fmla="*/ 2147483647 h 672"/>
              <a:gd name="T6" fmla="*/ 2147483647 w 705"/>
              <a:gd name="T7" fmla="*/ 2147483647 h 672"/>
              <a:gd name="T8" fmla="*/ 2147483647 w 705"/>
              <a:gd name="T9" fmla="*/ 2147483647 h 672"/>
              <a:gd name="T10" fmla="*/ 2147483647 w 705"/>
              <a:gd name="T11" fmla="*/ 2147483647 h 672"/>
              <a:gd name="T12" fmla="*/ 2147483647 w 705"/>
              <a:gd name="T13" fmla="*/ 2147483647 h 672"/>
              <a:gd name="T14" fmla="*/ 2147483647 w 705"/>
              <a:gd name="T15" fmla="*/ 2147483647 h 672"/>
              <a:gd name="T16" fmla="*/ 2147483647 w 705"/>
              <a:gd name="T17" fmla="*/ 2147483647 h 672"/>
              <a:gd name="T18" fmla="*/ 2147483647 w 705"/>
              <a:gd name="T19" fmla="*/ 2147483647 h 672"/>
              <a:gd name="T20" fmla="*/ 2147483647 w 705"/>
              <a:gd name="T21" fmla="*/ 2147483647 h 672"/>
              <a:gd name="T22" fmla="*/ 2147483647 w 705"/>
              <a:gd name="T23" fmla="*/ 2147483647 h 672"/>
              <a:gd name="T24" fmla="*/ 2147483647 w 705"/>
              <a:gd name="T25" fmla="*/ 2147483647 h 672"/>
              <a:gd name="T26" fmla="*/ 2147483647 w 705"/>
              <a:gd name="T27" fmla="*/ 0 h 672"/>
              <a:gd name="T28" fmla="*/ 2147483647 w 705"/>
              <a:gd name="T29" fmla="*/ 2147483647 h 672"/>
              <a:gd name="T30" fmla="*/ 2147483647 w 705"/>
              <a:gd name="T31" fmla="*/ 2147483647 h 672"/>
              <a:gd name="T32" fmla="*/ 2147483647 w 705"/>
              <a:gd name="T33" fmla="*/ 2147483647 h 672"/>
              <a:gd name="T34" fmla="*/ 2147483647 w 705"/>
              <a:gd name="T35" fmla="*/ 2147483647 h 672"/>
              <a:gd name="T36" fmla="*/ 2147483647 w 705"/>
              <a:gd name="T37" fmla="*/ 2147483647 h 672"/>
              <a:gd name="T38" fmla="*/ 2147483647 w 705"/>
              <a:gd name="T39" fmla="*/ 2147483647 h 672"/>
              <a:gd name="T40" fmla="*/ 2147483647 w 705"/>
              <a:gd name="T41" fmla="*/ 2147483647 h 672"/>
              <a:gd name="T42" fmla="*/ 0 w 705"/>
              <a:gd name="T43" fmla="*/ 2147483647 h 6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5"/>
              <a:gd name="T67" fmla="*/ 0 h 672"/>
              <a:gd name="T68" fmla="*/ 705 w 705"/>
              <a:gd name="T69" fmla="*/ 672 h 6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5" h="672">
                <a:moveTo>
                  <a:pt x="0" y="359"/>
                </a:moveTo>
                <a:lnTo>
                  <a:pt x="3" y="372"/>
                </a:lnTo>
                <a:lnTo>
                  <a:pt x="131" y="455"/>
                </a:lnTo>
                <a:lnTo>
                  <a:pt x="410" y="640"/>
                </a:lnTo>
                <a:lnTo>
                  <a:pt x="413" y="672"/>
                </a:lnTo>
                <a:lnTo>
                  <a:pt x="441" y="667"/>
                </a:lnTo>
                <a:lnTo>
                  <a:pt x="495" y="654"/>
                </a:lnTo>
                <a:lnTo>
                  <a:pt x="705" y="509"/>
                </a:lnTo>
                <a:lnTo>
                  <a:pt x="623" y="413"/>
                </a:lnTo>
                <a:lnTo>
                  <a:pt x="624" y="258"/>
                </a:lnTo>
                <a:lnTo>
                  <a:pt x="614" y="189"/>
                </a:lnTo>
                <a:lnTo>
                  <a:pt x="556" y="119"/>
                </a:lnTo>
                <a:lnTo>
                  <a:pt x="586" y="95"/>
                </a:lnTo>
                <a:lnTo>
                  <a:pt x="601" y="0"/>
                </a:lnTo>
                <a:lnTo>
                  <a:pt x="351" y="16"/>
                </a:lnTo>
                <a:lnTo>
                  <a:pt x="223" y="71"/>
                </a:lnTo>
                <a:lnTo>
                  <a:pt x="256" y="186"/>
                </a:lnTo>
                <a:lnTo>
                  <a:pt x="200" y="189"/>
                </a:lnTo>
                <a:lnTo>
                  <a:pt x="170" y="201"/>
                </a:lnTo>
                <a:lnTo>
                  <a:pt x="175" y="232"/>
                </a:lnTo>
                <a:lnTo>
                  <a:pt x="19" y="300"/>
                </a:lnTo>
                <a:lnTo>
                  <a:pt x="0" y="359"/>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448" name="Freeform 9"/>
          <p:cNvSpPr>
            <a:spLocks noChangeAspect="1"/>
          </p:cNvSpPr>
          <p:nvPr/>
        </p:nvSpPr>
        <p:spPr bwMode="gray">
          <a:xfrm>
            <a:off x="2776538" y="4300541"/>
            <a:ext cx="415925" cy="809625"/>
          </a:xfrm>
          <a:custGeom>
            <a:avLst/>
            <a:gdLst>
              <a:gd name="T0" fmla="*/ 0 w 683"/>
              <a:gd name="T1" fmla="*/ 2147483647 h 1223"/>
              <a:gd name="T2" fmla="*/ 2147483647 w 683"/>
              <a:gd name="T3" fmla="*/ 2147483647 h 1223"/>
              <a:gd name="T4" fmla="*/ 2147483647 w 683"/>
              <a:gd name="T5" fmla="*/ 2147483647 h 1223"/>
              <a:gd name="T6" fmla="*/ 2147483647 w 683"/>
              <a:gd name="T7" fmla="*/ 2147483647 h 1223"/>
              <a:gd name="T8" fmla="*/ 2147483647 w 683"/>
              <a:gd name="T9" fmla="*/ 2147483647 h 1223"/>
              <a:gd name="T10" fmla="*/ 2147483647 w 683"/>
              <a:gd name="T11" fmla="*/ 2147483647 h 1223"/>
              <a:gd name="T12" fmla="*/ 2147483647 w 683"/>
              <a:gd name="T13" fmla="*/ 2147483647 h 1223"/>
              <a:gd name="T14" fmla="*/ 2147483647 w 683"/>
              <a:gd name="T15" fmla="*/ 2147483647 h 1223"/>
              <a:gd name="T16" fmla="*/ 2147483647 w 683"/>
              <a:gd name="T17" fmla="*/ 2147483647 h 1223"/>
              <a:gd name="T18" fmla="*/ 2147483647 w 683"/>
              <a:gd name="T19" fmla="*/ 2147483647 h 1223"/>
              <a:gd name="T20" fmla="*/ 2147483647 w 683"/>
              <a:gd name="T21" fmla="*/ 2147483647 h 1223"/>
              <a:gd name="T22" fmla="*/ 2147483647 w 683"/>
              <a:gd name="T23" fmla="*/ 2147483647 h 1223"/>
              <a:gd name="T24" fmla="*/ 2147483647 w 683"/>
              <a:gd name="T25" fmla="*/ 2147483647 h 1223"/>
              <a:gd name="T26" fmla="*/ 2147483647 w 683"/>
              <a:gd name="T27" fmla="*/ 2147483647 h 1223"/>
              <a:gd name="T28" fmla="*/ 2147483647 w 683"/>
              <a:gd name="T29" fmla="*/ 2147483647 h 1223"/>
              <a:gd name="T30" fmla="*/ 2147483647 w 683"/>
              <a:gd name="T31" fmla="*/ 2147483647 h 1223"/>
              <a:gd name="T32" fmla="*/ 2147483647 w 683"/>
              <a:gd name="T33" fmla="*/ 2147483647 h 1223"/>
              <a:gd name="T34" fmla="*/ 2147483647 w 683"/>
              <a:gd name="T35" fmla="*/ 2147483647 h 1223"/>
              <a:gd name="T36" fmla="*/ 2147483647 w 683"/>
              <a:gd name="T37" fmla="*/ 2147483647 h 1223"/>
              <a:gd name="T38" fmla="*/ 2147483647 w 683"/>
              <a:gd name="T39" fmla="*/ 2147483647 h 1223"/>
              <a:gd name="T40" fmla="*/ 2147483647 w 683"/>
              <a:gd name="T41" fmla="*/ 2147483647 h 1223"/>
              <a:gd name="T42" fmla="*/ 2147483647 w 683"/>
              <a:gd name="T43" fmla="*/ 2147483647 h 1223"/>
              <a:gd name="T44" fmla="*/ 2147483647 w 683"/>
              <a:gd name="T45" fmla="*/ 2147483647 h 1223"/>
              <a:gd name="T46" fmla="*/ 2147483647 w 683"/>
              <a:gd name="T47" fmla="*/ 2147483647 h 1223"/>
              <a:gd name="T48" fmla="*/ 2147483647 w 683"/>
              <a:gd name="T49" fmla="*/ 2147483647 h 1223"/>
              <a:gd name="T50" fmla="*/ 2147483647 w 683"/>
              <a:gd name="T51" fmla="*/ 2147483647 h 1223"/>
              <a:gd name="T52" fmla="*/ 2147483647 w 683"/>
              <a:gd name="T53" fmla="*/ 2147483647 h 1223"/>
              <a:gd name="T54" fmla="*/ 2147483647 w 683"/>
              <a:gd name="T55" fmla="*/ 2147483647 h 1223"/>
              <a:gd name="T56" fmla="*/ 2147483647 w 683"/>
              <a:gd name="T57" fmla="*/ 2147483647 h 1223"/>
              <a:gd name="T58" fmla="*/ 2147483647 w 683"/>
              <a:gd name="T59" fmla="*/ 2147483647 h 1223"/>
              <a:gd name="T60" fmla="*/ 2147483647 w 683"/>
              <a:gd name="T61" fmla="*/ 2147483647 h 1223"/>
              <a:gd name="T62" fmla="*/ 2147483647 w 683"/>
              <a:gd name="T63" fmla="*/ 2147483647 h 1223"/>
              <a:gd name="T64" fmla="*/ 2147483647 w 683"/>
              <a:gd name="T65" fmla="*/ 2147483647 h 1223"/>
              <a:gd name="T66" fmla="*/ 2147483647 w 683"/>
              <a:gd name="T67" fmla="*/ 2147483647 h 1223"/>
              <a:gd name="T68" fmla="*/ 2147483647 w 683"/>
              <a:gd name="T69" fmla="*/ 0 h 1223"/>
              <a:gd name="T70" fmla="*/ 2147483647 w 683"/>
              <a:gd name="T71" fmla="*/ 2147483647 h 1223"/>
              <a:gd name="T72" fmla="*/ 2147483647 w 683"/>
              <a:gd name="T73" fmla="*/ 2147483647 h 1223"/>
              <a:gd name="T74" fmla="*/ 2147483647 w 683"/>
              <a:gd name="T75" fmla="*/ 2147483647 h 1223"/>
              <a:gd name="T76" fmla="*/ 2147483647 w 683"/>
              <a:gd name="T77" fmla="*/ 2147483647 h 1223"/>
              <a:gd name="T78" fmla="*/ 2147483647 w 683"/>
              <a:gd name="T79" fmla="*/ 2147483647 h 1223"/>
              <a:gd name="T80" fmla="*/ 2147483647 w 683"/>
              <a:gd name="T81" fmla="*/ 2147483647 h 1223"/>
              <a:gd name="T82" fmla="*/ 2147483647 w 683"/>
              <a:gd name="T83" fmla="*/ 2147483647 h 1223"/>
              <a:gd name="T84" fmla="*/ 2147483647 w 683"/>
              <a:gd name="T85" fmla="*/ 2147483647 h 1223"/>
              <a:gd name="T86" fmla="*/ 2147483647 w 683"/>
              <a:gd name="T87" fmla="*/ 2147483647 h 1223"/>
              <a:gd name="T88" fmla="*/ 2147483647 w 683"/>
              <a:gd name="T89" fmla="*/ 2147483647 h 1223"/>
              <a:gd name="T90" fmla="*/ 2147483647 w 683"/>
              <a:gd name="T91" fmla="*/ 2147483647 h 1223"/>
              <a:gd name="T92" fmla="*/ 2147483647 w 683"/>
              <a:gd name="T93" fmla="*/ 2147483647 h 1223"/>
              <a:gd name="T94" fmla="*/ 0 w 683"/>
              <a:gd name="T95" fmla="*/ 2147483647 h 12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3"/>
              <a:gd name="T145" fmla="*/ 0 h 1223"/>
              <a:gd name="T146" fmla="*/ 683 w 683"/>
              <a:gd name="T147" fmla="*/ 1223 h 12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3" h="1223">
                <a:moveTo>
                  <a:pt x="0" y="1131"/>
                </a:moveTo>
                <a:lnTo>
                  <a:pt x="5" y="1158"/>
                </a:lnTo>
                <a:lnTo>
                  <a:pt x="35" y="1148"/>
                </a:lnTo>
                <a:lnTo>
                  <a:pt x="46" y="1210"/>
                </a:lnTo>
                <a:lnTo>
                  <a:pt x="172" y="1223"/>
                </a:lnTo>
                <a:lnTo>
                  <a:pt x="137" y="1192"/>
                </a:lnTo>
                <a:lnTo>
                  <a:pt x="163" y="1109"/>
                </a:lnTo>
                <a:lnTo>
                  <a:pt x="188" y="1125"/>
                </a:lnTo>
                <a:lnTo>
                  <a:pt x="266" y="1009"/>
                </a:lnTo>
                <a:lnTo>
                  <a:pt x="205" y="942"/>
                </a:lnTo>
                <a:lnTo>
                  <a:pt x="273" y="903"/>
                </a:lnTo>
                <a:lnTo>
                  <a:pt x="283" y="842"/>
                </a:lnTo>
                <a:lnTo>
                  <a:pt x="315" y="815"/>
                </a:lnTo>
                <a:lnTo>
                  <a:pt x="288" y="804"/>
                </a:lnTo>
                <a:lnTo>
                  <a:pt x="339" y="804"/>
                </a:lnTo>
                <a:lnTo>
                  <a:pt x="333" y="776"/>
                </a:lnTo>
                <a:lnTo>
                  <a:pt x="310" y="796"/>
                </a:lnTo>
                <a:lnTo>
                  <a:pt x="288" y="774"/>
                </a:lnTo>
                <a:lnTo>
                  <a:pt x="284" y="730"/>
                </a:lnTo>
                <a:lnTo>
                  <a:pt x="377" y="735"/>
                </a:lnTo>
                <a:lnTo>
                  <a:pt x="386" y="644"/>
                </a:lnTo>
                <a:lnTo>
                  <a:pt x="534" y="629"/>
                </a:lnTo>
                <a:lnTo>
                  <a:pt x="576" y="567"/>
                </a:lnTo>
                <a:lnTo>
                  <a:pt x="518" y="455"/>
                </a:lnTo>
                <a:lnTo>
                  <a:pt x="547" y="311"/>
                </a:lnTo>
                <a:lnTo>
                  <a:pt x="683" y="194"/>
                </a:lnTo>
                <a:lnTo>
                  <a:pt x="678" y="141"/>
                </a:lnTo>
                <a:lnTo>
                  <a:pt x="650" y="140"/>
                </a:lnTo>
                <a:lnTo>
                  <a:pt x="614" y="203"/>
                </a:lnTo>
                <a:lnTo>
                  <a:pt x="520" y="198"/>
                </a:lnTo>
                <a:lnTo>
                  <a:pt x="540" y="128"/>
                </a:lnTo>
                <a:lnTo>
                  <a:pt x="373" y="18"/>
                </a:lnTo>
                <a:lnTo>
                  <a:pt x="317" y="9"/>
                </a:lnTo>
                <a:lnTo>
                  <a:pt x="314" y="33"/>
                </a:lnTo>
                <a:lnTo>
                  <a:pt x="249" y="0"/>
                </a:lnTo>
                <a:lnTo>
                  <a:pt x="212" y="40"/>
                </a:lnTo>
                <a:lnTo>
                  <a:pt x="208" y="83"/>
                </a:lnTo>
                <a:lnTo>
                  <a:pt x="170" y="101"/>
                </a:lnTo>
                <a:lnTo>
                  <a:pt x="172" y="185"/>
                </a:lnTo>
                <a:lnTo>
                  <a:pt x="130" y="232"/>
                </a:lnTo>
                <a:lnTo>
                  <a:pt x="97" y="351"/>
                </a:lnTo>
                <a:lnTo>
                  <a:pt x="122" y="464"/>
                </a:lnTo>
                <a:lnTo>
                  <a:pt x="77" y="560"/>
                </a:lnTo>
                <a:lnTo>
                  <a:pt x="46" y="798"/>
                </a:lnTo>
                <a:lnTo>
                  <a:pt x="70" y="885"/>
                </a:lnTo>
                <a:lnTo>
                  <a:pt x="47" y="892"/>
                </a:lnTo>
                <a:lnTo>
                  <a:pt x="59" y="969"/>
                </a:lnTo>
                <a:lnTo>
                  <a:pt x="0" y="1131"/>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449" name="Freeform 10"/>
          <p:cNvSpPr>
            <a:spLocks noChangeAspect="1"/>
          </p:cNvSpPr>
          <p:nvPr/>
        </p:nvSpPr>
        <p:spPr bwMode="gray">
          <a:xfrm>
            <a:off x="2876550" y="5122863"/>
            <a:ext cx="71438" cy="71437"/>
          </a:xfrm>
          <a:custGeom>
            <a:avLst/>
            <a:gdLst>
              <a:gd name="T0" fmla="*/ 0 w 121"/>
              <a:gd name="T1" fmla="*/ 0 h 106"/>
              <a:gd name="T2" fmla="*/ 2147483647 w 121"/>
              <a:gd name="T3" fmla="*/ 2147483647 h 106"/>
              <a:gd name="T4" fmla="*/ 2147483647 w 121"/>
              <a:gd name="T5" fmla="*/ 2147483647 h 106"/>
              <a:gd name="T6" fmla="*/ 2147483647 w 121"/>
              <a:gd name="T7" fmla="*/ 2147483647 h 106"/>
              <a:gd name="T8" fmla="*/ 0 w 121"/>
              <a:gd name="T9" fmla="*/ 0 h 106"/>
              <a:gd name="T10" fmla="*/ 0 60000 65536"/>
              <a:gd name="T11" fmla="*/ 0 60000 65536"/>
              <a:gd name="T12" fmla="*/ 0 60000 65536"/>
              <a:gd name="T13" fmla="*/ 0 60000 65536"/>
              <a:gd name="T14" fmla="*/ 0 60000 65536"/>
              <a:gd name="T15" fmla="*/ 0 w 121"/>
              <a:gd name="T16" fmla="*/ 0 h 106"/>
              <a:gd name="T17" fmla="*/ 121 w 121"/>
              <a:gd name="T18" fmla="*/ 106 h 106"/>
            </a:gdLst>
            <a:ahLst/>
            <a:cxnLst>
              <a:cxn ang="T10">
                <a:pos x="T0" y="T1"/>
              </a:cxn>
              <a:cxn ang="T11">
                <a:pos x="T2" y="T3"/>
              </a:cxn>
              <a:cxn ang="T12">
                <a:pos x="T4" y="T5"/>
              </a:cxn>
              <a:cxn ang="T13">
                <a:pos x="T6" y="T7"/>
              </a:cxn>
              <a:cxn ang="T14">
                <a:pos x="T8" y="T9"/>
              </a:cxn>
            </a:cxnLst>
            <a:rect l="T15" t="T16" r="T17" b="T18"/>
            <a:pathLst>
              <a:path w="121" h="106">
                <a:moveTo>
                  <a:pt x="0" y="0"/>
                </a:moveTo>
                <a:lnTo>
                  <a:pt x="3" y="106"/>
                </a:lnTo>
                <a:lnTo>
                  <a:pt x="121" y="95"/>
                </a:lnTo>
                <a:lnTo>
                  <a:pt x="27" y="52"/>
                </a:lnTo>
                <a:lnTo>
                  <a:pt x="0" y="0"/>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450" name="Freeform 11"/>
          <p:cNvSpPr>
            <a:spLocks noChangeAspect="1"/>
          </p:cNvSpPr>
          <p:nvPr/>
        </p:nvSpPr>
        <p:spPr bwMode="gray">
          <a:xfrm>
            <a:off x="6719888" y="4041775"/>
            <a:ext cx="857250" cy="700088"/>
          </a:xfrm>
          <a:custGeom>
            <a:avLst/>
            <a:gdLst>
              <a:gd name="T0" fmla="*/ 2147483647 w 1403"/>
              <a:gd name="T1" fmla="*/ 2147483647 h 1052"/>
              <a:gd name="T2" fmla="*/ 2147483647 w 1403"/>
              <a:gd name="T3" fmla="*/ 2147483647 h 1052"/>
              <a:gd name="T4" fmla="*/ 2147483647 w 1403"/>
              <a:gd name="T5" fmla="*/ 2147483647 h 1052"/>
              <a:gd name="T6" fmla="*/ 2147483647 w 1403"/>
              <a:gd name="T7" fmla="*/ 2147483647 h 1052"/>
              <a:gd name="T8" fmla="*/ 2147483647 w 1403"/>
              <a:gd name="T9" fmla="*/ 2147483647 h 1052"/>
              <a:gd name="T10" fmla="*/ 2147483647 w 1403"/>
              <a:gd name="T11" fmla="*/ 2147483647 h 1052"/>
              <a:gd name="T12" fmla="*/ 2147483647 w 1403"/>
              <a:gd name="T13" fmla="*/ 2147483647 h 1052"/>
              <a:gd name="T14" fmla="*/ 2147483647 w 1403"/>
              <a:gd name="T15" fmla="*/ 2147483647 h 1052"/>
              <a:gd name="T16" fmla="*/ 2147483647 w 1403"/>
              <a:gd name="T17" fmla="*/ 2147483647 h 1052"/>
              <a:gd name="T18" fmla="*/ 2147483647 w 1403"/>
              <a:gd name="T19" fmla="*/ 2147483647 h 1052"/>
              <a:gd name="T20" fmla="*/ 2147483647 w 1403"/>
              <a:gd name="T21" fmla="*/ 2147483647 h 1052"/>
              <a:gd name="T22" fmla="*/ 2147483647 w 1403"/>
              <a:gd name="T23" fmla="*/ 2147483647 h 1052"/>
              <a:gd name="T24" fmla="*/ 2147483647 w 1403"/>
              <a:gd name="T25" fmla="*/ 2147483647 h 1052"/>
              <a:gd name="T26" fmla="*/ 2147483647 w 1403"/>
              <a:gd name="T27" fmla="*/ 2147483647 h 1052"/>
              <a:gd name="T28" fmla="*/ 2147483647 w 1403"/>
              <a:gd name="T29" fmla="*/ 2147483647 h 1052"/>
              <a:gd name="T30" fmla="*/ 2147483647 w 1403"/>
              <a:gd name="T31" fmla="*/ 2147483647 h 1052"/>
              <a:gd name="T32" fmla="*/ 2147483647 w 1403"/>
              <a:gd name="T33" fmla="*/ 2147483647 h 1052"/>
              <a:gd name="T34" fmla="*/ 2147483647 w 1403"/>
              <a:gd name="T35" fmla="*/ 2147483647 h 1052"/>
              <a:gd name="T36" fmla="*/ 2147483647 w 1403"/>
              <a:gd name="T37" fmla="*/ 2147483647 h 1052"/>
              <a:gd name="T38" fmla="*/ 2147483647 w 1403"/>
              <a:gd name="T39" fmla="*/ 2147483647 h 1052"/>
              <a:gd name="T40" fmla="*/ 2147483647 w 1403"/>
              <a:gd name="T41" fmla="*/ 2147483647 h 1052"/>
              <a:gd name="T42" fmla="*/ 2147483647 w 1403"/>
              <a:gd name="T43" fmla="*/ 2147483647 h 1052"/>
              <a:gd name="T44" fmla="*/ 2147483647 w 1403"/>
              <a:gd name="T45" fmla="*/ 2147483647 h 1052"/>
              <a:gd name="T46" fmla="*/ 2147483647 w 1403"/>
              <a:gd name="T47" fmla="*/ 2147483647 h 1052"/>
              <a:gd name="T48" fmla="*/ 2147483647 w 1403"/>
              <a:gd name="T49" fmla="*/ 2147483647 h 1052"/>
              <a:gd name="T50" fmla="*/ 2147483647 w 1403"/>
              <a:gd name="T51" fmla="*/ 2147483647 h 1052"/>
              <a:gd name="T52" fmla="*/ 2147483647 w 1403"/>
              <a:gd name="T53" fmla="*/ 2147483647 h 1052"/>
              <a:gd name="T54" fmla="*/ 2147483647 w 1403"/>
              <a:gd name="T55" fmla="*/ 2147483647 h 1052"/>
              <a:gd name="T56" fmla="*/ 2147483647 w 1403"/>
              <a:gd name="T57" fmla="*/ 2147483647 h 1052"/>
              <a:gd name="T58" fmla="*/ 2147483647 w 1403"/>
              <a:gd name="T59" fmla="*/ 2147483647 h 1052"/>
              <a:gd name="T60" fmla="*/ 2147483647 w 1403"/>
              <a:gd name="T61" fmla="*/ 2147483647 h 1052"/>
              <a:gd name="T62" fmla="*/ 2147483647 w 1403"/>
              <a:gd name="T63" fmla="*/ 2147483647 h 1052"/>
              <a:gd name="T64" fmla="*/ 2147483647 w 1403"/>
              <a:gd name="T65" fmla="*/ 2147483647 h 10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3"/>
              <a:gd name="T100" fmla="*/ 0 h 1052"/>
              <a:gd name="T101" fmla="*/ 1403 w 1403"/>
              <a:gd name="T102" fmla="*/ 1052 h 10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3" h="1052">
                <a:moveTo>
                  <a:pt x="0" y="554"/>
                </a:moveTo>
                <a:lnTo>
                  <a:pt x="24" y="563"/>
                </a:lnTo>
                <a:lnTo>
                  <a:pt x="10" y="532"/>
                </a:lnTo>
                <a:lnTo>
                  <a:pt x="37" y="549"/>
                </a:lnTo>
                <a:lnTo>
                  <a:pt x="9" y="488"/>
                </a:lnTo>
                <a:lnTo>
                  <a:pt x="27" y="395"/>
                </a:lnTo>
                <a:lnTo>
                  <a:pt x="35" y="420"/>
                </a:lnTo>
                <a:lnTo>
                  <a:pt x="122" y="348"/>
                </a:lnTo>
                <a:lnTo>
                  <a:pt x="268" y="313"/>
                </a:lnTo>
                <a:lnTo>
                  <a:pt x="318" y="258"/>
                </a:lnTo>
                <a:lnTo>
                  <a:pt x="317" y="224"/>
                </a:lnTo>
                <a:lnTo>
                  <a:pt x="336" y="198"/>
                </a:lnTo>
                <a:lnTo>
                  <a:pt x="358" y="240"/>
                </a:lnTo>
                <a:lnTo>
                  <a:pt x="358" y="195"/>
                </a:lnTo>
                <a:lnTo>
                  <a:pt x="391" y="204"/>
                </a:lnTo>
                <a:lnTo>
                  <a:pt x="393" y="170"/>
                </a:lnTo>
                <a:lnTo>
                  <a:pt x="445" y="119"/>
                </a:lnTo>
                <a:lnTo>
                  <a:pt x="501" y="121"/>
                </a:lnTo>
                <a:lnTo>
                  <a:pt x="512" y="173"/>
                </a:lnTo>
                <a:lnTo>
                  <a:pt x="534" y="143"/>
                </a:lnTo>
                <a:lnTo>
                  <a:pt x="576" y="160"/>
                </a:lnTo>
                <a:lnTo>
                  <a:pt x="560" y="126"/>
                </a:lnTo>
                <a:lnTo>
                  <a:pt x="593" y="71"/>
                </a:lnTo>
                <a:lnTo>
                  <a:pt x="675" y="50"/>
                </a:lnTo>
                <a:lnTo>
                  <a:pt x="654" y="14"/>
                </a:lnTo>
                <a:lnTo>
                  <a:pt x="813" y="59"/>
                </a:lnTo>
                <a:lnTo>
                  <a:pt x="779" y="152"/>
                </a:lnTo>
                <a:lnTo>
                  <a:pt x="937" y="248"/>
                </a:lnTo>
                <a:lnTo>
                  <a:pt x="976" y="211"/>
                </a:lnTo>
                <a:lnTo>
                  <a:pt x="993" y="49"/>
                </a:lnTo>
                <a:lnTo>
                  <a:pt x="1031" y="0"/>
                </a:lnTo>
                <a:lnTo>
                  <a:pt x="1064" y="124"/>
                </a:lnTo>
                <a:lnTo>
                  <a:pt x="1119" y="152"/>
                </a:lnTo>
                <a:lnTo>
                  <a:pt x="1155" y="295"/>
                </a:lnTo>
                <a:lnTo>
                  <a:pt x="1240" y="340"/>
                </a:lnTo>
                <a:lnTo>
                  <a:pt x="1271" y="420"/>
                </a:lnTo>
                <a:lnTo>
                  <a:pt x="1303" y="415"/>
                </a:lnTo>
                <a:lnTo>
                  <a:pt x="1310" y="458"/>
                </a:lnTo>
                <a:lnTo>
                  <a:pt x="1380" y="519"/>
                </a:lnTo>
                <a:lnTo>
                  <a:pt x="1403" y="630"/>
                </a:lnTo>
                <a:lnTo>
                  <a:pt x="1387" y="738"/>
                </a:lnTo>
                <a:lnTo>
                  <a:pt x="1325" y="831"/>
                </a:lnTo>
                <a:lnTo>
                  <a:pt x="1281" y="987"/>
                </a:lnTo>
                <a:lnTo>
                  <a:pt x="1201" y="1004"/>
                </a:lnTo>
                <a:lnTo>
                  <a:pt x="1153" y="1034"/>
                </a:lnTo>
                <a:lnTo>
                  <a:pt x="1156" y="1052"/>
                </a:lnTo>
                <a:lnTo>
                  <a:pt x="1106" y="999"/>
                </a:lnTo>
                <a:lnTo>
                  <a:pt x="1052" y="1037"/>
                </a:lnTo>
                <a:lnTo>
                  <a:pt x="986" y="1020"/>
                </a:lnTo>
                <a:lnTo>
                  <a:pt x="933" y="982"/>
                </a:lnTo>
                <a:lnTo>
                  <a:pt x="909" y="902"/>
                </a:lnTo>
                <a:lnTo>
                  <a:pt x="868" y="911"/>
                </a:lnTo>
                <a:lnTo>
                  <a:pt x="867" y="859"/>
                </a:lnTo>
                <a:lnTo>
                  <a:pt x="854" y="893"/>
                </a:lnTo>
                <a:lnTo>
                  <a:pt x="826" y="894"/>
                </a:lnTo>
                <a:lnTo>
                  <a:pt x="856" y="791"/>
                </a:lnTo>
                <a:lnTo>
                  <a:pt x="794" y="889"/>
                </a:lnTo>
                <a:lnTo>
                  <a:pt x="766" y="869"/>
                </a:lnTo>
                <a:lnTo>
                  <a:pt x="734" y="793"/>
                </a:lnTo>
                <a:lnTo>
                  <a:pt x="631" y="750"/>
                </a:lnTo>
                <a:lnTo>
                  <a:pt x="444" y="783"/>
                </a:lnTo>
                <a:lnTo>
                  <a:pt x="367" y="839"/>
                </a:lnTo>
                <a:lnTo>
                  <a:pt x="238" y="843"/>
                </a:lnTo>
                <a:lnTo>
                  <a:pt x="165" y="892"/>
                </a:lnTo>
                <a:lnTo>
                  <a:pt x="68" y="858"/>
                </a:lnTo>
                <a:lnTo>
                  <a:pt x="89" y="756"/>
                </a:lnTo>
                <a:lnTo>
                  <a:pt x="0" y="554"/>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451" name="Freeform 12"/>
          <p:cNvSpPr>
            <a:spLocks noChangeAspect="1"/>
          </p:cNvSpPr>
          <p:nvPr/>
        </p:nvSpPr>
        <p:spPr bwMode="gray">
          <a:xfrm>
            <a:off x="7391402" y="4779968"/>
            <a:ext cx="76200" cy="77787"/>
          </a:xfrm>
          <a:custGeom>
            <a:avLst/>
            <a:gdLst>
              <a:gd name="T0" fmla="*/ 0 w 122"/>
              <a:gd name="T1" fmla="*/ 2147483647 h 119"/>
              <a:gd name="T2" fmla="*/ 2147483647 w 122"/>
              <a:gd name="T3" fmla="*/ 0 h 119"/>
              <a:gd name="T4" fmla="*/ 2147483647 w 122"/>
              <a:gd name="T5" fmla="*/ 2147483647 h 119"/>
              <a:gd name="T6" fmla="*/ 2147483647 w 122"/>
              <a:gd name="T7" fmla="*/ 2147483647 h 119"/>
              <a:gd name="T8" fmla="*/ 2147483647 w 122"/>
              <a:gd name="T9" fmla="*/ 2147483647 h 119"/>
              <a:gd name="T10" fmla="*/ 2147483647 w 122"/>
              <a:gd name="T11" fmla="*/ 2147483647 h 119"/>
              <a:gd name="T12" fmla="*/ 2147483647 w 122"/>
              <a:gd name="T13" fmla="*/ 2147483647 h 119"/>
              <a:gd name="T14" fmla="*/ 2147483647 w 122"/>
              <a:gd name="T15" fmla="*/ 2147483647 h 119"/>
              <a:gd name="T16" fmla="*/ 0 w 122"/>
              <a:gd name="T17" fmla="*/ 2147483647 h 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
              <a:gd name="T28" fmla="*/ 0 h 119"/>
              <a:gd name="T29" fmla="*/ 122 w 122"/>
              <a:gd name="T30" fmla="*/ 119 h 1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 h="119">
                <a:moveTo>
                  <a:pt x="0" y="20"/>
                </a:moveTo>
                <a:lnTo>
                  <a:pt x="2" y="0"/>
                </a:lnTo>
                <a:lnTo>
                  <a:pt x="63" y="17"/>
                </a:lnTo>
                <a:lnTo>
                  <a:pt x="110" y="3"/>
                </a:lnTo>
                <a:lnTo>
                  <a:pt x="122" y="32"/>
                </a:lnTo>
                <a:lnTo>
                  <a:pt x="122" y="67"/>
                </a:lnTo>
                <a:lnTo>
                  <a:pt x="75" y="119"/>
                </a:lnTo>
                <a:lnTo>
                  <a:pt x="45" y="116"/>
                </a:lnTo>
                <a:lnTo>
                  <a:pt x="0" y="20"/>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452" name="Freeform 13"/>
          <p:cNvSpPr>
            <a:spLocks noChangeAspect="1"/>
          </p:cNvSpPr>
          <p:nvPr/>
        </p:nvSpPr>
        <p:spPr bwMode="gray">
          <a:xfrm>
            <a:off x="4527554" y="2582867"/>
            <a:ext cx="161925" cy="66675"/>
          </a:xfrm>
          <a:custGeom>
            <a:avLst/>
            <a:gdLst>
              <a:gd name="T0" fmla="*/ 0 w 265"/>
              <a:gd name="T1" fmla="*/ 2147483647 h 102"/>
              <a:gd name="T2" fmla="*/ 2147483647 w 265"/>
              <a:gd name="T3" fmla="*/ 2147483647 h 102"/>
              <a:gd name="T4" fmla="*/ 2147483647 w 265"/>
              <a:gd name="T5" fmla="*/ 2147483647 h 102"/>
              <a:gd name="T6" fmla="*/ 2147483647 w 265"/>
              <a:gd name="T7" fmla="*/ 2147483647 h 102"/>
              <a:gd name="T8" fmla="*/ 2147483647 w 265"/>
              <a:gd name="T9" fmla="*/ 2147483647 h 102"/>
              <a:gd name="T10" fmla="*/ 2147483647 w 265"/>
              <a:gd name="T11" fmla="*/ 2147483647 h 102"/>
              <a:gd name="T12" fmla="*/ 2147483647 w 265"/>
              <a:gd name="T13" fmla="*/ 2147483647 h 102"/>
              <a:gd name="T14" fmla="*/ 2147483647 w 265"/>
              <a:gd name="T15" fmla="*/ 2147483647 h 102"/>
              <a:gd name="T16" fmla="*/ 2147483647 w 265"/>
              <a:gd name="T17" fmla="*/ 0 h 102"/>
              <a:gd name="T18" fmla="*/ 2147483647 w 265"/>
              <a:gd name="T19" fmla="*/ 2147483647 h 102"/>
              <a:gd name="T20" fmla="*/ 2147483647 w 265"/>
              <a:gd name="T21" fmla="*/ 2147483647 h 102"/>
              <a:gd name="T22" fmla="*/ 0 w 265"/>
              <a:gd name="T23" fmla="*/ 2147483647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5"/>
              <a:gd name="T37" fmla="*/ 0 h 102"/>
              <a:gd name="T38" fmla="*/ 265 w 265"/>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5" h="102">
                <a:moveTo>
                  <a:pt x="0" y="58"/>
                </a:moveTo>
                <a:lnTo>
                  <a:pt x="3" y="63"/>
                </a:lnTo>
                <a:lnTo>
                  <a:pt x="5" y="81"/>
                </a:lnTo>
                <a:lnTo>
                  <a:pt x="34" y="85"/>
                </a:lnTo>
                <a:lnTo>
                  <a:pt x="88" y="75"/>
                </a:lnTo>
                <a:lnTo>
                  <a:pt x="146" y="102"/>
                </a:lnTo>
                <a:lnTo>
                  <a:pt x="230" y="83"/>
                </a:lnTo>
                <a:lnTo>
                  <a:pt x="265" y="32"/>
                </a:lnTo>
                <a:lnTo>
                  <a:pt x="250" y="0"/>
                </a:lnTo>
                <a:lnTo>
                  <a:pt x="148" y="3"/>
                </a:lnTo>
                <a:lnTo>
                  <a:pt x="116" y="56"/>
                </a:lnTo>
                <a:lnTo>
                  <a:pt x="0" y="58"/>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453" name="Freeform 14"/>
          <p:cNvSpPr>
            <a:spLocks noChangeAspect="1"/>
          </p:cNvSpPr>
          <p:nvPr/>
        </p:nvSpPr>
        <p:spPr bwMode="gray">
          <a:xfrm>
            <a:off x="6188080" y="3175004"/>
            <a:ext cx="100013" cy="134938"/>
          </a:xfrm>
          <a:custGeom>
            <a:avLst/>
            <a:gdLst>
              <a:gd name="T0" fmla="*/ 0 w 166"/>
              <a:gd name="T1" fmla="*/ 2147483647 h 206"/>
              <a:gd name="T2" fmla="*/ 2147483647 w 166"/>
              <a:gd name="T3" fmla="*/ 2147483647 h 206"/>
              <a:gd name="T4" fmla="*/ 2147483647 w 166"/>
              <a:gd name="T5" fmla="*/ 2147483647 h 206"/>
              <a:gd name="T6" fmla="*/ 2147483647 w 166"/>
              <a:gd name="T7" fmla="*/ 2147483647 h 206"/>
              <a:gd name="T8" fmla="*/ 2147483647 w 166"/>
              <a:gd name="T9" fmla="*/ 2147483647 h 206"/>
              <a:gd name="T10" fmla="*/ 2147483647 w 166"/>
              <a:gd name="T11" fmla="*/ 2147483647 h 206"/>
              <a:gd name="T12" fmla="*/ 2147483647 w 166"/>
              <a:gd name="T13" fmla="*/ 2147483647 h 206"/>
              <a:gd name="T14" fmla="*/ 2147483647 w 166"/>
              <a:gd name="T15" fmla="*/ 2147483647 h 206"/>
              <a:gd name="T16" fmla="*/ 2147483647 w 166"/>
              <a:gd name="T17" fmla="*/ 2147483647 h 206"/>
              <a:gd name="T18" fmla="*/ 2147483647 w 166"/>
              <a:gd name="T19" fmla="*/ 2147483647 h 206"/>
              <a:gd name="T20" fmla="*/ 2147483647 w 166"/>
              <a:gd name="T21" fmla="*/ 2147483647 h 206"/>
              <a:gd name="T22" fmla="*/ 2147483647 w 166"/>
              <a:gd name="T23" fmla="*/ 2147483647 h 206"/>
              <a:gd name="T24" fmla="*/ 2147483647 w 166"/>
              <a:gd name="T25" fmla="*/ 2147483647 h 206"/>
              <a:gd name="T26" fmla="*/ 2147483647 w 166"/>
              <a:gd name="T27" fmla="*/ 0 h 206"/>
              <a:gd name="T28" fmla="*/ 2147483647 w 166"/>
              <a:gd name="T29" fmla="*/ 2147483647 h 206"/>
              <a:gd name="T30" fmla="*/ 2147483647 w 166"/>
              <a:gd name="T31" fmla="*/ 2147483647 h 206"/>
              <a:gd name="T32" fmla="*/ 0 w 166"/>
              <a:gd name="T33" fmla="*/ 2147483647 h 2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6"/>
              <a:gd name="T52" fmla="*/ 0 h 206"/>
              <a:gd name="T53" fmla="*/ 166 w 166"/>
              <a:gd name="T54" fmla="*/ 206 h 2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6" h="206">
                <a:moveTo>
                  <a:pt x="0" y="61"/>
                </a:moveTo>
                <a:lnTo>
                  <a:pt x="23" y="83"/>
                </a:lnTo>
                <a:lnTo>
                  <a:pt x="37" y="179"/>
                </a:lnTo>
                <a:lnTo>
                  <a:pt x="78" y="173"/>
                </a:lnTo>
                <a:lnTo>
                  <a:pt x="102" y="131"/>
                </a:lnTo>
                <a:lnTo>
                  <a:pt x="132" y="140"/>
                </a:lnTo>
                <a:lnTo>
                  <a:pt x="152" y="206"/>
                </a:lnTo>
                <a:lnTo>
                  <a:pt x="166" y="169"/>
                </a:lnTo>
                <a:lnTo>
                  <a:pt x="148" y="102"/>
                </a:lnTo>
                <a:lnTo>
                  <a:pt x="132" y="127"/>
                </a:lnTo>
                <a:lnTo>
                  <a:pt x="110" y="94"/>
                </a:lnTo>
                <a:lnTo>
                  <a:pt x="150" y="53"/>
                </a:lnTo>
                <a:lnTo>
                  <a:pt x="72" y="47"/>
                </a:lnTo>
                <a:lnTo>
                  <a:pt x="22" y="0"/>
                </a:lnTo>
                <a:lnTo>
                  <a:pt x="6" y="26"/>
                </a:lnTo>
                <a:lnTo>
                  <a:pt x="24" y="47"/>
                </a:lnTo>
                <a:lnTo>
                  <a:pt x="0" y="61"/>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454" name="Freeform 15"/>
          <p:cNvSpPr>
            <a:spLocks noChangeAspect="1"/>
          </p:cNvSpPr>
          <p:nvPr/>
        </p:nvSpPr>
        <p:spPr bwMode="gray">
          <a:xfrm>
            <a:off x="4392618" y="2503491"/>
            <a:ext cx="65087" cy="52387"/>
          </a:xfrm>
          <a:custGeom>
            <a:avLst/>
            <a:gdLst>
              <a:gd name="T0" fmla="*/ 0 w 112"/>
              <a:gd name="T1" fmla="*/ 2147483647 h 81"/>
              <a:gd name="T2" fmla="*/ 2147483647 w 112"/>
              <a:gd name="T3" fmla="*/ 2147483647 h 81"/>
              <a:gd name="T4" fmla="*/ 2147483647 w 112"/>
              <a:gd name="T5" fmla="*/ 0 h 81"/>
              <a:gd name="T6" fmla="*/ 2147483647 w 112"/>
              <a:gd name="T7" fmla="*/ 2147483647 h 81"/>
              <a:gd name="T8" fmla="*/ 2147483647 w 112"/>
              <a:gd name="T9" fmla="*/ 2147483647 h 81"/>
              <a:gd name="T10" fmla="*/ 2147483647 w 112"/>
              <a:gd name="T11" fmla="*/ 2147483647 h 81"/>
              <a:gd name="T12" fmla="*/ 0 w 112"/>
              <a:gd name="T13" fmla="*/ 2147483647 h 81"/>
              <a:gd name="T14" fmla="*/ 0 60000 65536"/>
              <a:gd name="T15" fmla="*/ 0 60000 65536"/>
              <a:gd name="T16" fmla="*/ 0 60000 65536"/>
              <a:gd name="T17" fmla="*/ 0 60000 65536"/>
              <a:gd name="T18" fmla="*/ 0 60000 65536"/>
              <a:gd name="T19" fmla="*/ 0 60000 65536"/>
              <a:gd name="T20" fmla="*/ 0 60000 65536"/>
              <a:gd name="T21" fmla="*/ 0 w 112"/>
              <a:gd name="T22" fmla="*/ 0 h 81"/>
              <a:gd name="T23" fmla="*/ 112 w 112"/>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81">
                <a:moveTo>
                  <a:pt x="0" y="15"/>
                </a:moveTo>
                <a:lnTo>
                  <a:pt x="26" y="4"/>
                </a:lnTo>
                <a:lnTo>
                  <a:pt x="76" y="0"/>
                </a:lnTo>
                <a:lnTo>
                  <a:pt x="110" y="33"/>
                </a:lnTo>
                <a:lnTo>
                  <a:pt x="112" y="58"/>
                </a:lnTo>
                <a:lnTo>
                  <a:pt x="99" y="81"/>
                </a:lnTo>
                <a:lnTo>
                  <a:pt x="0" y="15"/>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455" name="Freeform 16"/>
          <p:cNvSpPr>
            <a:spLocks noChangeAspect="1"/>
          </p:cNvSpPr>
          <p:nvPr/>
        </p:nvSpPr>
        <p:spPr bwMode="gray">
          <a:xfrm>
            <a:off x="6208717" y="3130554"/>
            <a:ext cx="63500" cy="39688"/>
          </a:xfrm>
          <a:custGeom>
            <a:avLst/>
            <a:gdLst>
              <a:gd name="T0" fmla="*/ 0 w 105"/>
              <a:gd name="T1" fmla="*/ 2147483647 h 59"/>
              <a:gd name="T2" fmla="*/ 2147483647 w 105"/>
              <a:gd name="T3" fmla="*/ 2147483647 h 59"/>
              <a:gd name="T4" fmla="*/ 2147483647 w 105"/>
              <a:gd name="T5" fmla="*/ 2147483647 h 59"/>
              <a:gd name="T6" fmla="*/ 2147483647 w 105"/>
              <a:gd name="T7" fmla="*/ 2147483647 h 59"/>
              <a:gd name="T8" fmla="*/ 2147483647 w 105"/>
              <a:gd name="T9" fmla="*/ 0 h 59"/>
              <a:gd name="T10" fmla="*/ 0 w 105"/>
              <a:gd name="T11" fmla="*/ 2147483647 h 59"/>
              <a:gd name="T12" fmla="*/ 0 60000 65536"/>
              <a:gd name="T13" fmla="*/ 0 60000 65536"/>
              <a:gd name="T14" fmla="*/ 0 60000 65536"/>
              <a:gd name="T15" fmla="*/ 0 60000 65536"/>
              <a:gd name="T16" fmla="*/ 0 60000 65536"/>
              <a:gd name="T17" fmla="*/ 0 60000 65536"/>
              <a:gd name="T18" fmla="*/ 0 w 105"/>
              <a:gd name="T19" fmla="*/ 0 h 59"/>
              <a:gd name="T20" fmla="*/ 105 w 105"/>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105" h="59">
                <a:moveTo>
                  <a:pt x="0" y="36"/>
                </a:moveTo>
                <a:lnTo>
                  <a:pt x="13" y="59"/>
                </a:lnTo>
                <a:lnTo>
                  <a:pt x="105" y="49"/>
                </a:lnTo>
                <a:lnTo>
                  <a:pt x="99" y="17"/>
                </a:lnTo>
                <a:lnTo>
                  <a:pt x="34" y="0"/>
                </a:lnTo>
                <a:lnTo>
                  <a:pt x="0" y="36"/>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456" name="Freeform 17"/>
          <p:cNvSpPr>
            <a:spLocks noChangeAspect="1"/>
          </p:cNvSpPr>
          <p:nvPr/>
        </p:nvSpPr>
        <p:spPr bwMode="gray">
          <a:xfrm>
            <a:off x="2854325" y="4013204"/>
            <a:ext cx="254000" cy="312738"/>
          </a:xfrm>
          <a:custGeom>
            <a:avLst/>
            <a:gdLst>
              <a:gd name="T0" fmla="*/ 0 w 415"/>
              <a:gd name="T1" fmla="*/ 2147483647 h 471"/>
              <a:gd name="T2" fmla="*/ 2147483647 w 415"/>
              <a:gd name="T3" fmla="*/ 2147483647 h 471"/>
              <a:gd name="T4" fmla="*/ 2147483647 w 415"/>
              <a:gd name="T5" fmla="*/ 2147483647 h 471"/>
              <a:gd name="T6" fmla="*/ 2147483647 w 415"/>
              <a:gd name="T7" fmla="*/ 2147483647 h 471"/>
              <a:gd name="T8" fmla="*/ 2147483647 w 415"/>
              <a:gd name="T9" fmla="*/ 2147483647 h 471"/>
              <a:gd name="T10" fmla="*/ 2147483647 w 415"/>
              <a:gd name="T11" fmla="*/ 2147483647 h 471"/>
              <a:gd name="T12" fmla="*/ 2147483647 w 415"/>
              <a:gd name="T13" fmla="*/ 2147483647 h 471"/>
              <a:gd name="T14" fmla="*/ 2147483647 w 415"/>
              <a:gd name="T15" fmla="*/ 2147483647 h 471"/>
              <a:gd name="T16" fmla="*/ 2147483647 w 415"/>
              <a:gd name="T17" fmla="*/ 2147483647 h 471"/>
              <a:gd name="T18" fmla="*/ 2147483647 w 415"/>
              <a:gd name="T19" fmla="*/ 2147483647 h 471"/>
              <a:gd name="T20" fmla="*/ 2147483647 w 415"/>
              <a:gd name="T21" fmla="*/ 2147483647 h 471"/>
              <a:gd name="T22" fmla="*/ 2147483647 w 415"/>
              <a:gd name="T23" fmla="*/ 2147483647 h 471"/>
              <a:gd name="T24" fmla="*/ 2147483647 w 415"/>
              <a:gd name="T25" fmla="*/ 2147483647 h 471"/>
              <a:gd name="T26" fmla="*/ 2147483647 w 415"/>
              <a:gd name="T27" fmla="*/ 2147483647 h 471"/>
              <a:gd name="T28" fmla="*/ 2147483647 w 415"/>
              <a:gd name="T29" fmla="*/ 2147483647 h 471"/>
              <a:gd name="T30" fmla="*/ 2147483647 w 415"/>
              <a:gd name="T31" fmla="*/ 2147483647 h 471"/>
              <a:gd name="T32" fmla="*/ 2147483647 w 415"/>
              <a:gd name="T33" fmla="*/ 2147483647 h 471"/>
              <a:gd name="T34" fmla="*/ 2147483647 w 415"/>
              <a:gd name="T35" fmla="*/ 2147483647 h 471"/>
              <a:gd name="T36" fmla="*/ 2147483647 w 415"/>
              <a:gd name="T37" fmla="*/ 2147483647 h 471"/>
              <a:gd name="T38" fmla="*/ 2147483647 w 415"/>
              <a:gd name="T39" fmla="*/ 2147483647 h 471"/>
              <a:gd name="T40" fmla="*/ 2147483647 w 415"/>
              <a:gd name="T41" fmla="*/ 2147483647 h 471"/>
              <a:gd name="T42" fmla="*/ 2147483647 w 415"/>
              <a:gd name="T43" fmla="*/ 0 h 471"/>
              <a:gd name="T44" fmla="*/ 2147483647 w 415"/>
              <a:gd name="T45" fmla="*/ 2147483647 h 471"/>
              <a:gd name="T46" fmla="*/ 0 w 415"/>
              <a:gd name="T47" fmla="*/ 2147483647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5"/>
              <a:gd name="T73" fmla="*/ 0 h 471"/>
              <a:gd name="T74" fmla="*/ 415 w 415"/>
              <a:gd name="T75" fmla="*/ 471 h 4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5" h="471">
                <a:moveTo>
                  <a:pt x="0" y="48"/>
                </a:moveTo>
                <a:lnTo>
                  <a:pt x="30" y="98"/>
                </a:lnTo>
                <a:lnTo>
                  <a:pt x="9" y="204"/>
                </a:lnTo>
                <a:lnTo>
                  <a:pt x="30" y="217"/>
                </a:lnTo>
                <a:lnTo>
                  <a:pt x="20" y="232"/>
                </a:lnTo>
                <a:lnTo>
                  <a:pt x="2" y="276"/>
                </a:lnTo>
                <a:lnTo>
                  <a:pt x="38" y="339"/>
                </a:lnTo>
                <a:lnTo>
                  <a:pt x="60" y="467"/>
                </a:lnTo>
                <a:lnTo>
                  <a:pt x="84" y="471"/>
                </a:lnTo>
                <a:lnTo>
                  <a:pt x="121" y="431"/>
                </a:lnTo>
                <a:lnTo>
                  <a:pt x="186" y="464"/>
                </a:lnTo>
                <a:lnTo>
                  <a:pt x="189" y="440"/>
                </a:lnTo>
                <a:lnTo>
                  <a:pt x="245" y="449"/>
                </a:lnTo>
                <a:lnTo>
                  <a:pt x="266" y="356"/>
                </a:lnTo>
                <a:lnTo>
                  <a:pt x="368" y="339"/>
                </a:lnTo>
                <a:lnTo>
                  <a:pt x="402" y="371"/>
                </a:lnTo>
                <a:lnTo>
                  <a:pt x="415" y="298"/>
                </a:lnTo>
                <a:lnTo>
                  <a:pt x="392" y="237"/>
                </a:lnTo>
                <a:lnTo>
                  <a:pt x="334" y="234"/>
                </a:lnTo>
                <a:lnTo>
                  <a:pt x="309" y="141"/>
                </a:lnTo>
                <a:lnTo>
                  <a:pt x="155" y="80"/>
                </a:lnTo>
                <a:lnTo>
                  <a:pt x="146" y="0"/>
                </a:lnTo>
                <a:lnTo>
                  <a:pt x="42" y="50"/>
                </a:lnTo>
                <a:lnTo>
                  <a:pt x="0" y="48"/>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457" name="Freeform 18"/>
          <p:cNvSpPr>
            <a:spLocks noChangeAspect="1"/>
          </p:cNvSpPr>
          <p:nvPr/>
        </p:nvSpPr>
        <p:spPr bwMode="gray">
          <a:xfrm>
            <a:off x="2768605" y="3675063"/>
            <a:ext cx="822325" cy="920750"/>
          </a:xfrm>
          <a:custGeom>
            <a:avLst/>
            <a:gdLst>
              <a:gd name="T0" fmla="*/ 2147483647 w 1354"/>
              <a:gd name="T1" fmla="*/ 2147483647 h 1384"/>
              <a:gd name="T2" fmla="*/ 2147483647 w 1354"/>
              <a:gd name="T3" fmla="*/ 2147483647 h 1384"/>
              <a:gd name="T4" fmla="*/ 2147483647 w 1354"/>
              <a:gd name="T5" fmla="*/ 2147483647 h 1384"/>
              <a:gd name="T6" fmla="*/ 2147483647 w 1354"/>
              <a:gd name="T7" fmla="*/ 2147483647 h 1384"/>
              <a:gd name="T8" fmla="*/ 2147483647 w 1354"/>
              <a:gd name="T9" fmla="*/ 2147483647 h 1384"/>
              <a:gd name="T10" fmla="*/ 2147483647 w 1354"/>
              <a:gd name="T11" fmla="*/ 2147483647 h 1384"/>
              <a:gd name="T12" fmla="*/ 2147483647 w 1354"/>
              <a:gd name="T13" fmla="*/ 2147483647 h 1384"/>
              <a:gd name="T14" fmla="*/ 2147483647 w 1354"/>
              <a:gd name="T15" fmla="*/ 2147483647 h 1384"/>
              <a:gd name="T16" fmla="*/ 2147483647 w 1354"/>
              <a:gd name="T17" fmla="*/ 2147483647 h 1384"/>
              <a:gd name="T18" fmla="*/ 2147483647 w 1354"/>
              <a:gd name="T19" fmla="*/ 2147483647 h 1384"/>
              <a:gd name="T20" fmla="*/ 2147483647 w 1354"/>
              <a:gd name="T21" fmla="*/ 2147483647 h 1384"/>
              <a:gd name="T22" fmla="*/ 2147483647 w 1354"/>
              <a:gd name="T23" fmla="*/ 2147483647 h 1384"/>
              <a:gd name="T24" fmla="*/ 2147483647 w 1354"/>
              <a:gd name="T25" fmla="*/ 2147483647 h 1384"/>
              <a:gd name="T26" fmla="*/ 2147483647 w 1354"/>
              <a:gd name="T27" fmla="*/ 2147483647 h 1384"/>
              <a:gd name="T28" fmla="*/ 2147483647 w 1354"/>
              <a:gd name="T29" fmla="*/ 2147483647 h 1384"/>
              <a:gd name="T30" fmla="*/ 2147483647 w 1354"/>
              <a:gd name="T31" fmla="*/ 2147483647 h 1384"/>
              <a:gd name="T32" fmla="*/ 2147483647 w 1354"/>
              <a:gd name="T33" fmla="*/ 2147483647 h 1384"/>
              <a:gd name="T34" fmla="*/ 2147483647 w 1354"/>
              <a:gd name="T35" fmla="*/ 2147483647 h 1384"/>
              <a:gd name="T36" fmla="*/ 2147483647 w 1354"/>
              <a:gd name="T37" fmla="*/ 2147483647 h 1384"/>
              <a:gd name="T38" fmla="*/ 2147483647 w 1354"/>
              <a:gd name="T39" fmla="*/ 2147483647 h 1384"/>
              <a:gd name="T40" fmla="*/ 2147483647 w 1354"/>
              <a:gd name="T41" fmla="*/ 2147483647 h 1384"/>
              <a:gd name="T42" fmla="*/ 2147483647 w 1354"/>
              <a:gd name="T43" fmla="*/ 2147483647 h 1384"/>
              <a:gd name="T44" fmla="*/ 2147483647 w 1354"/>
              <a:gd name="T45" fmla="*/ 2147483647 h 1384"/>
              <a:gd name="T46" fmla="*/ 2147483647 w 1354"/>
              <a:gd name="T47" fmla="*/ 2147483647 h 1384"/>
              <a:gd name="T48" fmla="*/ 2147483647 w 1354"/>
              <a:gd name="T49" fmla="*/ 2147483647 h 1384"/>
              <a:gd name="T50" fmla="*/ 2147483647 w 1354"/>
              <a:gd name="T51" fmla="*/ 2147483647 h 1384"/>
              <a:gd name="T52" fmla="*/ 2147483647 w 1354"/>
              <a:gd name="T53" fmla="*/ 2147483647 h 1384"/>
              <a:gd name="T54" fmla="*/ 2147483647 w 1354"/>
              <a:gd name="T55" fmla="*/ 0 h 1384"/>
              <a:gd name="T56" fmla="*/ 2147483647 w 1354"/>
              <a:gd name="T57" fmla="*/ 2147483647 h 1384"/>
              <a:gd name="T58" fmla="*/ 2147483647 w 1354"/>
              <a:gd name="T59" fmla="*/ 2147483647 h 1384"/>
              <a:gd name="T60" fmla="*/ 2147483647 w 1354"/>
              <a:gd name="T61" fmla="*/ 2147483647 h 1384"/>
              <a:gd name="T62" fmla="*/ 2147483647 w 1354"/>
              <a:gd name="T63" fmla="*/ 2147483647 h 1384"/>
              <a:gd name="T64" fmla="*/ 2147483647 w 1354"/>
              <a:gd name="T65" fmla="*/ 2147483647 h 1384"/>
              <a:gd name="T66" fmla="*/ 2147483647 w 1354"/>
              <a:gd name="T67" fmla="*/ 2147483647 h 1384"/>
              <a:gd name="T68" fmla="*/ 0 w 1354"/>
              <a:gd name="T69" fmla="*/ 2147483647 h 13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54"/>
              <a:gd name="T106" fmla="*/ 0 h 1384"/>
              <a:gd name="T107" fmla="*/ 1354 w 1354"/>
              <a:gd name="T108" fmla="*/ 1384 h 13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54" h="1384">
                <a:moveTo>
                  <a:pt x="0" y="438"/>
                </a:moveTo>
                <a:lnTo>
                  <a:pt x="30" y="502"/>
                </a:lnTo>
                <a:lnTo>
                  <a:pt x="77" y="524"/>
                </a:lnTo>
                <a:lnTo>
                  <a:pt x="114" y="499"/>
                </a:lnTo>
                <a:lnTo>
                  <a:pt x="114" y="557"/>
                </a:lnTo>
                <a:lnTo>
                  <a:pt x="145" y="557"/>
                </a:lnTo>
                <a:lnTo>
                  <a:pt x="187" y="559"/>
                </a:lnTo>
                <a:lnTo>
                  <a:pt x="291" y="509"/>
                </a:lnTo>
                <a:lnTo>
                  <a:pt x="300" y="589"/>
                </a:lnTo>
                <a:lnTo>
                  <a:pt x="454" y="650"/>
                </a:lnTo>
                <a:lnTo>
                  <a:pt x="479" y="743"/>
                </a:lnTo>
                <a:lnTo>
                  <a:pt x="537" y="746"/>
                </a:lnTo>
                <a:lnTo>
                  <a:pt x="560" y="807"/>
                </a:lnTo>
                <a:lnTo>
                  <a:pt x="547" y="880"/>
                </a:lnTo>
                <a:lnTo>
                  <a:pt x="556" y="949"/>
                </a:lnTo>
                <a:lnTo>
                  <a:pt x="628" y="962"/>
                </a:lnTo>
                <a:lnTo>
                  <a:pt x="638" y="1009"/>
                </a:lnTo>
                <a:lnTo>
                  <a:pt x="673" y="1018"/>
                </a:lnTo>
                <a:lnTo>
                  <a:pt x="667" y="1080"/>
                </a:lnTo>
                <a:lnTo>
                  <a:pt x="695" y="1081"/>
                </a:lnTo>
                <a:lnTo>
                  <a:pt x="700" y="1134"/>
                </a:lnTo>
                <a:lnTo>
                  <a:pt x="564" y="1251"/>
                </a:lnTo>
                <a:lnTo>
                  <a:pt x="590" y="1244"/>
                </a:lnTo>
                <a:lnTo>
                  <a:pt x="695" y="1316"/>
                </a:lnTo>
                <a:lnTo>
                  <a:pt x="716" y="1347"/>
                </a:lnTo>
                <a:lnTo>
                  <a:pt x="707" y="1384"/>
                </a:lnTo>
                <a:lnTo>
                  <a:pt x="874" y="1178"/>
                </a:lnTo>
                <a:lnTo>
                  <a:pt x="883" y="1074"/>
                </a:lnTo>
                <a:lnTo>
                  <a:pt x="1017" y="980"/>
                </a:lnTo>
                <a:lnTo>
                  <a:pt x="1099" y="980"/>
                </a:lnTo>
                <a:lnTo>
                  <a:pt x="1133" y="947"/>
                </a:lnTo>
                <a:lnTo>
                  <a:pt x="1201" y="789"/>
                </a:lnTo>
                <a:lnTo>
                  <a:pt x="1210" y="635"/>
                </a:lnTo>
                <a:lnTo>
                  <a:pt x="1342" y="488"/>
                </a:lnTo>
                <a:lnTo>
                  <a:pt x="1354" y="423"/>
                </a:lnTo>
                <a:lnTo>
                  <a:pt x="1333" y="360"/>
                </a:lnTo>
                <a:lnTo>
                  <a:pt x="1280" y="351"/>
                </a:lnTo>
                <a:lnTo>
                  <a:pt x="1192" y="285"/>
                </a:lnTo>
                <a:lnTo>
                  <a:pt x="1022" y="271"/>
                </a:lnTo>
                <a:lnTo>
                  <a:pt x="1006" y="230"/>
                </a:lnTo>
                <a:lnTo>
                  <a:pt x="929" y="201"/>
                </a:lnTo>
                <a:lnTo>
                  <a:pt x="898" y="202"/>
                </a:lnTo>
                <a:lnTo>
                  <a:pt x="852" y="262"/>
                </a:lnTo>
                <a:lnTo>
                  <a:pt x="850" y="241"/>
                </a:lnTo>
                <a:lnTo>
                  <a:pt x="777" y="251"/>
                </a:lnTo>
                <a:lnTo>
                  <a:pt x="808" y="239"/>
                </a:lnTo>
                <a:lnTo>
                  <a:pt x="779" y="192"/>
                </a:lnTo>
                <a:lnTo>
                  <a:pt x="833" y="125"/>
                </a:lnTo>
                <a:lnTo>
                  <a:pt x="776" y="39"/>
                </a:lnTo>
                <a:lnTo>
                  <a:pt x="724" y="107"/>
                </a:lnTo>
                <a:lnTo>
                  <a:pt x="675" y="102"/>
                </a:lnTo>
                <a:lnTo>
                  <a:pt x="603" y="112"/>
                </a:lnTo>
                <a:lnTo>
                  <a:pt x="504" y="126"/>
                </a:lnTo>
                <a:lnTo>
                  <a:pt x="486" y="91"/>
                </a:lnTo>
                <a:lnTo>
                  <a:pt x="493" y="25"/>
                </a:lnTo>
                <a:lnTo>
                  <a:pt x="461" y="0"/>
                </a:lnTo>
                <a:lnTo>
                  <a:pt x="376" y="42"/>
                </a:lnTo>
                <a:lnTo>
                  <a:pt x="316" y="30"/>
                </a:lnTo>
                <a:lnTo>
                  <a:pt x="333" y="95"/>
                </a:lnTo>
                <a:lnTo>
                  <a:pt x="366" y="103"/>
                </a:lnTo>
                <a:lnTo>
                  <a:pt x="283" y="151"/>
                </a:lnTo>
                <a:lnTo>
                  <a:pt x="242" y="134"/>
                </a:lnTo>
                <a:lnTo>
                  <a:pt x="223" y="109"/>
                </a:lnTo>
                <a:lnTo>
                  <a:pt x="140" y="123"/>
                </a:lnTo>
                <a:lnTo>
                  <a:pt x="165" y="158"/>
                </a:lnTo>
                <a:lnTo>
                  <a:pt x="132" y="161"/>
                </a:lnTo>
                <a:lnTo>
                  <a:pt x="152" y="222"/>
                </a:lnTo>
                <a:lnTo>
                  <a:pt x="136" y="322"/>
                </a:lnTo>
                <a:lnTo>
                  <a:pt x="48" y="357"/>
                </a:lnTo>
                <a:lnTo>
                  <a:pt x="0" y="438"/>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458" name="Freeform 19"/>
          <p:cNvSpPr>
            <a:spLocks noChangeAspect="1"/>
          </p:cNvSpPr>
          <p:nvPr/>
        </p:nvSpPr>
        <p:spPr bwMode="gray">
          <a:xfrm>
            <a:off x="2439988" y="3365500"/>
            <a:ext cx="20637" cy="60325"/>
          </a:xfrm>
          <a:custGeom>
            <a:avLst/>
            <a:gdLst>
              <a:gd name="T0" fmla="*/ 0 w 28"/>
              <a:gd name="T1" fmla="*/ 2147483647 h 92"/>
              <a:gd name="T2" fmla="*/ 2147483647 w 28"/>
              <a:gd name="T3" fmla="*/ 2147483647 h 92"/>
              <a:gd name="T4" fmla="*/ 2147483647 w 28"/>
              <a:gd name="T5" fmla="*/ 0 h 92"/>
              <a:gd name="T6" fmla="*/ 0 w 28"/>
              <a:gd name="T7" fmla="*/ 2147483647 h 92"/>
              <a:gd name="T8" fmla="*/ 0 60000 65536"/>
              <a:gd name="T9" fmla="*/ 0 60000 65536"/>
              <a:gd name="T10" fmla="*/ 0 60000 65536"/>
              <a:gd name="T11" fmla="*/ 0 60000 65536"/>
              <a:gd name="T12" fmla="*/ 0 w 28"/>
              <a:gd name="T13" fmla="*/ 0 h 92"/>
              <a:gd name="T14" fmla="*/ 28 w 28"/>
              <a:gd name="T15" fmla="*/ 92 h 92"/>
            </a:gdLst>
            <a:ahLst/>
            <a:cxnLst>
              <a:cxn ang="T8">
                <a:pos x="T0" y="T1"/>
              </a:cxn>
              <a:cxn ang="T9">
                <a:pos x="T2" y="T3"/>
              </a:cxn>
              <a:cxn ang="T10">
                <a:pos x="T4" y="T5"/>
              </a:cxn>
              <a:cxn ang="T11">
                <a:pos x="T6" y="T7"/>
              </a:cxn>
            </a:cxnLst>
            <a:rect l="T12" t="T13" r="T14" b="T15"/>
            <a:pathLst>
              <a:path w="28" h="92">
                <a:moveTo>
                  <a:pt x="0" y="20"/>
                </a:moveTo>
                <a:lnTo>
                  <a:pt x="11" y="92"/>
                </a:lnTo>
                <a:lnTo>
                  <a:pt x="28" y="0"/>
                </a:lnTo>
                <a:lnTo>
                  <a:pt x="0" y="20"/>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459" name="Freeform 20"/>
          <p:cNvSpPr>
            <a:spLocks noChangeAspect="1"/>
          </p:cNvSpPr>
          <p:nvPr/>
        </p:nvSpPr>
        <p:spPr bwMode="gray">
          <a:xfrm>
            <a:off x="4802188" y="2713038"/>
            <a:ext cx="133350" cy="82550"/>
          </a:xfrm>
          <a:custGeom>
            <a:avLst/>
            <a:gdLst>
              <a:gd name="T0" fmla="*/ 0 w 216"/>
              <a:gd name="T1" fmla="*/ 2147483647 h 122"/>
              <a:gd name="T2" fmla="*/ 2147483647 w 216"/>
              <a:gd name="T3" fmla="*/ 0 h 122"/>
              <a:gd name="T4" fmla="*/ 2147483647 w 216"/>
              <a:gd name="T5" fmla="*/ 2147483647 h 122"/>
              <a:gd name="T6" fmla="*/ 2147483647 w 216"/>
              <a:gd name="T7" fmla="*/ 2147483647 h 122"/>
              <a:gd name="T8" fmla="*/ 2147483647 w 216"/>
              <a:gd name="T9" fmla="*/ 2147483647 h 122"/>
              <a:gd name="T10" fmla="*/ 2147483647 w 216"/>
              <a:gd name="T11" fmla="*/ 2147483647 h 122"/>
              <a:gd name="T12" fmla="*/ 2147483647 w 216"/>
              <a:gd name="T13" fmla="*/ 2147483647 h 122"/>
              <a:gd name="T14" fmla="*/ 2147483647 w 216"/>
              <a:gd name="T15" fmla="*/ 2147483647 h 122"/>
              <a:gd name="T16" fmla="*/ 0 w 216"/>
              <a:gd name="T17" fmla="*/ 2147483647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22"/>
              <a:gd name="T29" fmla="*/ 216 w 216"/>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22">
                <a:moveTo>
                  <a:pt x="0" y="84"/>
                </a:moveTo>
                <a:lnTo>
                  <a:pt x="12" y="0"/>
                </a:lnTo>
                <a:lnTo>
                  <a:pt x="216" y="19"/>
                </a:lnTo>
                <a:lnTo>
                  <a:pt x="178" y="70"/>
                </a:lnTo>
                <a:lnTo>
                  <a:pt x="194" y="97"/>
                </a:lnTo>
                <a:lnTo>
                  <a:pt x="139" y="101"/>
                </a:lnTo>
                <a:lnTo>
                  <a:pt x="106" y="122"/>
                </a:lnTo>
                <a:lnTo>
                  <a:pt x="21" y="120"/>
                </a:lnTo>
                <a:lnTo>
                  <a:pt x="0" y="84"/>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460" name="Freeform 21"/>
          <p:cNvSpPr>
            <a:spLocks noChangeAspect="1"/>
          </p:cNvSpPr>
          <p:nvPr/>
        </p:nvSpPr>
        <p:spPr bwMode="gray">
          <a:xfrm>
            <a:off x="6280153" y="3133725"/>
            <a:ext cx="190500" cy="430213"/>
          </a:xfrm>
          <a:custGeom>
            <a:avLst/>
            <a:gdLst>
              <a:gd name="T0" fmla="*/ 0 w 313"/>
              <a:gd name="T1" fmla="*/ 2147483647 h 644"/>
              <a:gd name="T2" fmla="*/ 2147483647 w 313"/>
              <a:gd name="T3" fmla="*/ 2147483647 h 644"/>
              <a:gd name="T4" fmla="*/ 2147483647 w 313"/>
              <a:gd name="T5" fmla="*/ 2147483647 h 644"/>
              <a:gd name="T6" fmla="*/ 2147483647 w 313"/>
              <a:gd name="T7" fmla="*/ 2147483647 h 644"/>
              <a:gd name="T8" fmla="*/ 2147483647 w 313"/>
              <a:gd name="T9" fmla="*/ 0 h 644"/>
              <a:gd name="T10" fmla="*/ 2147483647 w 313"/>
              <a:gd name="T11" fmla="*/ 2147483647 h 644"/>
              <a:gd name="T12" fmla="*/ 2147483647 w 313"/>
              <a:gd name="T13" fmla="*/ 2147483647 h 644"/>
              <a:gd name="T14" fmla="*/ 2147483647 w 313"/>
              <a:gd name="T15" fmla="*/ 2147483647 h 644"/>
              <a:gd name="T16" fmla="*/ 2147483647 w 313"/>
              <a:gd name="T17" fmla="*/ 2147483647 h 644"/>
              <a:gd name="T18" fmla="*/ 2147483647 w 313"/>
              <a:gd name="T19" fmla="*/ 2147483647 h 644"/>
              <a:gd name="T20" fmla="*/ 2147483647 w 313"/>
              <a:gd name="T21" fmla="*/ 2147483647 h 644"/>
              <a:gd name="T22" fmla="*/ 2147483647 w 313"/>
              <a:gd name="T23" fmla="*/ 2147483647 h 644"/>
              <a:gd name="T24" fmla="*/ 2147483647 w 313"/>
              <a:gd name="T25" fmla="*/ 2147483647 h 644"/>
              <a:gd name="T26" fmla="*/ 2147483647 w 313"/>
              <a:gd name="T27" fmla="*/ 2147483647 h 644"/>
              <a:gd name="T28" fmla="*/ 2147483647 w 313"/>
              <a:gd name="T29" fmla="*/ 2147483647 h 644"/>
              <a:gd name="T30" fmla="*/ 2147483647 w 313"/>
              <a:gd name="T31" fmla="*/ 2147483647 h 644"/>
              <a:gd name="T32" fmla="*/ 2147483647 w 313"/>
              <a:gd name="T33" fmla="*/ 2147483647 h 644"/>
              <a:gd name="T34" fmla="*/ 2147483647 w 313"/>
              <a:gd name="T35" fmla="*/ 2147483647 h 644"/>
              <a:gd name="T36" fmla="*/ 2147483647 w 313"/>
              <a:gd name="T37" fmla="*/ 2147483647 h 644"/>
              <a:gd name="T38" fmla="*/ 2147483647 w 313"/>
              <a:gd name="T39" fmla="*/ 2147483647 h 644"/>
              <a:gd name="T40" fmla="*/ 2147483647 w 313"/>
              <a:gd name="T41" fmla="*/ 2147483647 h 644"/>
              <a:gd name="T42" fmla="*/ 2147483647 w 313"/>
              <a:gd name="T43" fmla="*/ 2147483647 h 644"/>
              <a:gd name="T44" fmla="*/ 2147483647 w 313"/>
              <a:gd name="T45" fmla="*/ 2147483647 h 644"/>
              <a:gd name="T46" fmla="*/ 0 w 313"/>
              <a:gd name="T47" fmla="*/ 2147483647 h 6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3"/>
              <a:gd name="T73" fmla="*/ 0 h 644"/>
              <a:gd name="T74" fmla="*/ 313 w 313"/>
              <a:gd name="T75" fmla="*/ 644 h 6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3" h="644">
                <a:moveTo>
                  <a:pt x="0" y="265"/>
                </a:moveTo>
                <a:lnTo>
                  <a:pt x="14" y="228"/>
                </a:lnTo>
                <a:lnTo>
                  <a:pt x="105" y="60"/>
                </a:lnTo>
                <a:lnTo>
                  <a:pt x="166" y="37"/>
                </a:lnTo>
                <a:lnTo>
                  <a:pt x="181" y="0"/>
                </a:lnTo>
                <a:lnTo>
                  <a:pt x="224" y="21"/>
                </a:lnTo>
                <a:lnTo>
                  <a:pt x="225" y="54"/>
                </a:lnTo>
                <a:lnTo>
                  <a:pt x="187" y="157"/>
                </a:lnTo>
                <a:lnTo>
                  <a:pt x="227" y="148"/>
                </a:lnTo>
                <a:lnTo>
                  <a:pt x="247" y="219"/>
                </a:lnTo>
                <a:lnTo>
                  <a:pt x="313" y="238"/>
                </a:lnTo>
                <a:lnTo>
                  <a:pt x="280" y="271"/>
                </a:lnTo>
                <a:lnTo>
                  <a:pt x="206" y="314"/>
                </a:lnTo>
                <a:lnTo>
                  <a:pt x="187" y="355"/>
                </a:lnTo>
                <a:lnTo>
                  <a:pt x="227" y="433"/>
                </a:lnTo>
                <a:lnTo>
                  <a:pt x="211" y="479"/>
                </a:lnTo>
                <a:lnTo>
                  <a:pt x="260" y="581"/>
                </a:lnTo>
                <a:lnTo>
                  <a:pt x="225" y="644"/>
                </a:lnTo>
                <a:lnTo>
                  <a:pt x="189" y="424"/>
                </a:lnTo>
                <a:lnTo>
                  <a:pt x="159" y="389"/>
                </a:lnTo>
                <a:lnTo>
                  <a:pt x="109" y="448"/>
                </a:lnTo>
                <a:lnTo>
                  <a:pt x="71" y="436"/>
                </a:lnTo>
                <a:lnTo>
                  <a:pt x="77" y="356"/>
                </a:lnTo>
                <a:lnTo>
                  <a:pt x="0" y="265"/>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461" name="Freeform 22"/>
          <p:cNvSpPr>
            <a:spLocks noChangeAspect="1"/>
          </p:cNvSpPr>
          <p:nvPr/>
        </p:nvSpPr>
        <p:spPr bwMode="gray">
          <a:xfrm>
            <a:off x="6496050" y="3455993"/>
            <a:ext cx="107950" cy="98425"/>
          </a:xfrm>
          <a:custGeom>
            <a:avLst/>
            <a:gdLst>
              <a:gd name="T0" fmla="*/ 0 w 174"/>
              <a:gd name="T1" fmla="*/ 2147483647 h 149"/>
              <a:gd name="T2" fmla="*/ 2147483647 w 174"/>
              <a:gd name="T3" fmla="*/ 2147483647 h 149"/>
              <a:gd name="T4" fmla="*/ 2147483647 w 174"/>
              <a:gd name="T5" fmla="*/ 2147483647 h 149"/>
              <a:gd name="T6" fmla="*/ 2147483647 w 174"/>
              <a:gd name="T7" fmla="*/ 2147483647 h 149"/>
              <a:gd name="T8" fmla="*/ 2147483647 w 174"/>
              <a:gd name="T9" fmla="*/ 2147483647 h 149"/>
              <a:gd name="T10" fmla="*/ 2147483647 w 174"/>
              <a:gd name="T11" fmla="*/ 0 h 149"/>
              <a:gd name="T12" fmla="*/ 2147483647 w 174"/>
              <a:gd name="T13" fmla="*/ 2147483647 h 149"/>
              <a:gd name="T14" fmla="*/ 2147483647 w 174"/>
              <a:gd name="T15" fmla="*/ 2147483647 h 149"/>
              <a:gd name="T16" fmla="*/ 0 w 174"/>
              <a:gd name="T17" fmla="*/ 2147483647 h 1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49"/>
              <a:gd name="T29" fmla="*/ 174 w 174"/>
              <a:gd name="T30" fmla="*/ 149 h 1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49">
                <a:moveTo>
                  <a:pt x="0" y="30"/>
                </a:moveTo>
                <a:lnTo>
                  <a:pt x="13" y="104"/>
                </a:lnTo>
                <a:lnTo>
                  <a:pt x="36" y="143"/>
                </a:lnTo>
                <a:lnTo>
                  <a:pt x="70" y="149"/>
                </a:lnTo>
                <a:lnTo>
                  <a:pt x="174" y="79"/>
                </a:lnTo>
                <a:lnTo>
                  <a:pt x="170" y="0"/>
                </a:lnTo>
                <a:lnTo>
                  <a:pt x="91" y="12"/>
                </a:lnTo>
                <a:lnTo>
                  <a:pt x="24" y="9"/>
                </a:lnTo>
                <a:lnTo>
                  <a:pt x="0" y="30"/>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462" name="Freeform 23"/>
          <p:cNvSpPr>
            <a:spLocks noChangeAspect="1"/>
          </p:cNvSpPr>
          <p:nvPr/>
        </p:nvSpPr>
        <p:spPr bwMode="gray">
          <a:xfrm>
            <a:off x="1347793" y="1776418"/>
            <a:ext cx="1804987" cy="1004887"/>
          </a:xfrm>
          <a:custGeom>
            <a:avLst/>
            <a:gdLst>
              <a:gd name="T0" fmla="*/ 2147483647 w 2963"/>
              <a:gd name="T1" fmla="*/ 2147483647 h 1511"/>
              <a:gd name="T2" fmla="*/ 2147483647 w 2963"/>
              <a:gd name="T3" fmla="*/ 2147483647 h 1511"/>
              <a:gd name="T4" fmla="*/ 2147483647 w 2963"/>
              <a:gd name="T5" fmla="*/ 2147483647 h 1511"/>
              <a:gd name="T6" fmla="*/ 2147483647 w 2963"/>
              <a:gd name="T7" fmla="*/ 2147483647 h 1511"/>
              <a:gd name="T8" fmla="*/ 2147483647 w 2963"/>
              <a:gd name="T9" fmla="*/ 2147483647 h 1511"/>
              <a:gd name="T10" fmla="*/ 2147483647 w 2963"/>
              <a:gd name="T11" fmla="*/ 2147483647 h 1511"/>
              <a:gd name="T12" fmla="*/ 2147483647 w 2963"/>
              <a:gd name="T13" fmla="*/ 2147483647 h 1511"/>
              <a:gd name="T14" fmla="*/ 2147483647 w 2963"/>
              <a:gd name="T15" fmla="*/ 2147483647 h 1511"/>
              <a:gd name="T16" fmla="*/ 2147483647 w 2963"/>
              <a:gd name="T17" fmla="*/ 2147483647 h 1511"/>
              <a:gd name="T18" fmla="*/ 2147483647 w 2963"/>
              <a:gd name="T19" fmla="*/ 2147483647 h 1511"/>
              <a:gd name="T20" fmla="*/ 2147483647 w 2963"/>
              <a:gd name="T21" fmla="*/ 2147483647 h 1511"/>
              <a:gd name="T22" fmla="*/ 2147483647 w 2963"/>
              <a:gd name="T23" fmla="*/ 2147483647 h 1511"/>
              <a:gd name="T24" fmla="*/ 2147483647 w 2963"/>
              <a:gd name="T25" fmla="*/ 0 h 1511"/>
              <a:gd name="T26" fmla="*/ 2147483647 w 2963"/>
              <a:gd name="T27" fmla="*/ 2147483647 h 1511"/>
              <a:gd name="T28" fmla="*/ 2147483647 w 2963"/>
              <a:gd name="T29" fmla="*/ 2147483647 h 1511"/>
              <a:gd name="T30" fmla="*/ 2147483647 w 2963"/>
              <a:gd name="T31" fmla="*/ 2147483647 h 1511"/>
              <a:gd name="T32" fmla="*/ 2147483647 w 2963"/>
              <a:gd name="T33" fmla="*/ 2147483647 h 1511"/>
              <a:gd name="T34" fmla="*/ 2147483647 w 2963"/>
              <a:gd name="T35" fmla="*/ 2147483647 h 1511"/>
              <a:gd name="T36" fmla="*/ 2147483647 w 2963"/>
              <a:gd name="T37" fmla="*/ 2147483647 h 1511"/>
              <a:gd name="T38" fmla="*/ 2147483647 w 2963"/>
              <a:gd name="T39" fmla="*/ 2147483647 h 1511"/>
              <a:gd name="T40" fmla="*/ 2147483647 w 2963"/>
              <a:gd name="T41" fmla="*/ 2147483647 h 1511"/>
              <a:gd name="T42" fmla="*/ 2147483647 w 2963"/>
              <a:gd name="T43" fmla="*/ 2147483647 h 1511"/>
              <a:gd name="T44" fmla="*/ 2147483647 w 2963"/>
              <a:gd name="T45" fmla="*/ 2147483647 h 1511"/>
              <a:gd name="T46" fmla="*/ 2147483647 w 2963"/>
              <a:gd name="T47" fmla="*/ 2147483647 h 1511"/>
              <a:gd name="T48" fmla="*/ 2147483647 w 2963"/>
              <a:gd name="T49" fmla="*/ 2147483647 h 1511"/>
              <a:gd name="T50" fmla="*/ 2147483647 w 2963"/>
              <a:gd name="T51" fmla="*/ 2147483647 h 1511"/>
              <a:gd name="T52" fmla="*/ 2147483647 w 2963"/>
              <a:gd name="T53" fmla="*/ 2147483647 h 1511"/>
              <a:gd name="T54" fmla="*/ 2147483647 w 2963"/>
              <a:gd name="T55" fmla="*/ 2147483647 h 1511"/>
              <a:gd name="T56" fmla="*/ 2147483647 w 2963"/>
              <a:gd name="T57" fmla="*/ 2147483647 h 1511"/>
              <a:gd name="T58" fmla="*/ 2147483647 w 2963"/>
              <a:gd name="T59" fmla="*/ 2147483647 h 1511"/>
              <a:gd name="T60" fmla="*/ 2147483647 w 2963"/>
              <a:gd name="T61" fmla="*/ 2147483647 h 1511"/>
              <a:gd name="T62" fmla="*/ 2147483647 w 2963"/>
              <a:gd name="T63" fmla="*/ 2147483647 h 1511"/>
              <a:gd name="T64" fmla="*/ 2147483647 w 2963"/>
              <a:gd name="T65" fmla="*/ 2147483647 h 1511"/>
              <a:gd name="T66" fmla="*/ 2147483647 w 2963"/>
              <a:gd name="T67" fmla="*/ 2147483647 h 1511"/>
              <a:gd name="T68" fmla="*/ 2147483647 w 2963"/>
              <a:gd name="T69" fmla="*/ 2147483647 h 1511"/>
              <a:gd name="T70" fmla="*/ 2147483647 w 2963"/>
              <a:gd name="T71" fmla="*/ 2147483647 h 1511"/>
              <a:gd name="T72" fmla="*/ 2147483647 w 2963"/>
              <a:gd name="T73" fmla="*/ 2147483647 h 1511"/>
              <a:gd name="T74" fmla="*/ 2147483647 w 2963"/>
              <a:gd name="T75" fmla="*/ 2147483647 h 1511"/>
              <a:gd name="T76" fmla="*/ 2147483647 w 2963"/>
              <a:gd name="T77" fmla="*/ 2147483647 h 1511"/>
              <a:gd name="T78" fmla="*/ 2147483647 w 2963"/>
              <a:gd name="T79" fmla="*/ 2147483647 h 1511"/>
              <a:gd name="T80" fmla="*/ 2147483647 w 2963"/>
              <a:gd name="T81" fmla="*/ 2147483647 h 1511"/>
              <a:gd name="T82" fmla="*/ 2147483647 w 2963"/>
              <a:gd name="T83" fmla="*/ 2147483647 h 1511"/>
              <a:gd name="T84" fmla="*/ 2147483647 w 2963"/>
              <a:gd name="T85" fmla="*/ 2147483647 h 1511"/>
              <a:gd name="T86" fmla="*/ 2147483647 w 2963"/>
              <a:gd name="T87" fmla="*/ 2147483647 h 1511"/>
              <a:gd name="T88" fmla="*/ 2147483647 w 2963"/>
              <a:gd name="T89" fmla="*/ 2147483647 h 1511"/>
              <a:gd name="T90" fmla="*/ 2147483647 w 2963"/>
              <a:gd name="T91" fmla="*/ 2147483647 h 1511"/>
              <a:gd name="T92" fmla="*/ 2147483647 w 2963"/>
              <a:gd name="T93" fmla="*/ 2147483647 h 1511"/>
              <a:gd name="T94" fmla="*/ 2147483647 w 2963"/>
              <a:gd name="T95" fmla="*/ 2147483647 h 1511"/>
              <a:gd name="T96" fmla="*/ 2147483647 w 2963"/>
              <a:gd name="T97" fmla="*/ 2147483647 h 1511"/>
              <a:gd name="T98" fmla="*/ 2147483647 w 2963"/>
              <a:gd name="T99" fmla="*/ 2147483647 h 1511"/>
              <a:gd name="T100" fmla="*/ 2147483647 w 2963"/>
              <a:gd name="T101" fmla="*/ 2147483647 h 1511"/>
              <a:gd name="T102" fmla="*/ 2147483647 w 2963"/>
              <a:gd name="T103" fmla="*/ 2147483647 h 1511"/>
              <a:gd name="T104" fmla="*/ 2147483647 w 2963"/>
              <a:gd name="T105" fmla="*/ 2147483647 h 1511"/>
              <a:gd name="T106" fmla="*/ 2147483647 w 2963"/>
              <a:gd name="T107" fmla="*/ 2147483647 h 1511"/>
              <a:gd name="T108" fmla="*/ 2147483647 w 2963"/>
              <a:gd name="T109" fmla="*/ 2147483647 h 1511"/>
              <a:gd name="T110" fmla="*/ 2147483647 w 2963"/>
              <a:gd name="T111" fmla="*/ 2147483647 h 1511"/>
              <a:gd name="T112" fmla="*/ 2147483647 w 2963"/>
              <a:gd name="T113" fmla="*/ 2147483647 h 1511"/>
              <a:gd name="T114" fmla="*/ 2147483647 w 2963"/>
              <a:gd name="T115" fmla="*/ 2147483647 h 1511"/>
              <a:gd name="T116" fmla="*/ 2147483647 w 2963"/>
              <a:gd name="T117" fmla="*/ 2147483647 h 1511"/>
              <a:gd name="T118" fmla="*/ 2147483647 w 2963"/>
              <a:gd name="T119" fmla="*/ 2147483647 h 15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63"/>
              <a:gd name="T181" fmla="*/ 0 h 1511"/>
              <a:gd name="T182" fmla="*/ 2963 w 2963"/>
              <a:gd name="T183" fmla="*/ 1511 h 15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63" h="1511">
                <a:moveTo>
                  <a:pt x="0" y="671"/>
                </a:moveTo>
                <a:lnTo>
                  <a:pt x="0" y="140"/>
                </a:lnTo>
                <a:lnTo>
                  <a:pt x="236" y="211"/>
                </a:lnTo>
                <a:lnTo>
                  <a:pt x="222" y="181"/>
                </a:lnTo>
                <a:lnTo>
                  <a:pt x="247" y="164"/>
                </a:lnTo>
                <a:lnTo>
                  <a:pt x="391" y="107"/>
                </a:lnTo>
                <a:lnTo>
                  <a:pt x="280" y="178"/>
                </a:lnTo>
                <a:lnTo>
                  <a:pt x="344" y="157"/>
                </a:lnTo>
                <a:lnTo>
                  <a:pt x="344" y="172"/>
                </a:lnTo>
                <a:lnTo>
                  <a:pt x="465" y="109"/>
                </a:lnTo>
                <a:lnTo>
                  <a:pt x="449" y="88"/>
                </a:lnTo>
                <a:lnTo>
                  <a:pt x="527" y="163"/>
                </a:lnTo>
                <a:lnTo>
                  <a:pt x="577" y="119"/>
                </a:lnTo>
                <a:lnTo>
                  <a:pt x="572" y="163"/>
                </a:lnTo>
                <a:lnTo>
                  <a:pt x="636" y="131"/>
                </a:lnTo>
                <a:lnTo>
                  <a:pt x="812" y="186"/>
                </a:lnTo>
                <a:lnTo>
                  <a:pt x="892" y="185"/>
                </a:lnTo>
                <a:lnTo>
                  <a:pt x="937" y="216"/>
                </a:lnTo>
                <a:lnTo>
                  <a:pt x="883" y="242"/>
                </a:lnTo>
                <a:lnTo>
                  <a:pt x="915" y="255"/>
                </a:lnTo>
                <a:lnTo>
                  <a:pt x="1073" y="240"/>
                </a:lnTo>
                <a:lnTo>
                  <a:pt x="1143" y="284"/>
                </a:lnTo>
                <a:lnTo>
                  <a:pt x="1152" y="315"/>
                </a:lnTo>
                <a:lnTo>
                  <a:pt x="1170" y="295"/>
                </a:lnTo>
                <a:lnTo>
                  <a:pt x="1143" y="255"/>
                </a:lnTo>
                <a:lnTo>
                  <a:pt x="1217" y="205"/>
                </a:lnTo>
                <a:lnTo>
                  <a:pt x="1145" y="236"/>
                </a:lnTo>
                <a:lnTo>
                  <a:pt x="1119" y="222"/>
                </a:lnTo>
                <a:lnTo>
                  <a:pt x="1208" y="183"/>
                </a:lnTo>
                <a:lnTo>
                  <a:pt x="1257" y="238"/>
                </a:lnTo>
                <a:lnTo>
                  <a:pt x="1309" y="236"/>
                </a:lnTo>
                <a:lnTo>
                  <a:pt x="1342" y="260"/>
                </a:lnTo>
                <a:lnTo>
                  <a:pt x="1480" y="255"/>
                </a:lnTo>
                <a:lnTo>
                  <a:pt x="1476" y="238"/>
                </a:lnTo>
                <a:lnTo>
                  <a:pt x="1514" y="268"/>
                </a:lnTo>
                <a:lnTo>
                  <a:pt x="1520" y="242"/>
                </a:lnTo>
                <a:lnTo>
                  <a:pt x="1491" y="251"/>
                </a:lnTo>
                <a:lnTo>
                  <a:pt x="1468" y="220"/>
                </a:lnTo>
                <a:lnTo>
                  <a:pt x="1519" y="216"/>
                </a:lnTo>
                <a:lnTo>
                  <a:pt x="1539" y="240"/>
                </a:lnTo>
                <a:lnTo>
                  <a:pt x="1559" y="233"/>
                </a:lnTo>
                <a:lnTo>
                  <a:pt x="1551" y="271"/>
                </a:lnTo>
                <a:lnTo>
                  <a:pt x="1587" y="290"/>
                </a:lnTo>
                <a:lnTo>
                  <a:pt x="1578" y="238"/>
                </a:lnTo>
                <a:lnTo>
                  <a:pt x="1647" y="207"/>
                </a:lnTo>
                <a:lnTo>
                  <a:pt x="1629" y="181"/>
                </a:lnTo>
                <a:lnTo>
                  <a:pt x="1609" y="200"/>
                </a:lnTo>
                <a:lnTo>
                  <a:pt x="1644" y="154"/>
                </a:lnTo>
                <a:lnTo>
                  <a:pt x="1543" y="121"/>
                </a:lnTo>
                <a:lnTo>
                  <a:pt x="1553" y="44"/>
                </a:lnTo>
                <a:lnTo>
                  <a:pt x="1578" y="46"/>
                </a:lnTo>
                <a:lnTo>
                  <a:pt x="1590" y="0"/>
                </a:lnTo>
                <a:lnTo>
                  <a:pt x="1666" y="44"/>
                </a:lnTo>
                <a:lnTo>
                  <a:pt x="1667" y="72"/>
                </a:lnTo>
                <a:lnTo>
                  <a:pt x="1718" y="113"/>
                </a:lnTo>
                <a:lnTo>
                  <a:pt x="1687" y="112"/>
                </a:lnTo>
                <a:lnTo>
                  <a:pt x="1700" y="126"/>
                </a:lnTo>
                <a:lnTo>
                  <a:pt x="1680" y="143"/>
                </a:lnTo>
                <a:lnTo>
                  <a:pt x="1742" y="154"/>
                </a:lnTo>
                <a:lnTo>
                  <a:pt x="1723" y="163"/>
                </a:lnTo>
                <a:lnTo>
                  <a:pt x="1759" y="229"/>
                </a:lnTo>
                <a:lnTo>
                  <a:pt x="1790" y="170"/>
                </a:lnTo>
                <a:lnTo>
                  <a:pt x="1834" y="194"/>
                </a:lnTo>
                <a:lnTo>
                  <a:pt x="1846" y="231"/>
                </a:lnTo>
                <a:lnTo>
                  <a:pt x="1825" y="242"/>
                </a:lnTo>
                <a:lnTo>
                  <a:pt x="1865" y="290"/>
                </a:lnTo>
                <a:lnTo>
                  <a:pt x="1890" y="279"/>
                </a:lnTo>
                <a:lnTo>
                  <a:pt x="1920" y="206"/>
                </a:lnTo>
                <a:lnTo>
                  <a:pt x="1956" y="198"/>
                </a:lnTo>
                <a:lnTo>
                  <a:pt x="1929" y="136"/>
                </a:lnTo>
                <a:lnTo>
                  <a:pt x="2028" y="141"/>
                </a:lnTo>
                <a:lnTo>
                  <a:pt x="2069" y="178"/>
                </a:lnTo>
                <a:lnTo>
                  <a:pt x="2053" y="196"/>
                </a:lnTo>
                <a:lnTo>
                  <a:pt x="2072" y="206"/>
                </a:lnTo>
                <a:lnTo>
                  <a:pt x="2029" y="217"/>
                </a:lnTo>
                <a:lnTo>
                  <a:pt x="2068" y="298"/>
                </a:lnTo>
                <a:lnTo>
                  <a:pt x="2003" y="340"/>
                </a:lnTo>
                <a:lnTo>
                  <a:pt x="1980" y="321"/>
                </a:lnTo>
                <a:lnTo>
                  <a:pt x="1991" y="349"/>
                </a:lnTo>
                <a:lnTo>
                  <a:pt x="1891" y="329"/>
                </a:lnTo>
                <a:lnTo>
                  <a:pt x="1910" y="356"/>
                </a:lnTo>
                <a:lnTo>
                  <a:pt x="1870" y="395"/>
                </a:lnTo>
                <a:lnTo>
                  <a:pt x="1768" y="365"/>
                </a:lnTo>
                <a:lnTo>
                  <a:pt x="1806" y="398"/>
                </a:lnTo>
                <a:lnTo>
                  <a:pt x="1879" y="405"/>
                </a:lnTo>
                <a:lnTo>
                  <a:pt x="1828" y="470"/>
                </a:lnTo>
                <a:lnTo>
                  <a:pt x="1775" y="466"/>
                </a:lnTo>
                <a:lnTo>
                  <a:pt x="1749" y="502"/>
                </a:lnTo>
                <a:lnTo>
                  <a:pt x="1653" y="471"/>
                </a:lnTo>
                <a:lnTo>
                  <a:pt x="1742" y="502"/>
                </a:lnTo>
                <a:lnTo>
                  <a:pt x="1751" y="529"/>
                </a:lnTo>
                <a:lnTo>
                  <a:pt x="1687" y="541"/>
                </a:lnTo>
                <a:lnTo>
                  <a:pt x="1700" y="547"/>
                </a:lnTo>
                <a:lnTo>
                  <a:pt x="1682" y="549"/>
                </a:lnTo>
                <a:lnTo>
                  <a:pt x="1682" y="576"/>
                </a:lnTo>
                <a:lnTo>
                  <a:pt x="1611" y="613"/>
                </a:lnTo>
                <a:lnTo>
                  <a:pt x="1596" y="734"/>
                </a:lnTo>
                <a:lnTo>
                  <a:pt x="1623" y="762"/>
                </a:lnTo>
                <a:lnTo>
                  <a:pt x="1661" y="746"/>
                </a:lnTo>
                <a:lnTo>
                  <a:pt x="1678" y="839"/>
                </a:lnTo>
                <a:lnTo>
                  <a:pt x="1733" y="821"/>
                </a:lnTo>
                <a:lnTo>
                  <a:pt x="1798" y="847"/>
                </a:lnTo>
                <a:lnTo>
                  <a:pt x="1930" y="914"/>
                </a:lnTo>
                <a:lnTo>
                  <a:pt x="1920" y="941"/>
                </a:lnTo>
                <a:lnTo>
                  <a:pt x="1935" y="920"/>
                </a:lnTo>
                <a:lnTo>
                  <a:pt x="2035" y="926"/>
                </a:lnTo>
                <a:lnTo>
                  <a:pt x="2035" y="1028"/>
                </a:lnTo>
                <a:lnTo>
                  <a:pt x="2066" y="1062"/>
                </a:lnTo>
                <a:lnTo>
                  <a:pt x="2044" y="1069"/>
                </a:lnTo>
                <a:lnTo>
                  <a:pt x="2094" y="1088"/>
                </a:lnTo>
                <a:lnTo>
                  <a:pt x="2079" y="1119"/>
                </a:lnTo>
                <a:lnTo>
                  <a:pt x="2127" y="1118"/>
                </a:lnTo>
                <a:lnTo>
                  <a:pt x="2192" y="1063"/>
                </a:lnTo>
                <a:lnTo>
                  <a:pt x="2164" y="1051"/>
                </a:lnTo>
                <a:lnTo>
                  <a:pt x="2127" y="954"/>
                </a:lnTo>
                <a:lnTo>
                  <a:pt x="2250" y="870"/>
                </a:lnTo>
                <a:lnTo>
                  <a:pt x="2232" y="870"/>
                </a:lnTo>
                <a:lnTo>
                  <a:pt x="2205" y="771"/>
                </a:lnTo>
                <a:lnTo>
                  <a:pt x="2161" y="746"/>
                </a:lnTo>
                <a:lnTo>
                  <a:pt x="2219" y="705"/>
                </a:lnTo>
                <a:lnTo>
                  <a:pt x="2198" y="683"/>
                </a:lnTo>
                <a:lnTo>
                  <a:pt x="2208" y="647"/>
                </a:lnTo>
                <a:lnTo>
                  <a:pt x="2182" y="641"/>
                </a:lnTo>
                <a:lnTo>
                  <a:pt x="2208" y="604"/>
                </a:lnTo>
                <a:lnTo>
                  <a:pt x="2179" y="581"/>
                </a:lnTo>
                <a:lnTo>
                  <a:pt x="2195" y="551"/>
                </a:lnTo>
                <a:lnTo>
                  <a:pt x="2289" y="571"/>
                </a:lnTo>
                <a:lnTo>
                  <a:pt x="2331" y="554"/>
                </a:lnTo>
                <a:lnTo>
                  <a:pt x="2411" y="604"/>
                </a:lnTo>
                <a:lnTo>
                  <a:pt x="2411" y="626"/>
                </a:lnTo>
                <a:lnTo>
                  <a:pt x="2479" y="630"/>
                </a:lnTo>
                <a:lnTo>
                  <a:pt x="2485" y="680"/>
                </a:lnTo>
                <a:lnTo>
                  <a:pt x="2424" y="682"/>
                </a:lnTo>
                <a:lnTo>
                  <a:pt x="2477" y="690"/>
                </a:lnTo>
                <a:lnTo>
                  <a:pt x="2494" y="721"/>
                </a:lnTo>
                <a:lnTo>
                  <a:pt x="2437" y="763"/>
                </a:lnTo>
                <a:lnTo>
                  <a:pt x="2519" y="741"/>
                </a:lnTo>
                <a:lnTo>
                  <a:pt x="2523" y="779"/>
                </a:lnTo>
                <a:lnTo>
                  <a:pt x="2488" y="795"/>
                </a:lnTo>
                <a:lnTo>
                  <a:pt x="2538" y="756"/>
                </a:lnTo>
                <a:lnTo>
                  <a:pt x="2544" y="781"/>
                </a:lnTo>
                <a:lnTo>
                  <a:pt x="2590" y="743"/>
                </a:lnTo>
                <a:lnTo>
                  <a:pt x="2599" y="763"/>
                </a:lnTo>
                <a:lnTo>
                  <a:pt x="2632" y="711"/>
                </a:lnTo>
                <a:lnTo>
                  <a:pt x="2621" y="700"/>
                </a:lnTo>
                <a:lnTo>
                  <a:pt x="2658" y="671"/>
                </a:lnTo>
                <a:lnTo>
                  <a:pt x="2699" y="726"/>
                </a:lnTo>
                <a:lnTo>
                  <a:pt x="2664" y="739"/>
                </a:lnTo>
                <a:lnTo>
                  <a:pt x="2702" y="732"/>
                </a:lnTo>
                <a:lnTo>
                  <a:pt x="2716" y="755"/>
                </a:lnTo>
                <a:lnTo>
                  <a:pt x="2691" y="762"/>
                </a:lnTo>
                <a:lnTo>
                  <a:pt x="2725" y="766"/>
                </a:lnTo>
                <a:lnTo>
                  <a:pt x="2702" y="783"/>
                </a:lnTo>
                <a:lnTo>
                  <a:pt x="2726" y="779"/>
                </a:lnTo>
                <a:lnTo>
                  <a:pt x="2744" y="804"/>
                </a:lnTo>
                <a:lnTo>
                  <a:pt x="2732" y="815"/>
                </a:lnTo>
                <a:lnTo>
                  <a:pt x="2766" y="834"/>
                </a:lnTo>
                <a:lnTo>
                  <a:pt x="2713" y="855"/>
                </a:lnTo>
                <a:lnTo>
                  <a:pt x="2752" y="855"/>
                </a:lnTo>
                <a:lnTo>
                  <a:pt x="2743" y="875"/>
                </a:lnTo>
                <a:lnTo>
                  <a:pt x="2802" y="893"/>
                </a:lnTo>
                <a:lnTo>
                  <a:pt x="2824" y="940"/>
                </a:lnTo>
                <a:lnTo>
                  <a:pt x="2845" y="922"/>
                </a:lnTo>
                <a:lnTo>
                  <a:pt x="2903" y="953"/>
                </a:lnTo>
                <a:lnTo>
                  <a:pt x="2776" y="993"/>
                </a:lnTo>
                <a:lnTo>
                  <a:pt x="2802" y="1014"/>
                </a:lnTo>
                <a:lnTo>
                  <a:pt x="2910" y="970"/>
                </a:lnTo>
                <a:lnTo>
                  <a:pt x="2910" y="1008"/>
                </a:lnTo>
                <a:lnTo>
                  <a:pt x="2959" y="1001"/>
                </a:lnTo>
                <a:lnTo>
                  <a:pt x="2963" y="1019"/>
                </a:lnTo>
                <a:lnTo>
                  <a:pt x="2941" y="1019"/>
                </a:lnTo>
                <a:lnTo>
                  <a:pt x="2963" y="1064"/>
                </a:lnTo>
                <a:lnTo>
                  <a:pt x="2814" y="1154"/>
                </a:lnTo>
                <a:lnTo>
                  <a:pt x="2596" y="1154"/>
                </a:lnTo>
                <a:lnTo>
                  <a:pt x="2505" y="1215"/>
                </a:lnTo>
                <a:lnTo>
                  <a:pt x="2430" y="1305"/>
                </a:lnTo>
                <a:lnTo>
                  <a:pt x="2505" y="1237"/>
                </a:lnTo>
                <a:lnTo>
                  <a:pt x="2622" y="1196"/>
                </a:lnTo>
                <a:lnTo>
                  <a:pt x="2664" y="1228"/>
                </a:lnTo>
                <a:lnTo>
                  <a:pt x="2588" y="1251"/>
                </a:lnTo>
                <a:lnTo>
                  <a:pt x="2648" y="1265"/>
                </a:lnTo>
                <a:lnTo>
                  <a:pt x="2632" y="1292"/>
                </a:lnTo>
                <a:lnTo>
                  <a:pt x="2678" y="1342"/>
                </a:lnTo>
                <a:lnTo>
                  <a:pt x="2769" y="1360"/>
                </a:lnTo>
                <a:lnTo>
                  <a:pt x="2793" y="1298"/>
                </a:lnTo>
                <a:lnTo>
                  <a:pt x="2793" y="1336"/>
                </a:lnTo>
                <a:lnTo>
                  <a:pt x="2818" y="1332"/>
                </a:lnTo>
                <a:lnTo>
                  <a:pt x="2775" y="1372"/>
                </a:lnTo>
                <a:lnTo>
                  <a:pt x="2667" y="1399"/>
                </a:lnTo>
                <a:lnTo>
                  <a:pt x="2630" y="1446"/>
                </a:lnTo>
                <a:lnTo>
                  <a:pt x="2599" y="1404"/>
                </a:lnTo>
                <a:lnTo>
                  <a:pt x="2700" y="1368"/>
                </a:lnTo>
                <a:lnTo>
                  <a:pt x="2648" y="1369"/>
                </a:lnTo>
                <a:lnTo>
                  <a:pt x="2658" y="1342"/>
                </a:lnTo>
                <a:lnTo>
                  <a:pt x="2570" y="1374"/>
                </a:lnTo>
                <a:lnTo>
                  <a:pt x="2544" y="1353"/>
                </a:lnTo>
                <a:lnTo>
                  <a:pt x="2544" y="1298"/>
                </a:lnTo>
                <a:lnTo>
                  <a:pt x="2486" y="1280"/>
                </a:lnTo>
                <a:lnTo>
                  <a:pt x="2444" y="1370"/>
                </a:lnTo>
                <a:lnTo>
                  <a:pt x="2266" y="1404"/>
                </a:lnTo>
                <a:lnTo>
                  <a:pt x="2145" y="1440"/>
                </a:lnTo>
                <a:lnTo>
                  <a:pt x="2124" y="1457"/>
                </a:lnTo>
                <a:lnTo>
                  <a:pt x="2153" y="1461"/>
                </a:lnTo>
                <a:lnTo>
                  <a:pt x="2159" y="1474"/>
                </a:lnTo>
                <a:lnTo>
                  <a:pt x="2011" y="1511"/>
                </a:lnTo>
                <a:lnTo>
                  <a:pt x="2019" y="1494"/>
                </a:lnTo>
                <a:lnTo>
                  <a:pt x="2029" y="1483"/>
                </a:lnTo>
                <a:lnTo>
                  <a:pt x="2034" y="1465"/>
                </a:lnTo>
                <a:lnTo>
                  <a:pt x="2056" y="1452"/>
                </a:lnTo>
                <a:lnTo>
                  <a:pt x="2061" y="1372"/>
                </a:lnTo>
                <a:lnTo>
                  <a:pt x="2086" y="1399"/>
                </a:lnTo>
                <a:lnTo>
                  <a:pt x="2129" y="1390"/>
                </a:lnTo>
                <a:lnTo>
                  <a:pt x="2091" y="1342"/>
                </a:lnTo>
                <a:lnTo>
                  <a:pt x="1964" y="1319"/>
                </a:lnTo>
                <a:lnTo>
                  <a:pt x="1959" y="1319"/>
                </a:lnTo>
                <a:lnTo>
                  <a:pt x="1946" y="1255"/>
                </a:lnTo>
                <a:lnTo>
                  <a:pt x="1920" y="1259"/>
                </a:lnTo>
                <a:lnTo>
                  <a:pt x="1898" y="1222"/>
                </a:lnTo>
                <a:lnTo>
                  <a:pt x="1870" y="1220"/>
                </a:lnTo>
                <a:lnTo>
                  <a:pt x="1870" y="1242"/>
                </a:lnTo>
                <a:lnTo>
                  <a:pt x="1837" y="1209"/>
                </a:lnTo>
                <a:lnTo>
                  <a:pt x="1777" y="1255"/>
                </a:lnTo>
                <a:lnTo>
                  <a:pt x="1613" y="1222"/>
                </a:lnTo>
                <a:lnTo>
                  <a:pt x="1592" y="1190"/>
                </a:lnTo>
                <a:lnTo>
                  <a:pt x="1590" y="1211"/>
                </a:lnTo>
                <a:lnTo>
                  <a:pt x="635" y="1211"/>
                </a:lnTo>
                <a:lnTo>
                  <a:pt x="620" y="1177"/>
                </a:lnTo>
                <a:lnTo>
                  <a:pt x="569" y="1166"/>
                </a:lnTo>
                <a:lnTo>
                  <a:pt x="571" y="1144"/>
                </a:lnTo>
                <a:lnTo>
                  <a:pt x="465" y="1113"/>
                </a:lnTo>
                <a:lnTo>
                  <a:pt x="477" y="1097"/>
                </a:lnTo>
                <a:lnTo>
                  <a:pt x="452" y="1055"/>
                </a:lnTo>
                <a:lnTo>
                  <a:pt x="426" y="1051"/>
                </a:lnTo>
                <a:lnTo>
                  <a:pt x="367" y="960"/>
                </a:lnTo>
                <a:lnTo>
                  <a:pt x="377" y="932"/>
                </a:lnTo>
                <a:lnTo>
                  <a:pt x="380" y="882"/>
                </a:lnTo>
                <a:lnTo>
                  <a:pt x="314" y="855"/>
                </a:lnTo>
                <a:lnTo>
                  <a:pt x="191" y="695"/>
                </a:lnTo>
                <a:lnTo>
                  <a:pt x="121" y="740"/>
                </a:lnTo>
                <a:lnTo>
                  <a:pt x="103" y="719"/>
                </a:lnTo>
                <a:lnTo>
                  <a:pt x="98" y="715"/>
                </a:lnTo>
                <a:lnTo>
                  <a:pt x="63" y="671"/>
                </a:lnTo>
                <a:lnTo>
                  <a:pt x="0" y="671"/>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463" name="Freeform 24"/>
          <p:cNvSpPr>
            <a:spLocks noChangeAspect="1"/>
          </p:cNvSpPr>
          <p:nvPr/>
        </p:nvSpPr>
        <p:spPr bwMode="gray">
          <a:xfrm>
            <a:off x="1617668" y="2524128"/>
            <a:ext cx="104775" cy="63500"/>
          </a:xfrm>
          <a:custGeom>
            <a:avLst/>
            <a:gdLst>
              <a:gd name="T0" fmla="*/ 0 w 174"/>
              <a:gd name="T1" fmla="*/ 0 h 101"/>
              <a:gd name="T2" fmla="*/ 2147483647 w 174"/>
              <a:gd name="T3" fmla="*/ 2147483647 h 101"/>
              <a:gd name="T4" fmla="*/ 2147483647 w 174"/>
              <a:gd name="T5" fmla="*/ 2147483647 h 101"/>
              <a:gd name="T6" fmla="*/ 2147483647 w 174"/>
              <a:gd name="T7" fmla="*/ 2147483647 h 101"/>
              <a:gd name="T8" fmla="*/ 0 w 174"/>
              <a:gd name="T9" fmla="*/ 0 h 101"/>
              <a:gd name="T10" fmla="*/ 0 60000 65536"/>
              <a:gd name="T11" fmla="*/ 0 60000 65536"/>
              <a:gd name="T12" fmla="*/ 0 60000 65536"/>
              <a:gd name="T13" fmla="*/ 0 60000 65536"/>
              <a:gd name="T14" fmla="*/ 0 60000 65536"/>
              <a:gd name="T15" fmla="*/ 0 w 174"/>
              <a:gd name="T16" fmla="*/ 0 h 101"/>
              <a:gd name="T17" fmla="*/ 174 w 174"/>
              <a:gd name="T18" fmla="*/ 101 h 101"/>
            </a:gdLst>
            <a:ahLst/>
            <a:cxnLst>
              <a:cxn ang="T10">
                <a:pos x="T0" y="T1"/>
              </a:cxn>
              <a:cxn ang="T11">
                <a:pos x="T2" y="T3"/>
              </a:cxn>
              <a:cxn ang="T12">
                <a:pos x="T4" y="T5"/>
              </a:cxn>
              <a:cxn ang="T13">
                <a:pos x="T6" y="T7"/>
              </a:cxn>
              <a:cxn ang="T14">
                <a:pos x="T8" y="T9"/>
              </a:cxn>
            </a:cxnLst>
            <a:rect l="T15" t="T16" r="T17" b="T18"/>
            <a:pathLst>
              <a:path w="174" h="101">
                <a:moveTo>
                  <a:pt x="0" y="0"/>
                </a:moveTo>
                <a:lnTo>
                  <a:pt x="95" y="20"/>
                </a:lnTo>
                <a:lnTo>
                  <a:pt x="174" y="101"/>
                </a:lnTo>
                <a:lnTo>
                  <a:pt x="128" y="85"/>
                </a:lnTo>
                <a:lnTo>
                  <a:pt x="0" y="0"/>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464" name="Freeform 25"/>
          <p:cNvSpPr>
            <a:spLocks noChangeAspect="1"/>
          </p:cNvSpPr>
          <p:nvPr/>
        </p:nvSpPr>
        <p:spPr bwMode="gray">
          <a:xfrm>
            <a:off x="1668468" y="1658938"/>
            <a:ext cx="219075" cy="152400"/>
          </a:xfrm>
          <a:custGeom>
            <a:avLst/>
            <a:gdLst>
              <a:gd name="T0" fmla="*/ 0 w 362"/>
              <a:gd name="T1" fmla="*/ 2147483647 h 225"/>
              <a:gd name="T2" fmla="*/ 2147483647 w 362"/>
              <a:gd name="T3" fmla="*/ 2147483647 h 225"/>
              <a:gd name="T4" fmla="*/ 2147483647 w 362"/>
              <a:gd name="T5" fmla="*/ 2147483647 h 225"/>
              <a:gd name="T6" fmla="*/ 2147483647 w 362"/>
              <a:gd name="T7" fmla="*/ 2147483647 h 225"/>
              <a:gd name="T8" fmla="*/ 2147483647 w 362"/>
              <a:gd name="T9" fmla="*/ 0 h 225"/>
              <a:gd name="T10" fmla="*/ 2147483647 w 362"/>
              <a:gd name="T11" fmla="*/ 2147483647 h 225"/>
              <a:gd name="T12" fmla="*/ 2147483647 w 362"/>
              <a:gd name="T13" fmla="*/ 2147483647 h 225"/>
              <a:gd name="T14" fmla="*/ 2147483647 w 362"/>
              <a:gd name="T15" fmla="*/ 2147483647 h 225"/>
              <a:gd name="T16" fmla="*/ 2147483647 w 362"/>
              <a:gd name="T17" fmla="*/ 2147483647 h 225"/>
              <a:gd name="T18" fmla="*/ 2147483647 w 362"/>
              <a:gd name="T19" fmla="*/ 2147483647 h 225"/>
              <a:gd name="T20" fmla="*/ 2147483647 w 362"/>
              <a:gd name="T21" fmla="*/ 2147483647 h 225"/>
              <a:gd name="T22" fmla="*/ 2147483647 w 362"/>
              <a:gd name="T23" fmla="*/ 2147483647 h 225"/>
              <a:gd name="T24" fmla="*/ 0 w 362"/>
              <a:gd name="T25" fmla="*/ 2147483647 h 2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2"/>
              <a:gd name="T40" fmla="*/ 0 h 225"/>
              <a:gd name="T41" fmla="*/ 362 w 362"/>
              <a:gd name="T42" fmla="*/ 225 h 2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2" h="225">
                <a:moveTo>
                  <a:pt x="0" y="170"/>
                </a:moveTo>
                <a:lnTo>
                  <a:pt x="15" y="141"/>
                </a:lnTo>
                <a:lnTo>
                  <a:pt x="67" y="47"/>
                </a:lnTo>
                <a:lnTo>
                  <a:pt x="42" y="9"/>
                </a:lnTo>
                <a:lnTo>
                  <a:pt x="155" y="0"/>
                </a:lnTo>
                <a:lnTo>
                  <a:pt x="232" y="37"/>
                </a:lnTo>
                <a:lnTo>
                  <a:pt x="283" y="15"/>
                </a:lnTo>
                <a:lnTo>
                  <a:pt x="362" y="69"/>
                </a:lnTo>
                <a:lnTo>
                  <a:pt x="195" y="151"/>
                </a:lnTo>
                <a:lnTo>
                  <a:pt x="181" y="201"/>
                </a:lnTo>
                <a:lnTo>
                  <a:pt x="99" y="225"/>
                </a:lnTo>
                <a:lnTo>
                  <a:pt x="62" y="185"/>
                </a:lnTo>
                <a:lnTo>
                  <a:pt x="0" y="170"/>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465" name="Freeform 26"/>
          <p:cNvSpPr>
            <a:spLocks noChangeAspect="1"/>
          </p:cNvSpPr>
          <p:nvPr/>
        </p:nvSpPr>
        <p:spPr bwMode="gray">
          <a:xfrm>
            <a:off x="1730375" y="1524005"/>
            <a:ext cx="153988" cy="80963"/>
          </a:xfrm>
          <a:custGeom>
            <a:avLst/>
            <a:gdLst>
              <a:gd name="T0" fmla="*/ 0 w 254"/>
              <a:gd name="T1" fmla="*/ 2147483647 h 127"/>
              <a:gd name="T2" fmla="*/ 2147483647 w 254"/>
              <a:gd name="T3" fmla="*/ 2147483647 h 127"/>
              <a:gd name="T4" fmla="*/ 2147483647 w 254"/>
              <a:gd name="T5" fmla="*/ 2147483647 h 127"/>
              <a:gd name="T6" fmla="*/ 2147483647 w 254"/>
              <a:gd name="T7" fmla="*/ 2147483647 h 127"/>
              <a:gd name="T8" fmla="*/ 2147483647 w 254"/>
              <a:gd name="T9" fmla="*/ 2147483647 h 127"/>
              <a:gd name="T10" fmla="*/ 2147483647 w 254"/>
              <a:gd name="T11" fmla="*/ 2147483647 h 127"/>
              <a:gd name="T12" fmla="*/ 2147483647 w 254"/>
              <a:gd name="T13" fmla="*/ 2147483647 h 127"/>
              <a:gd name="T14" fmla="*/ 2147483647 w 254"/>
              <a:gd name="T15" fmla="*/ 2147483647 h 127"/>
              <a:gd name="T16" fmla="*/ 2147483647 w 254"/>
              <a:gd name="T17" fmla="*/ 2147483647 h 127"/>
              <a:gd name="T18" fmla="*/ 2147483647 w 254"/>
              <a:gd name="T19" fmla="*/ 2147483647 h 127"/>
              <a:gd name="T20" fmla="*/ 2147483647 w 254"/>
              <a:gd name="T21" fmla="*/ 2147483647 h 127"/>
              <a:gd name="T22" fmla="*/ 2147483647 w 254"/>
              <a:gd name="T23" fmla="*/ 2147483647 h 127"/>
              <a:gd name="T24" fmla="*/ 2147483647 w 254"/>
              <a:gd name="T25" fmla="*/ 2147483647 h 127"/>
              <a:gd name="T26" fmla="*/ 2147483647 w 254"/>
              <a:gd name="T27" fmla="*/ 0 h 127"/>
              <a:gd name="T28" fmla="*/ 2147483647 w 254"/>
              <a:gd name="T29" fmla="*/ 2147483647 h 127"/>
              <a:gd name="T30" fmla="*/ 0 w 254"/>
              <a:gd name="T31" fmla="*/ 2147483647 h 1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4"/>
              <a:gd name="T49" fmla="*/ 0 h 127"/>
              <a:gd name="T50" fmla="*/ 254 w 254"/>
              <a:gd name="T51" fmla="*/ 127 h 1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4" h="127">
                <a:moveTo>
                  <a:pt x="0" y="96"/>
                </a:moveTo>
                <a:lnTo>
                  <a:pt x="58" y="115"/>
                </a:lnTo>
                <a:lnTo>
                  <a:pt x="73" y="95"/>
                </a:lnTo>
                <a:lnTo>
                  <a:pt x="85" y="127"/>
                </a:lnTo>
                <a:lnTo>
                  <a:pt x="112" y="113"/>
                </a:lnTo>
                <a:lnTo>
                  <a:pt x="108" y="84"/>
                </a:lnTo>
                <a:lnTo>
                  <a:pt x="135" y="101"/>
                </a:lnTo>
                <a:lnTo>
                  <a:pt x="151" y="55"/>
                </a:lnTo>
                <a:lnTo>
                  <a:pt x="174" y="52"/>
                </a:lnTo>
                <a:lnTo>
                  <a:pt x="183" y="94"/>
                </a:lnTo>
                <a:lnTo>
                  <a:pt x="237" y="62"/>
                </a:lnTo>
                <a:lnTo>
                  <a:pt x="220" y="26"/>
                </a:lnTo>
                <a:lnTo>
                  <a:pt x="254" y="18"/>
                </a:lnTo>
                <a:lnTo>
                  <a:pt x="218" y="0"/>
                </a:lnTo>
                <a:lnTo>
                  <a:pt x="126" y="18"/>
                </a:lnTo>
                <a:lnTo>
                  <a:pt x="0" y="96"/>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466" name="Freeform 27"/>
          <p:cNvSpPr>
            <a:spLocks noChangeAspect="1"/>
          </p:cNvSpPr>
          <p:nvPr/>
        </p:nvSpPr>
        <p:spPr bwMode="gray">
          <a:xfrm>
            <a:off x="1811339" y="1716088"/>
            <a:ext cx="382587" cy="203200"/>
          </a:xfrm>
          <a:custGeom>
            <a:avLst/>
            <a:gdLst>
              <a:gd name="T0" fmla="*/ 0 w 627"/>
              <a:gd name="T1" fmla="*/ 2147483647 h 307"/>
              <a:gd name="T2" fmla="*/ 2147483647 w 627"/>
              <a:gd name="T3" fmla="*/ 2147483647 h 307"/>
              <a:gd name="T4" fmla="*/ 2147483647 w 627"/>
              <a:gd name="T5" fmla="*/ 2147483647 h 307"/>
              <a:gd name="T6" fmla="*/ 2147483647 w 627"/>
              <a:gd name="T7" fmla="*/ 2147483647 h 307"/>
              <a:gd name="T8" fmla="*/ 2147483647 w 627"/>
              <a:gd name="T9" fmla="*/ 0 h 307"/>
              <a:gd name="T10" fmla="*/ 2147483647 w 627"/>
              <a:gd name="T11" fmla="*/ 2147483647 h 307"/>
              <a:gd name="T12" fmla="*/ 2147483647 w 627"/>
              <a:gd name="T13" fmla="*/ 2147483647 h 307"/>
              <a:gd name="T14" fmla="*/ 2147483647 w 627"/>
              <a:gd name="T15" fmla="*/ 2147483647 h 307"/>
              <a:gd name="T16" fmla="*/ 2147483647 w 627"/>
              <a:gd name="T17" fmla="*/ 2147483647 h 307"/>
              <a:gd name="T18" fmla="*/ 2147483647 w 627"/>
              <a:gd name="T19" fmla="*/ 2147483647 h 307"/>
              <a:gd name="T20" fmla="*/ 2147483647 w 627"/>
              <a:gd name="T21" fmla="*/ 2147483647 h 307"/>
              <a:gd name="T22" fmla="*/ 2147483647 w 627"/>
              <a:gd name="T23" fmla="*/ 2147483647 h 307"/>
              <a:gd name="T24" fmla="*/ 2147483647 w 627"/>
              <a:gd name="T25" fmla="*/ 2147483647 h 307"/>
              <a:gd name="T26" fmla="*/ 2147483647 w 627"/>
              <a:gd name="T27" fmla="*/ 2147483647 h 307"/>
              <a:gd name="T28" fmla="*/ 2147483647 w 627"/>
              <a:gd name="T29" fmla="*/ 2147483647 h 307"/>
              <a:gd name="T30" fmla="*/ 2147483647 w 627"/>
              <a:gd name="T31" fmla="*/ 2147483647 h 307"/>
              <a:gd name="T32" fmla="*/ 2147483647 w 627"/>
              <a:gd name="T33" fmla="*/ 2147483647 h 307"/>
              <a:gd name="T34" fmla="*/ 2147483647 w 627"/>
              <a:gd name="T35" fmla="*/ 2147483647 h 307"/>
              <a:gd name="T36" fmla="*/ 2147483647 w 627"/>
              <a:gd name="T37" fmla="*/ 2147483647 h 307"/>
              <a:gd name="T38" fmla="*/ 2147483647 w 627"/>
              <a:gd name="T39" fmla="*/ 2147483647 h 307"/>
              <a:gd name="T40" fmla="*/ 2147483647 w 627"/>
              <a:gd name="T41" fmla="*/ 2147483647 h 307"/>
              <a:gd name="T42" fmla="*/ 2147483647 w 627"/>
              <a:gd name="T43" fmla="*/ 2147483647 h 307"/>
              <a:gd name="T44" fmla="*/ 2147483647 w 627"/>
              <a:gd name="T45" fmla="*/ 2147483647 h 307"/>
              <a:gd name="T46" fmla="*/ 2147483647 w 627"/>
              <a:gd name="T47" fmla="*/ 2147483647 h 307"/>
              <a:gd name="T48" fmla="*/ 2147483647 w 627"/>
              <a:gd name="T49" fmla="*/ 2147483647 h 307"/>
              <a:gd name="T50" fmla="*/ 2147483647 w 627"/>
              <a:gd name="T51" fmla="*/ 2147483647 h 307"/>
              <a:gd name="T52" fmla="*/ 2147483647 w 627"/>
              <a:gd name="T53" fmla="*/ 2147483647 h 307"/>
              <a:gd name="T54" fmla="*/ 2147483647 w 627"/>
              <a:gd name="T55" fmla="*/ 2147483647 h 307"/>
              <a:gd name="T56" fmla="*/ 2147483647 w 627"/>
              <a:gd name="T57" fmla="*/ 2147483647 h 307"/>
              <a:gd name="T58" fmla="*/ 2147483647 w 627"/>
              <a:gd name="T59" fmla="*/ 2147483647 h 307"/>
              <a:gd name="T60" fmla="*/ 2147483647 w 627"/>
              <a:gd name="T61" fmla="*/ 2147483647 h 307"/>
              <a:gd name="T62" fmla="*/ 2147483647 w 627"/>
              <a:gd name="T63" fmla="*/ 2147483647 h 307"/>
              <a:gd name="T64" fmla="*/ 2147483647 w 627"/>
              <a:gd name="T65" fmla="*/ 2147483647 h 307"/>
              <a:gd name="T66" fmla="*/ 2147483647 w 627"/>
              <a:gd name="T67" fmla="*/ 2147483647 h 307"/>
              <a:gd name="T68" fmla="*/ 2147483647 w 627"/>
              <a:gd name="T69" fmla="*/ 2147483647 h 307"/>
              <a:gd name="T70" fmla="*/ 2147483647 w 627"/>
              <a:gd name="T71" fmla="*/ 2147483647 h 307"/>
              <a:gd name="T72" fmla="*/ 2147483647 w 627"/>
              <a:gd name="T73" fmla="*/ 2147483647 h 307"/>
              <a:gd name="T74" fmla="*/ 2147483647 w 627"/>
              <a:gd name="T75" fmla="*/ 2147483647 h 307"/>
              <a:gd name="T76" fmla="*/ 0 w 627"/>
              <a:gd name="T77" fmla="*/ 2147483647 h 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27"/>
              <a:gd name="T118" fmla="*/ 0 h 307"/>
              <a:gd name="T119" fmla="*/ 627 w 627"/>
              <a:gd name="T120" fmla="*/ 307 h 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27" h="307">
                <a:moveTo>
                  <a:pt x="0" y="99"/>
                </a:moveTo>
                <a:lnTo>
                  <a:pt x="32" y="74"/>
                </a:lnTo>
                <a:lnTo>
                  <a:pt x="16" y="61"/>
                </a:lnTo>
                <a:lnTo>
                  <a:pt x="91" y="17"/>
                </a:lnTo>
                <a:lnTo>
                  <a:pt x="152" y="0"/>
                </a:lnTo>
                <a:lnTo>
                  <a:pt x="172" y="31"/>
                </a:lnTo>
                <a:lnTo>
                  <a:pt x="151" y="50"/>
                </a:lnTo>
                <a:lnTo>
                  <a:pt x="206" y="24"/>
                </a:lnTo>
                <a:lnTo>
                  <a:pt x="267" y="45"/>
                </a:lnTo>
                <a:lnTo>
                  <a:pt x="245" y="68"/>
                </a:lnTo>
                <a:lnTo>
                  <a:pt x="316" y="52"/>
                </a:lnTo>
                <a:lnTo>
                  <a:pt x="296" y="27"/>
                </a:lnTo>
                <a:lnTo>
                  <a:pt x="324" y="30"/>
                </a:lnTo>
                <a:lnTo>
                  <a:pt x="381" y="112"/>
                </a:lnTo>
                <a:lnTo>
                  <a:pt x="400" y="93"/>
                </a:lnTo>
                <a:lnTo>
                  <a:pt x="377" y="2"/>
                </a:lnTo>
                <a:lnTo>
                  <a:pt x="423" y="5"/>
                </a:lnTo>
                <a:lnTo>
                  <a:pt x="474" y="35"/>
                </a:lnTo>
                <a:lnTo>
                  <a:pt x="502" y="149"/>
                </a:lnTo>
                <a:lnTo>
                  <a:pt x="627" y="203"/>
                </a:lnTo>
                <a:lnTo>
                  <a:pt x="625" y="232"/>
                </a:lnTo>
                <a:lnTo>
                  <a:pt x="591" y="220"/>
                </a:lnTo>
                <a:lnTo>
                  <a:pt x="553" y="239"/>
                </a:lnTo>
                <a:lnTo>
                  <a:pt x="606" y="264"/>
                </a:lnTo>
                <a:lnTo>
                  <a:pt x="558" y="289"/>
                </a:lnTo>
                <a:lnTo>
                  <a:pt x="477" y="277"/>
                </a:lnTo>
                <a:lnTo>
                  <a:pt x="431" y="245"/>
                </a:lnTo>
                <a:lnTo>
                  <a:pt x="328" y="297"/>
                </a:lnTo>
                <a:lnTo>
                  <a:pt x="198" y="307"/>
                </a:lnTo>
                <a:lnTo>
                  <a:pt x="173" y="259"/>
                </a:lnTo>
                <a:lnTo>
                  <a:pt x="102" y="255"/>
                </a:lnTo>
                <a:lnTo>
                  <a:pt x="57" y="214"/>
                </a:lnTo>
                <a:lnTo>
                  <a:pt x="238" y="188"/>
                </a:lnTo>
                <a:lnTo>
                  <a:pt x="49" y="176"/>
                </a:lnTo>
                <a:lnTo>
                  <a:pt x="25" y="150"/>
                </a:lnTo>
                <a:lnTo>
                  <a:pt x="121" y="121"/>
                </a:lnTo>
                <a:lnTo>
                  <a:pt x="32" y="126"/>
                </a:lnTo>
                <a:lnTo>
                  <a:pt x="39" y="112"/>
                </a:lnTo>
                <a:lnTo>
                  <a:pt x="0" y="99"/>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467" name="Freeform 28"/>
          <p:cNvSpPr>
            <a:spLocks noChangeAspect="1"/>
          </p:cNvSpPr>
          <p:nvPr/>
        </p:nvSpPr>
        <p:spPr bwMode="gray">
          <a:xfrm>
            <a:off x="1839918" y="1550988"/>
            <a:ext cx="257175" cy="112712"/>
          </a:xfrm>
          <a:custGeom>
            <a:avLst/>
            <a:gdLst>
              <a:gd name="T0" fmla="*/ 0 w 424"/>
              <a:gd name="T1" fmla="*/ 2147483647 h 170"/>
              <a:gd name="T2" fmla="*/ 2147483647 w 424"/>
              <a:gd name="T3" fmla="*/ 2147483647 h 170"/>
              <a:gd name="T4" fmla="*/ 2147483647 w 424"/>
              <a:gd name="T5" fmla="*/ 2147483647 h 170"/>
              <a:gd name="T6" fmla="*/ 2147483647 w 424"/>
              <a:gd name="T7" fmla="*/ 2147483647 h 170"/>
              <a:gd name="T8" fmla="*/ 2147483647 w 424"/>
              <a:gd name="T9" fmla="*/ 2147483647 h 170"/>
              <a:gd name="T10" fmla="*/ 2147483647 w 424"/>
              <a:gd name="T11" fmla="*/ 2147483647 h 170"/>
              <a:gd name="T12" fmla="*/ 2147483647 w 424"/>
              <a:gd name="T13" fmla="*/ 2147483647 h 170"/>
              <a:gd name="T14" fmla="*/ 2147483647 w 424"/>
              <a:gd name="T15" fmla="*/ 2147483647 h 170"/>
              <a:gd name="T16" fmla="*/ 2147483647 w 424"/>
              <a:gd name="T17" fmla="*/ 2147483647 h 170"/>
              <a:gd name="T18" fmla="*/ 2147483647 w 424"/>
              <a:gd name="T19" fmla="*/ 2147483647 h 170"/>
              <a:gd name="T20" fmla="*/ 2147483647 w 424"/>
              <a:gd name="T21" fmla="*/ 2147483647 h 170"/>
              <a:gd name="T22" fmla="*/ 2147483647 w 424"/>
              <a:gd name="T23" fmla="*/ 2147483647 h 170"/>
              <a:gd name="T24" fmla="*/ 2147483647 w 424"/>
              <a:gd name="T25" fmla="*/ 2147483647 h 170"/>
              <a:gd name="T26" fmla="*/ 2147483647 w 424"/>
              <a:gd name="T27" fmla="*/ 2147483647 h 170"/>
              <a:gd name="T28" fmla="*/ 2147483647 w 424"/>
              <a:gd name="T29" fmla="*/ 2147483647 h 170"/>
              <a:gd name="T30" fmla="*/ 2147483647 w 424"/>
              <a:gd name="T31" fmla="*/ 2147483647 h 170"/>
              <a:gd name="T32" fmla="*/ 2147483647 w 424"/>
              <a:gd name="T33" fmla="*/ 0 h 170"/>
              <a:gd name="T34" fmla="*/ 2147483647 w 424"/>
              <a:gd name="T35" fmla="*/ 2147483647 h 170"/>
              <a:gd name="T36" fmla="*/ 2147483647 w 424"/>
              <a:gd name="T37" fmla="*/ 2147483647 h 170"/>
              <a:gd name="T38" fmla="*/ 2147483647 w 424"/>
              <a:gd name="T39" fmla="*/ 2147483647 h 170"/>
              <a:gd name="T40" fmla="*/ 2147483647 w 424"/>
              <a:gd name="T41" fmla="*/ 2147483647 h 170"/>
              <a:gd name="T42" fmla="*/ 2147483647 w 424"/>
              <a:gd name="T43" fmla="*/ 2147483647 h 170"/>
              <a:gd name="T44" fmla="*/ 2147483647 w 424"/>
              <a:gd name="T45" fmla="*/ 2147483647 h 170"/>
              <a:gd name="T46" fmla="*/ 2147483647 w 424"/>
              <a:gd name="T47" fmla="*/ 2147483647 h 170"/>
              <a:gd name="T48" fmla="*/ 2147483647 w 424"/>
              <a:gd name="T49" fmla="*/ 2147483647 h 170"/>
              <a:gd name="T50" fmla="*/ 2147483647 w 424"/>
              <a:gd name="T51" fmla="*/ 2147483647 h 170"/>
              <a:gd name="T52" fmla="*/ 2147483647 w 424"/>
              <a:gd name="T53" fmla="*/ 2147483647 h 170"/>
              <a:gd name="T54" fmla="*/ 2147483647 w 424"/>
              <a:gd name="T55" fmla="*/ 2147483647 h 170"/>
              <a:gd name="T56" fmla="*/ 2147483647 w 424"/>
              <a:gd name="T57" fmla="*/ 2147483647 h 170"/>
              <a:gd name="T58" fmla="*/ 2147483647 w 424"/>
              <a:gd name="T59" fmla="*/ 2147483647 h 170"/>
              <a:gd name="T60" fmla="*/ 2147483647 w 424"/>
              <a:gd name="T61" fmla="*/ 2147483647 h 170"/>
              <a:gd name="T62" fmla="*/ 2147483647 w 424"/>
              <a:gd name="T63" fmla="*/ 2147483647 h 170"/>
              <a:gd name="T64" fmla="*/ 2147483647 w 424"/>
              <a:gd name="T65" fmla="*/ 2147483647 h 170"/>
              <a:gd name="T66" fmla="*/ 0 w 424"/>
              <a:gd name="T67" fmla="*/ 2147483647 h 1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4"/>
              <a:gd name="T103" fmla="*/ 0 h 170"/>
              <a:gd name="T104" fmla="*/ 424 w 424"/>
              <a:gd name="T105" fmla="*/ 170 h 1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4" h="170">
                <a:moveTo>
                  <a:pt x="0" y="113"/>
                </a:moveTo>
                <a:lnTo>
                  <a:pt x="15" y="99"/>
                </a:lnTo>
                <a:lnTo>
                  <a:pt x="89" y="83"/>
                </a:lnTo>
                <a:lnTo>
                  <a:pt x="15" y="86"/>
                </a:lnTo>
                <a:lnTo>
                  <a:pt x="100" y="69"/>
                </a:lnTo>
                <a:lnTo>
                  <a:pt x="31" y="69"/>
                </a:lnTo>
                <a:lnTo>
                  <a:pt x="37" y="50"/>
                </a:lnTo>
                <a:lnTo>
                  <a:pt x="102" y="49"/>
                </a:lnTo>
                <a:lnTo>
                  <a:pt x="57" y="45"/>
                </a:lnTo>
                <a:lnTo>
                  <a:pt x="93" y="28"/>
                </a:lnTo>
                <a:lnTo>
                  <a:pt x="178" y="49"/>
                </a:lnTo>
                <a:lnTo>
                  <a:pt x="221" y="92"/>
                </a:lnTo>
                <a:lnTo>
                  <a:pt x="302" y="94"/>
                </a:lnTo>
                <a:lnTo>
                  <a:pt x="270" y="69"/>
                </a:lnTo>
                <a:lnTo>
                  <a:pt x="288" y="52"/>
                </a:lnTo>
                <a:lnTo>
                  <a:pt x="253" y="32"/>
                </a:lnTo>
                <a:lnTo>
                  <a:pt x="309" y="0"/>
                </a:lnTo>
                <a:lnTo>
                  <a:pt x="333" y="38"/>
                </a:lnTo>
                <a:lnTo>
                  <a:pt x="316" y="55"/>
                </a:lnTo>
                <a:lnTo>
                  <a:pt x="347" y="60"/>
                </a:lnTo>
                <a:lnTo>
                  <a:pt x="336" y="80"/>
                </a:lnTo>
                <a:lnTo>
                  <a:pt x="376" y="85"/>
                </a:lnTo>
                <a:lnTo>
                  <a:pt x="397" y="59"/>
                </a:lnTo>
                <a:lnTo>
                  <a:pt x="424" y="90"/>
                </a:lnTo>
                <a:lnTo>
                  <a:pt x="403" y="127"/>
                </a:lnTo>
                <a:lnTo>
                  <a:pt x="311" y="125"/>
                </a:lnTo>
                <a:lnTo>
                  <a:pt x="172" y="170"/>
                </a:lnTo>
                <a:lnTo>
                  <a:pt x="115" y="147"/>
                </a:lnTo>
                <a:lnTo>
                  <a:pt x="233" y="109"/>
                </a:lnTo>
                <a:lnTo>
                  <a:pt x="132" y="132"/>
                </a:lnTo>
                <a:lnTo>
                  <a:pt x="149" y="101"/>
                </a:lnTo>
                <a:lnTo>
                  <a:pt x="97" y="134"/>
                </a:lnTo>
                <a:lnTo>
                  <a:pt x="37" y="125"/>
                </a:lnTo>
                <a:lnTo>
                  <a:pt x="0" y="113"/>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468" name="Freeform 29"/>
          <p:cNvSpPr>
            <a:spLocks noChangeAspect="1"/>
          </p:cNvSpPr>
          <p:nvPr/>
        </p:nvSpPr>
        <p:spPr bwMode="gray">
          <a:xfrm>
            <a:off x="2097092" y="1433518"/>
            <a:ext cx="134937" cy="73025"/>
          </a:xfrm>
          <a:custGeom>
            <a:avLst/>
            <a:gdLst>
              <a:gd name="T0" fmla="*/ 0 w 220"/>
              <a:gd name="T1" fmla="*/ 0 h 106"/>
              <a:gd name="T2" fmla="*/ 2147483647 w 220"/>
              <a:gd name="T3" fmla="*/ 2147483647 h 106"/>
              <a:gd name="T4" fmla="*/ 2147483647 w 220"/>
              <a:gd name="T5" fmla="*/ 2147483647 h 106"/>
              <a:gd name="T6" fmla="*/ 2147483647 w 220"/>
              <a:gd name="T7" fmla="*/ 2147483647 h 106"/>
              <a:gd name="T8" fmla="*/ 2147483647 w 220"/>
              <a:gd name="T9" fmla="*/ 2147483647 h 106"/>
              <a:gd name="T10" fmla="*/ 2147483647 w 220"/>
              <a:gd name="T11" fmla="*/ 2147483647 h 106"/>
              <a:gd name="T12" fmla="*/ 2147483647 w 220"/>
              <a:gd name="T13" fmla="*/ 2147483647 h 106"/>
              <a:gd name="T14" fmla="*/ 2147483647 w 220"/>
              <a:gd name="T15" fmla="*/ 2147483647 h 106"/>
              <a:gd name="T16" fmla="*/ 2147483647 w 220"/>
              <a:gd name="T17" fmla="*/ 2147483647 h 106"/>
              <a:gd name="T18" fmla="*/ 2147483647 w 220"/>
              <a:gd name="T19" fmla="*/ 2147483647 h 106"/>
              <a:gd name="T20" fmla="*/ 2147483647 w 220"/>
              <a:gd name="T21" fmla="*/ 2147483647 h 106"/>
              <a:gd name="T22" fmla="*/ 2147483647 w 220"/>
              <a:gd name="T23" fmla="*/ 0 h 106"/>
              <a:gd name="T24" fmla="*/ 0 w 220"/>
              <a:gd name="T25" fmla="*/ 0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0"/>
              <a:gd name="T40" fmla="*/ 0 h 106"/>
              <a:gd name="T41" fmla="*/ 220 w 220"/>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0" h="106">
                <a:moveTo>
                  <a:pt x="0" y="0"/>
                </a:moveTo>
                <a:lnTo>
                  <a:pt x="18" y="38"/>
                </a:lnTo>
                <a:lnTo>
                  <a:pt x="72" y="38"/>
                </a:lnTo>
                <a:lnTo>
                  <a:pt x="55" y="46"/>
                </a:lnTo>
                <a:lnTo>
                  <a:pt x="67" y="59"/>
                </a:lnTo>
                <a:lnTo>
                  <a:pt x="21" y="65"/>
                </a:lnTo>
                <a:lnTo>
                  <a:pt x="98" y="79"/>
                </a:lnTo>
                <a:lnTo>
                  <a:pt x="220" y="106"/>
                </a:lnTo>
                <a:lnTo>
                  <a:pt x="202" y="45"/>
                </a:lnTo>
                <a:lnTo>
                  <a:pt x="113" y="8"/>
                </a:lnTo>
                <a:lnTo>
                  <a:pt x="84" y="24"/>
                </a:lnTo>
                <a:lnTo>
                  <a:pt x="76" y="0"/>
                </a:lnTo>
                <a:lnTo>
                  <a:pt x="0" y="0"/>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469" name="Freeform 30"/>
          <p:cNvSpPr>
            <a:spLocks noChangeAspect="1"/>
          </p:cNvSpPr>
          <p:nvPr/>
        </p:nvSpPr>
        <p:spPr bwMode="gray">
          <a:xfrm>
            <a:off x="2160593" y="1570038"/>
            <a:ext cx="104775" cy="68262"/>
          </a:xfrm>
          <a:custGeom>
            <a:avLst/>
            <a:gdLst>
              <a:gd name="T0" fmla="*/ 0 w 177"/>
              <a:gd name="T1" fmla="*/ 2147483647 h 107"/>
              <a:gd name="T2" fmla="*/ 2147483647 w 177"/>
              <a:gd name="T3" fmla="*/ 2147483647 h 107"/>
              <a:gd name="T4" fmla="*/ 2147483647 w 177"/>
              <a:gd name="T5" fmla="*/ 2147483647 h 107"/>
              <a:gd name="T6" fmla="*/ 2147483647 w 177"/>
              <a:gd name="T7" fmla="*/ 2147483647 h 107"/>
              <a:gd name="T8" fmla="*/ 2147483647 w 177"/>
              <a:gd name="T9" fmla="*/ 2147483647 h 107"/>
              <a:gd name="T10" fmla="*/ 2147483647 w 177"/>
              <a:gd name="T11" fmla="*/ 2147483647 h 107"/>
              <a:gd name="T12" fmla="*/ 2147483647 w 177"/>
              <a:gd name="T13" fmla="*/ 2147483647 h 107"/>
              <a:gd name="T14" fmla="*/ 2147483647 w 177"/>
              <a:gd name="T15" fmla="*/ 0 h 107"/>
              <a:gd name="T16" fmla="*/ 2147483647 w 177"/>
              <a:gd name="T17" fmla="*/ 2147483647 h 107"/>
              <a:gd name="T18" fmla="*/ 2147483647 w 177"/>
              <a:gd name="T19" fmla="*/ 2147483647 h 107"/>
              <a:gd name="T20" fmla="*/ 2147483647 w 177"/>
              <a:gd name="T21" fmla="*/ 2147483647 h 107"/>
              <a:gd name="T22" fmla="*/ 2147483647 w 177"/>
              <a:gd name="T23" fmla="*/ 2147483647 h 107"/>
              <a:gd name="T24" fmla="*/ 2147483647 w 177"/>
              <a:gd name="T25" fmla="*/ 2147483647 h 107"/>
              <a:gd name="T26" fmla="*/ 2147483647 w 177"/>
              <a:gd name="T27" fmla="*/ 2147483647 h 107"/>
              <a:gd name="T28" fmla="*/ 2147483647 w 177"/>
              <a:gd name="T29" fmla="*/ 2147483647 h 107"/>
              <a:gd name="T30" fmla="*/ 0 w 177"/>
              <a:gd name="T31" fmla="*/ 2147483647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
              <a:gd name="T49" fmla="*/ 0 h 107"/>
              <a:gd name="T50" fmla="*/ 177 w 177"/>
              <a:gd name="T51" fmla="*/ 107 h 1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 h="107">
                <a:moveTo>
                  <a:pt x="0" y="69"/>
                </a:moveTo>
                <a:lnTo>
                  <a:pt x="20" y="44"/>
                </a:lnTo>
                <a:lnTo>
                  <a:pt x="54" y="49"/>
                </a:lnTo>
                <a:lnTo>
                  <a:pt x="11" y="23"/>
                </a:lnTo>
                <a:lnTo>
                  <a:pt x="21" y="7"/>
                </a:lnTo>
                <a:lnTo>
                  <a:pt x="92" y="41"/>
                </a:lnTo>
                <a:lnTo>
                  <a:pt x="52" y="5"/>
                </a:lnTo>
                <a:lnTo>
                  <a:pt x="158" y="0"/>
                </a:lnTo>
                <a:lnTo>
                  <a:pt x="177" y="79"/>
                </a:lnTo>
                <a:lnTo>
                  <a:pt x="156" y="66"/>
                </a:lnTo>
                <a:lnTo>
                  <a:pt x="153" y="107"/>
                </a:lnTo>
                <a:lnTo>
                  <a:pt x="68" y="102"/>
                </a:lnTo>
                <a:lnTo>
                  <a:pt x="85" y="91"/>
                </a:lnTo>
                <a:lnTo>
                  <a:pt x="63" y="76"/>
                </a:lnTo>
                <a:lnTo>
                  <a:pt x="124" y="55"/>
                </a:lnTo>
                <a:lnTo>
                  <a:pt x="0" y="69"/>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470" name="Freeform 31"/>
          <p:cNvSpPr>
            <a:spLocks noChangeAspect="1"/>
          </p:cNvSpPr>
          <p:nvPr/>
        </p:nvSpPr>
        <p:spPr bwMode="gray">
          <a:xfrm>
            <a:off x="2163768" y="1690693"/>
            <a:ext cx="123825" cy="111125"/>
          </a:xfrm>
          <a:custGeom>
            <a:avLst/>
            <a:gdLst>
              <a:gd name="T0" fmla="*/ 0 w 206"/>
              <a:gd name="T1" fmla="*/ 2147483647 h 169"/>
              <a:gd name="T2" fmla="*/ 2147483647 w 206"/>
              <a:gd name="T3" fmla="*/ 2147483647 h 169"/>
              <a:gd name="T4" fmla="*/ 2147483647 w 206"/>
              <a:gd name="T5" fmla="*/ 2147483647 h 169"/>
              <a:gd name="T6" fmla="*/ 2147483647 w 206"/>
              <a:gd name="T7" fmla="*/ 2147483647 h 169"/>
              <a:gd name="T8" fmla="*/ 2147483647 w 206"/>
              <a:gd name="T9" fmla="*/ 2147483647 h 169"/>
              <a:gd name="T10" fmla="*/ 2147483647 w 206"/>
              <a:gd name="T11" fmla="*/ 2147483647 h 169"/>
              <a:gd name="T12" fmla="*/ 2147483647 w 206"/>
              <a:gd name="T13" fmla="*/ 2147483647 h 169"/>
              <a:gd name="T14" fmla="*/ 2147483647 w 206"/>
              <a:gd name="T15" fmla="*/ 2147483647 h 169"/>
              <a:gd name="T16" fmla="*/ 2147483647 w 206"/>
              <a:gd name="T17" fmla="*/ 0 h 169"/>
              <a:gd name="T18" fmla="*/ 2147483647 w 206"/>
              <a:gd name="T19" fmla="*/ 2147483647 h 169"/>
              <a:gd name="T20" fmla="*/ 2147483647 w 206"/>
              <a:gd name="T21" fmla="*/ 2147483647 h 169"/>
              <a:gd name="T22" fmla="*/ 2147483647 w 206"/>
              <a:gd name="T23" fmla="*/ 2147483647 h 169"/>
              <a:gd name="T24" fmla="*/ 2147483647 w 206"/>
              <a:gd name="T25" fmla="*/ 2147483647 h 169"/>
              <a:gd name="T26" fmla="*/ 2147483647 w 206"/>
              <a:gd name="T27" fmla="*/ 2147483647 h 169"/>
              <a:gd name="T28" fmla="*/ 2147483647 w 206"/>
              <a:gd name="T29" fmla="*/ 2147483647 h 169"/>
              <a:gd name="T30" fmla="*/ 0 w 206"/>
              <a:gd name="T31" fmla="*/ 2147483647 h 1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6"/>
              <a:gd name="T49" fmla="*/ 0 h 169"/>
              <a:gd name="T50" fmla="*/ 206 w 206"/>
              <a:gd name="T51" fmla="*/ 169 h 1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6" h="169">
                <a:moveTo>
                  <a:pt x="0" y="85"/>
                </a:moveTo>
                <a:lnTo>
                  <a:pt x="10" y="63"/>
                </a:lnTo>
                <a:lnTo>
                  <a:pt x="79" y="76"/>
                </a:lnTo>
                <a:lnTo>
                  <a:pt x="69" y="49"/>
                </a:lnTo>
                <a:lnTo>
                  <a:pt x="87" y="51"/>
                </a:lnTo>
                <a:lnTo>
                  <a:pt x="42" y="36"/>
                </a:lnTo>
                <a:lnTo>
                  <a:pt x="63" y="28"/>
                </a:lnTo>
                <a:lnTo>
                  <a:pt x="43" y="15"/>
                </a:lnTo>
                <a:lnTo>
                  <a:pt x="174" y="0"/>
                </a:lnTo>
                <a:lnTo>
                  <a:pt x="179" y="37"/>
                </a:lnTo>
                <a:lnTo>
                  <a:pt x="139" y="68"/>
                </a:lnTo>
                <a:lnTo>
                  <a:pt x="199" y="76"/>
                </a:lnTo>
                <a:lnTo>
                  <a:pt x="206" y="136"/>
                </a:lnTo>
                <a:lnTo>
                  <a:pt x="118" y="169"/>
                </a:lnTo>
                <a:lnTo>
                  <a:pt x="79" y="121"/>
                </a:lnTo>
                <a:lnTo>
                  <a:pt x="0" y="85"/>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471" name="Freeform 32"/>
          <p:cNvSpPr>
            <a:spLocks noChangeAspect="1"/>
          </p:cNvSpPr>
          <p:nvPr/>
        </p:nvSpPr>
        <p:spPr bwMode="gray">
          <a:xfrm>
            <a:off x="2251079" y="1454150"/>
            <a:ext cx="76200" cy="57150"/>
          </a:xfrm>
          <a:custGeom>
            <a:avLst/>
            <a:gdLst>
              <a:gd name="T0" fmla="*/ 0 w 124"/>
              <a:gd name="T1" fmla="*/ 0 h 86"/>
              <a:gd name="T2" fmla="*/ 2147483647 w 124"/>
              <a:gd name="T3" fmla="*/ 2147483647 h 86"/>
              <a:gd name="T4" fmla="*/ 2147483647 w 124"/>
              <a:gd name="T5" fmla="*/ 2147483647 h 86"/>
              <a:gd name="T6" fmla="*/ 2147483647 w 124"/>
              <a:gd name="T7" fmla="*/ 2147483647 h 86"/>
              <a:gd name="T8" fmla="*/ 2147483647 w 124"/>
              <a:gd name="T9" fmla="*/ 2147483647 h 86"/>
              <a:gd name="T10" fmla="*/ 2147483647 w 124"/>
              <a:gd name="T11" fmla="*/ 2147483647 h 86"/>
              <a:gd name="T12" fmla="*/ 2147483647 w 124"/>
              <a:gd name="T13" fmla="*/ 2147483647 h 86"/>
              <a:gd name="T14" fmla="*/ 0 w 124"/>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86"/>
              <a:gd name="T26" fmla="*/ 124 w 124"/>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86">
                <a:moveTo>
                  <a:pt x="0" y="0"/>
                </a:moveTo>
                <a:lnTo>
                  <a:pt x="14" y="51"/>
                </a:lnTo>
                <a:lnTo>
                  <a:pt x="52" y="54"/>
                </a:lnTo>
                <a:lnTo>
                  <a:pt x="19" y="61"/>
                </a:lnTo>
                <a:lnTo>
                  <a:pt x="35" y="86"/>
                </a:lnTo>
                <a:lnTo>
                  <a:pt x="112" y="71"/>
                </a:lnTo>
                <a:lnTo>
                  <a:pt x="124" y="43"/>
                </a:lnTo>
                <a:lnTo>
                  <a:pt x="0" y="0"/>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472" name="Freeform 33"/>
          <p:cNvSpPr>
            <a:spLocks noChangeAspect="1"/>
          </p:cNvSpPr>
          <p:nvPr/>
        </p:nvSpPr>
        <p:spPr bwMode="gray">
          <a:xfrm>
            <a:off x="2278064" y="1539878"/>
            <a:ext cx="366712" cy="123825"/>
          </a:xfrm>
          <a:custGeom>
            <a:avLst/>
            <a:gdLst>
              <a:gd name="T0" fmla="*/ 0 w 598"/>
              <a:gd name="T1" fmla="*/ 2147483647 h 188"/>
              <a:gd name="T2" fmla="*/ 2147483647 w 598"/>
              <a:gd name="T3" fmla="*/ 0 h 188"/>
              <a:gd name="T4" fmla="*/ 2147483647 w 598"/>
              <a:gd name="T5" fmla="*/ 2147483647 h 188"/>
              <a:gd name="T6" fmla="*/ 2147483647 w 598"/>
              <a:gd name="T7" fmla="*/ 2147483647 h 188"/>
              <a:gd name="T8" fmla="*/ 2147483647 w 598"/>
              <a:gd name="T9" fmla="*/ 2147483647 h 188"/>
              <a:gd name="T10" fmla="*/ 2147483647 w 598"/>
              <a:gd name="T11" fmla="*/ 2147483647 h 188"/>
              <a:gd name="T12" fmla="*/ 2147483647 w 598"/>
              <a:gd name="T13" fmla="*/ 2147483647 h 188"/>
              <a:gd name="T14" fmla="*/ 2147483647 w 598"/>
              <a:gd name="T15" fmla="*/ 2147483647 h 188"/>
              <a:gd name="T16" fmla="*/ 2147483647 w 598"/>
              <a:gd name="T17" fmla="*/ 2147483647 h 188"/>
              <a:gd name="T18" fmla="*/ 2147483647 w 598"/>
              <a:gd name="T19" fmla="*/ 2147483647 h 188"/>
              <a:gd name="T20" fmla="*/ 2147483647 w 598"/>
              <a:gd name="T21" fmla="*/ 2147483647 h 188"/>
              <a:gd name="T22" fmla="*/ 2147483647 w 598"/>
              <a:gd name="T23" fmla="*/ 2147483647 h 188"/>
              <a:gd name="T24" fmla="*/ 2147483647 w 598"/>
              <a:gd name="T25" fmla="*/ 2147483647 h 188"/>
              <a:gd name="T26" fmla="*/ 2147483647 w 598"/>
              <a:gd name="T27" fmla="*/ 2147483647 h 188"/>
              <a:gd name="T28" fmla="*/ 2147483647 w 598"/>
              <a:gd name="T29" fmla="*/ 2147483647 h 188"/>
              <a:gd name="T30" fmla="*/ 2147483647 w 598"/>
              <a:gd name="T31" fmla="*/ 2147483647 h 188"/>
              <a:gd name="T32" fmla="*/ 2147483647 w 598"/>
              <a:gd name="T33" fmla="*/ 2147483647 h 188"/>
              <a:gd name="T34" fmla="*/ 2147483647 w 598"/>
              <a:gd name="T35" fmla="*/ 2147483647 h 188"/>
              <a:gd name="T36" fmla="*/ 2147483647 w 598"/>
              <a:gd name="T37" fmla="*/ 2147483647 h 188"/>
              <a:gd name="T38" fmla="*/ 2147483647 w 598"/>
              <a:gd name="T39" fmla="*/ 2147483647 h 188"/>
              <a:gd name="T40" fmla="*/ 2147483647 w 598"/>
              <a:gd name="T41" fmla="*/ 2147483647 h 188"/>
              <a:gd name="T42" fmla="*/ 2147483647 w 598"/>
              <a:gd name="T43" fmla="*/ 2147483647 h 188"/>
              <a:gd name="T44" fmla="*/ 2147483647 w 598"/>
              <a:gd name="T45" fmla="*/ 2147483647 h 188"/>
              <a:gd name="T46" fmla="*/ 2147483647 w 598"/>
              <a:gd name="T47" fmla="*/ 2147483647 h 188"/>
              <a:gd name="T48" fmla="*/ 2147483647 w 598"/>
              <a:gd name="T49" fmla="*/ 2147483647 h 188"/>
              <a:gd name="T50" fmla="*/ 2147483647 w 598"/>
              <a:gd name="T51" fmla="*/ 2147483647 h 188"/>
              <a:gd name="T52" fmla="*/ 2147483647 w 598"/>
              <a:gd name="T53" fmla="*/ 2147483647 h 188"/>
              <a:gd name="T54" fmla="*/ 2147483647 w 598"/>
              <a:gd name="T55" fmla="*/ 2147483647 h 188"/>
              <a:gd name="T56" fmla="*/ 2147483647 w 598"/>
              <a:gd name="T57" fmla="*/ 2147483647 h 188"/>
              <a:gd name="T58" fmla="*/ 2147483647 w 598"/>
              <a:gd name="T59" fmla="*/ 2147483647 h 188"/>
              <a:gd name="T60" fmla="*/ 2147483647 w 598"/>
              <a:gd name="T61" fmla="*/ 2147483647 h 188"/>
              <a:gd name="T62" fmla="*/ 0 w 598"/>
              <a:gd name="T63" fmla="*/ 2147483647 h 1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8"/>
              <a:gd name="T97" fmla="*/ 0 h 188"/>
              <a:gd name="T98" fmla="*/ 598 w 598"/>
              <a:gd name="T99" fmla="*/ 188 h 1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8" h="188">
                <a:moveTo>
                  <a:pt x="0" y="30"/>
                </a:moveTo>
                <a:lnTo>
                  <a:pt x="36" y="0"/>
                </a:lnTo>
                <a:lnTo>
                  <a:pt x="90" y="16"/>
                </a:lnTo>
                <a:lnTo>
                  <a:pt x="126" y="30"/>
                </a:lnTo>
                <a:lnTo>
                  <a:pt x="115" y="51"/>
                </a:lnTo>
                <a:lnTo>
                  <a:pt x="183" y="33"/>
                </a:lnTo>
                <a:lnTo>
                  <a:pt x="227" y="51"/>
                </a:lnTo>
                <a:lnTo>
                  <a:pt x="189" y="51"/>
                </a:lnTo>
                <a:lnTo>
                  <a:pt x="265" y="66"/>
                </a:lnTo>
                <a:lnTo>
                  <a:pt x="183" y="72"/>
                </a:lnTo>
                <a:lnTo>
                  <a:pt x="227" y="84"/>
                </a:lnTo>
                <a:lnTo>
                  <a:pt x="194" y="100"/>
                </a:lnTo>
                <a:lnTo>
                  <a:pt x="236" y="87"/>
                </a:lnTo>
                <a:lnTo>
                  <a:pt x="272" y="125"/>
                </a:lnTo>
                <a:lnTo>
                  <a:pt x="281" y="108"/>
                </a:lnTo>
                <a:lnTo>
                  <a:pt x="391" y="125"/>
                </a:lnTo>
                <a:lnTo>
                  <a:pt x="505" y="89"/>
                </a:lnTo>
                <a:lnTo>
                  <a:pt x="598" y="131"/>
                </a:lnTo>
                <a:lnTo>
                  <a:pt x="568" y="150"/>
                </a:lnTo>
                <a:lnTo>
                  <a:pt x="578" y="182"/>
                </a:lnTo>
                <a:lnTo>
                  <a:pt x="524" y="188"/>
                </a:lnTo>
                <a:lnTo>
                  <a:pt x="463" y="159"/>
                </a:lnTo>
                <a:lnTo>
                  <a:pt x="463" y="182"/>
                </a:lnTo>
                <a:lnTo>
                  <a:pt x="430" y="186"/>
                </a:lnTo>
                <a:lnTo>
                  <a:pt x="296" y="188"/>
                </a:lnTo>
                <a:lnTo>
                  <a:pt x="281" y="163"/>
                </a:lnTo>
                <a:lnTo>
                  <a:pt x="248" y="186"/>
                </a:lnTo>
                <a:lnTo>
                  <a:pt x="208" y="163"/>
                </a:lnTo>
                <a:lnTo>
                  <a:pt x="180" y="178"/>
                </a:lnTo>
                <a:lnTo>
                  <a:pt x="128" y="56"/>
                </a:lnTo>
                <a:lnTo>
                  <a:pt x="67" y="67"/>
                </a:lnTo>
                <a:lnTo>
                  <a:pt x="0" y="30"/>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473" name="Freeform 34"/>
          <p:cNvSpPr>
            <a:spLocks noChangeAspect="1"/>
          </p:cNvSpPr>
          <p:nvPr/>
        </p:nvSpPr>
        <p:spPr bwMode="gray">
          <a:xfrm>
            <a:off x="2292354" y="1327150"/>
            <a:ext cx="239713" cy="165100"/>
          </a:xfrm>
          <a:custGeom>
            <a:avLst/>
            <a:gdLst>
              <a:gd name="T0" fmla="*/ 0 w 390"/>
              <a:gd name="T1" fmla="*/ 2147483647 h 252"/>
              <a:gd name="T2" fmla="*/ 2147483647 w 390"/>
              <a:gd name="T3" fmla="*/ 2147483647 h 252"/>
              <a:gd name="T4" fmla="*/ 2147483647 w 390"/>
              <a:gd name="T5" fmla="*/ 2147483647 h 252"/>
              <a:gd name="T6" fmla="*/ 2147483647 w 390"/>
              <a:gd name="T7" fmla="*/ 2147483647 h 252"/>
              <a:gd name="T8" fmla="*/ 2147483647 w 390"/>
              <a:gd name="T9" fmla="*/ 0 h 252"/>
              <a:gd name="T10" fmla="*/ 2147483647 w 390"/>
              <a:gd name="T11" fmla="*/ 2147483647 h 252"/>
              <a:gd name="T12" fmla="*/ 2147483647 w 390"/>
              <a:gd name="T13" fmla="*/ 2147483647 h 252"/>
              <a:gd name="T14" fmla="*/ 2147483647 w 390"/>
              <a:gd name="T15" fmla="*/ 2147483647 h 252"/>
              <a:gd name="T16" fmla="*/ 2147483647 w 390"/>
              <a:gd name="T17" fmla="*/ 2147483647 h 252"/>
              <a:gd name="T18" fmla="*/ 2147483647 w 390"/>
              <a:gd name="T19" fmla="*/ 2147483647 h 252"/>
              <a:gd name="T20" fmla="*/ 2147483647 w 390"/>
              <a:gd name="T21" fmla="*/ 2147483647 h 252"/>
              <a:gd name="T22" fmla="*/ 2147483647 w 390"/>
              <a:gd name="T23" fmla="*/ 2147483647 h 252"/>
              <a:gd name="T24" fmla="*/ 2147483647 w 390"/>
              <a:gd name="T25" fmla="*/ 2147483647 h 252"/>
              <a:gd name="T26" fmla="*/ 2147483647 w 390"/>
              <a:gd name="T27" fmla="*/ 2147483647 h 252"/>
              <a:gd name="T28" fmla="*/ 2147483647 w 390"/>
              <a:gd name="T29" fmla="*/ 2147483647 h 252"/>
              <a:gd name="T30" fmla="*/ 2147483647 w 390"/>
              <a:gd name="T31" fmla="*/ 2147483647 h 252"/>
              <a:gd name="T32" fmla="*/ 2147483647 w 390"/>
              <a:gd name="T33" fmla="*/ 2147483647 h 252"/>
              <a:gd name="T34" fmla="*/ 2147483647 w 390"/>
              <a:gd name="T35" fmla="*/ 2147483647 h 252"/>
              <a:gd name="T36" fmla="*/ 2147483647 w 390"/>
              <a:gd name="T37" fmla="*/ 2147483647 h 252"/>
              <a:gd name="T38" fmla="*/ 2147483647 w 390"/>
              <a:gd name="T39" fmla="*/ 2147483647 h 252"/>
              <a:gd name="T40" fmla="*/ 2147483647 w 390"/>
              <a:gd name="T41" fmla="*/ 2147483647 h 252"/>
              <a:gd name="T42" fmla="*/ 2147483647 w 390"/>
              <a:gd name="T43" fmla="*/ 2147483647 h 252"/>
              <a:gd name="T44" fmla="*/ 2147483647 w 390"/>
              <a:gd name="T45" fmla="*/ 2147483647 h 252"/>
              <a:gd name="T46" fmla="*/ 2147483647 w 390"/>
              <a:gd name="T47" fmla="*/ 2147483647 h 252"/>
              <a:gd name="T48" fmla="*/ 2147483647 w 390"/>
              <a:gd name="T49" fmla="*/ 2147483647 h 252"/>
              <a:gd name="T50" fmla="*/ 2147483647 w 390"/>
              <a:gd name="T51" fmla="*/ 2147483647 h 252"/>
              <a:gd name="T52" fmla="*/ 2147483647 w 390"/>
              <a:gd name="T53" fmla="*/ 2147483647 h 252"/>
              <a:gd name="T54" fmla="*/ 2147483647 w 390"/>
              <a:gd name="T55" fmla="*/ 2147483647 h 252"/>
              <a:gd name="T56" fmla="*/ 2147483647 w 390"/>
              <a:gd name="T57" fmla="*/ 2147483647 h 252"/>
              <a:gd name="T58" fmla="*/ 2147483647 w 390"/>
              <a:gd name="T59" fmla="*/ 2147483647 h 252"/>
              <a:gd name="T60" fmla="*/ 2147483647 w 390"/>
              <a:gd name="T61" fmla="*/ 2147483647 h 252"/>
              <a:gd name="T62" fmla="*/ 2147483647 w 390"/>
              <a:gd name="T63" fmla="*/ 2147483647 h 252"/>
              <a:gd name="T64" fmla="*/ 2147483647 w 390"/>
              <a:gd name="T65" fmla="*/ 2147483647 h 252"/>
              <a:gd name="T66" fmla="*/ 2147483647 w 390"/>
              <a:gd name="T67" fmla="*/ 2147483647 h 252"/>
              <a:gd name="T68" fmla="*/ 2147483647 w 390"/>
              <a:gd name="T69" fmla="*/ 2147483647 h 252"/>
              <a:gd name="T70" fmla="*/ 2147483647 w 390"/>
              <a:gd name="T71" fmla="*/ 2147483647 h 252"/>
              <a:gd name="T72" fmla="*/ 2147483647 w 390"/>
              <a:gd name="T73" fmla="*/ 2147483647 h 252"/>
              <a:gd name="T74" fmla="*/ 0 w 390"/>
              <a:gd name="T75" fmla="*/ 2147483647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0"/>
              <a:gd name="T115" fmla="*/ 0 h 252"/>
              <a:gd name="T116" fmla="*/ 390 w 390"/>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0" h="252">
                <a:moveTo>
                  <a:pt x="0" y="78"/>
                </a:moveTo>
                <a:lnTo>
                  <a:pt x="94" y="65"/>
                </a:lnTo>
                <a:lnTo>
                  <a:pt x="44" y="31"/>
                </a:lnTo>
                <a:lnTo>
                  <a:pt x="127" y="15"/>
                </a:lnTo>
                <a:lnTo>
                  <a:pt x="61" y="0"/>
                </a:lnTo>
                <a:lnTo>
                  <a:pt x="165" y="18"/>
                </a:lnTo>
                <a:lnTo>
                  <a:pt x="196" y="66"/>
                </a:lnTo>
                <a:lnTo>
                  <a:pt x="250" y="67"/>
                </a:lnTo>
                <a:lnTo>
                  <a:pt x="270" y="100"/>
                </a:lnTo>
                <a:lnTo>
                  <a:pt x="274" y="77"/>
                </a:lnTo>
                <a:lnTo>
                  <a:pt x="302" y="78"/>
                </a:lnTo>
                <a:lnTo>
                  <a:pt x="290" y="100"/>
                </a:lnTo>
                <a:lnTo>
                  <a:pt x="321" y="116"/>
                </a:lnTo>
                <a:lnTo>
                  <a:pt x="302" y="138"/>
                </a:lnTo>
                <a:lnTo>
                  <a:pt x="363" y="136"/>
                </a:lnTo>
                <a:lnTo>
                  <a:pt x="390" y="169"/>
                </a:lnTo>
                <a:lnTo>
                  <a:pt x="316" y="180"/>
                </a:lnTo>
                <a:lnTo>
                  <a:pt x="296" y="210"/>
                </a:lnTo>
                <a:lnTo>
                  <a:pt x="281" y="179"/>
                </a:lnTo>
                <a:lnTo>
                  <a:pt x="262" y="251"/>
                </a:lnTo>
                <a:lnTo>
                  <a:pt x="214" y="213"/>
                </a:lnTo>
                <a:lnTo>
                  <a:pt x="239" y="252"/>
                </a:lnTo>
                <a:lnTo>
                  <a:pt x="147" y="246"/>
                </a:lnTo>
                <a:lnTo>
                  <a:pt x="119" y="226"/>
                </a:lnTo>
                <a:lnTo>
                  <a:pt x="162" y="223"/>
                </a:lnTo>
                <a:lnTo>
                  <a:pt x="116" y="217"/>
                </a:lnTo>
                <a:lnTo>
                  <a:pt x="103" y="204"/>
                </a:lnTo>
                <a:lnTo>
                  <a:pt x="127" y="203"/>
                </a:lnTo>
                <a:lnTo>
                  <a:pt x="88" y="187"/>
                </a:lnTo>
                <a:lnTo>
                  <a:pt x="212" y="164"/>
                </a:lnTo>
                <a:lnTo>
                  <a:pt x="61" y="169"/>
                </a:lnTo>
                <a:lnTo>
                  <a:pt x="34" y="144"/>
                </a:lnTo>
                <a:lnTo>
                  <a:pt x="88" y="133"/>
                </a:lnTo>
                <a:lnTo>
                  <a:pt x="6" y="116"/>
                </a:lnTo>
                <a:lnTo>
                  <a:pt x="25" y="115"/>
                </a:lnTo>
                <a:lnTo>
                  <a:pt x="1" y="98"/>
                </a:lnTo>
                <a:lnTo>
                  <a:pt x="94" y="98"/>
                </a:lnTo>
                <a:lnTo>
                  <a:pt x="0" y="78"/>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474" name="Freeform 35"/>
          <p:cNvSpPr>
            <a:spLocks noChangeAspect="1"/>
          </p:cNvSpPr>
          <p:nvPr/>
        </p:nvSpPr>
        <p:spPr bwMode="gray">
          <a:xfrm>
            <a:off x="2292350" y="1612900"/>
            <a:ext cx="58738" cy="42863"/>
          </a:xfrm>
          <a:custGeom>
            <a:avLst/>
            <a:gdLst>
              <a:gd name="T0" fmla="*/ 0 w 94"/>
              <a:gd name="T1" fmla="*/ 2147483647 h 65"/>
              <a:gd name="T2" fmla="*/ 2147483647 w 94"/>
              <a:gd name="T3" fmla="*/ 0 h 65"/>
              <a:gd name="T4" fmla="*/ 2147483647 w 94"/>
              <a:gd name="T5" fmla="*/ 2147483647 h 65"/>
              <a:gd name="T6" fmla="*/ 2147483647 w 94"/>
              <a:gd name="T7" fmla="*/ 2147483647 h 65"/>
              <a:gd name="T8" fmla="*/ 0 w 94"/>
              <a:gd name="T9" fmla="*/ 2147483647 h 65"/>
              <a:gd name="T10" fmla="*/ 0 60000 65536"/>
              <a:gd name="T11" fmla="*/ 0 60000 65536"/>
              <a:gd name="T12" fmla="*/ 0 60000 65536"/>
              <a:gd name="T13" fmla="*/ 0 60000 65536"/>
              <a:gd name="T14" fmla="*/ 0 60000 65536"/>
              <a:gd name="T15" fmla="*/ 0 w 94"/>
              <a:gd name="T16" fmla="*/ 0 h 65"/>
              <a:gd name="T17" fmla="*/ 94 w 94"/>
              <a:gd name="T18" fmla="*/ 65 h 65"/>
            </a:gdLst>
            <a:ahLst/>
            <a:cxnLst>
              <a:cxn ang="T10">
                <a:pos x="T0" y="T1"/>
              </a:cxn>
              <a:cxn ang="T11">
                <a:pos x="T2" y="T3"/>
              </a:cxn>
              <a:cxn ang="T12">
                <a:pos x="T4" y="T5"/>
              </a:cxn>
              <a:cxn ang="T13">
                <a:pos x="T6" y="T7"/>
              </a:cxn>
              <a:cxn ang="T14">
                <a:pos x="T8" y="T9"/>
              </a:cxn>
            </a:cxnLst>
            <a:rect l="T15" t="T16" r="T17" b="T18"/>
            <a:pathLst>
              <a:path w="94" h="65">
                <a:moveTo>
                  <a:pt x="0" y="44"/>
                </a:moveTo>
                <a:lnTo>
                  <a:pt x="16" y="0"/>
                </a:lnTo>
                <a:lnTo>
                  <a:pt x="77" y="13"/>
                </a:lnTo>
                <a:lnTo>
                  <a:pt x="94" y="65"/>
                </a:lnTo>
                <a:lnTo>
                  <a:pt x="0" y="44"/>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475" name="Freeform 36"/>
          <p:cNvSpPr>
            <a:spLocks noChangeAspect="1"/>
          </p:cNvSpPr>
          <p:nvPr/>
        </p:nvSpPr>
        <p:spPr bwMode="gray">
          <a:xfrm>
            <a:off x="2293943" y="1511300"/>
            <a:ext cx="65087" cy="14288"/>
          </a:xfrm>
          <a:custGeom>
            <a:avLst/>
            <a:gdLst>
              <a:gd name="T0" fmla="*/ 0 w 107"/>
              <a:gd name="T1" fmla="*/ 2147483647 h 22"/>
              <a:gd name="T2" fmla="*/ 2147483647 w 107"/>
              <a:gd name="T3" fmla="*/ 2147483647 h 22"/>
              <a:gd name="T4" fmla="*/ 2147483647 w 107"/>
              <a:gd name="T5" fmla="*/ 2147483647 h 22"/>
              <a:gd name="T6" fmla="*/ 2147483647 w 107"/>
              <a:gd name="T7" fmla="*/ 0 h 22"/>
              <a:gd name="T8" fmla="*/ 0 w 107"/>
              <a:gd name="T9" fmla="*/ 2147483647 h 22"/>
              <a:gd name="T10" fmla="*/ 0 60000 65536"/>
              <a:gd name="T11" fmla="*/ 0 60000 65536"/>
              <a:gd name="T12" fmla="*/ 0 60000 65536"/>
              <a:gd name="T13" fmla="*/ 0 60000 65536"/>
              <a:gd name="T14" fmla="*/ 0 60000 65536"/>
              <a:gd name="T15" fmla="*/ 0 w 107"/>
              <a:gd name="T16" fmla="*/ 0 h 22"/>
              <a:gd name="T17" fmla="*/ 107 w 107"/>
              <a:gd name="T18" fmla="*/ 22 h 22"/>
            </a:gdLst>
            <a:ahLst/>
            <a:cxnLst>
              <a:cxn ang="T10">
                <a:pos x="T0" y="T1"/>
              </a:cxn>
              <a:cxn ang="T11">
                <a:pos x="T2" y="T3"/>
              </a:cxn>
              <a:cxn ang="T12">
                <a:pos x="T4" y="T5"/>
              </a:cxn>
              <a:cxn ang="T13">
                <a:pos x="T6" y="T7"/>
              </a:cxn>
              <a:cxn ang="T14">
                <a:pos x="T8" y="T9"/>
              </a:cxn>
            </a:cxnLst>
            <a:rect l="T15" t="T16" r="T17" b="T18"/>
            <a:pathLst>
              <a:path w="107" h="22">
                <a:moveTo>
                  <a:pt x="0" y="8"/>
                </a:moveTo>
                <a:lnTo>
                  <a:pt x="25" y="22"/>
                </a:lnTo>
                <a:lnTo>
                  <a:pt x="107" y="8"/>
                </a:lnTo>
                <a:lnTo>
                  <a:pt x="29" y="0"/>
                </a:lnTo>
                <a:lnTo>
                  <a:pt x="0" y="8"/>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476" name="Freeform 37"/>
          <p:cNvSpPr>
            <a:spLocks noChangeAspect="1"/>
          </p:cNvSpPr>
          <p:nvPr/>
        </p:nvSpPr>
        <p:spPr bwMode="gray">
          <a:xfrm>
            <a:off x="2305053" y="1684338"/>
            <a:ext cx="112713" cy="87312"/>
          </a:xfrm>
          <a:custGeom>
            <a:avLst/>
            <a:gdLst>
              <a:gd name="T0" fmla="*/ 0 w 186"/>
              <a:gd name="T1" fmla="*/ 2147483647 h 133"/>
              <a:gd name="T2" fmla="*/ 2147483647 w 186"/>
              <a:gd name="T3" fmla="*/ 2147483647 h 133"/>
              <a:gd name="T4" fmla="*/ 2147483647 w 186"/>
              <a:gd name="T5" fmla="*/ 2147483647 h 133"/>
              <a:gd name="T6" fmla="*/ 2147483647 w 186"/>
              <a:gd name="T7" fmla="*/ 2147483647 h 133"/>
              <a:gd name="T8" fmla="*/ 2147483647 w 186"/>
              <a:gd name="T9" fmla="*/ 2147483647 h 133"/>
              <a:gd name="T10" fmla="*/ 2147483647 w 186"/>
              <a:gd name="T11" fmla="*/ 2147483647 h 133"/>
              <a:gd name="T12" fmla="*/ 2147483647 w 186"/>
              <a:gd name="T13" fmla="*/ 2147483647 h 133"/>
              <a:gd name="T14" fmla="*/ 2147483647 w 186"/>
              <a:gd name="T15" fmla="*/ 2147483647 h 133"/>
              <a:gd name="T16" fmla="*/ 2147483647 w 186"/>
              <a:gd name="T17" fmla="*/ 2147483647 h 133"/>
              <a:gd name="T18" fmla="*/ 2147483647 w 186"/>
              <a:gd name="T19" fmla="*/ 0 h 133"/>
              <a:gd name="T20" fmla="*/ 2147483647 w 186"/>
              <a:gd name="T21" fmla="*/ 2147483647 h 133"/>
              <a:gd name="T22" fmla="*/ 0 w 186"/>
              <a:gd name="T23" fmla="*/ 2147483647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
              <a:gd name="T37" fmla="*/ 0 h 133"/>
              <a:gd name="T38" fmla="*/ 186 w 186"/>
              <a:gd name="T39" fmla="*/ 133 h 1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 h="133">
                <a:moveTo>
                  <a:pt x="0" y="21"/>
                </a:moveTo>
                <a:lnTo>
                  <a:pt x="5" y="84"/>
                </a:lnTo>
                <a:lnTo>
                  <a:pt x="24" y="95"/>
                </a:lnTo>
                <a:lnTo>
                  <a:pt x="17" y="131"/>
                </a:lnTo>
                <a:lnTo>
                  <a:pt x="46" y="133"/>
                </a:lnTo>
                <a:lnTo>
                  <a:pt x="76" y="104"/>
                </a:lnTo>
                <a:lnTo>
                  <a:pt x="46" y="84"/>
                </a:lnTo>
                <a:lnTo>
                  <a:pt x="122" y="84"/>
                </a:lnTo>
                <a:lnTo>
                  <a:pt x="186" y="8"/>
                </a:lnTo>
                <a:lnTo>
                  <a:pt x="14" y="0"/>
                </a:lnTo>
                <a:lnTo>
                  <a:pt x="38" y="24"/>
                </a:lnTo>
                <a:lnTo>
                  <a:pt x="0" y="21"/>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477" name="Freeform 38"/>
          <p:cNvSpPr>
            <a:spLocks noChangeAspect="1"/>
          </p:cNvSpPr>
          <p:nvPr/>
        </p:nvSpPr>
        <p:spPr bwMode="gray">
          <a:xfrm>
            <a:off x="2381250" y="1227138"/>
            <a:ext cx="654050" cy="360362"/>
          </a:xfrm>
          <a:custGeom>
            <a:avLst/>
            <a:gdLst>
              <a:gd name="T0" fmla="*/ 2147483647 w 1066"/>
              <a:gd name="T1" fmla="*/ 2147483647 h 543"/>
              <a:gd name="T2" fmla="*/ 2147483647 w 1066"/>
              <a:gd name="T3" fmla="*/ 2147483647 h 543"/>
              <a:gd name="T4" fmla="*/ 2147483647 w 1066"/>
              <a:gd name="T5" fmla="*/ 2147483647 h 543"/>
              <a:gd name="T6" fmla="*/ 2147483647 w 1066"/>
              <a:gd name="T7" fmla="*/ 2147483647 h 543"/>
              <a:gd name="T8" fmla="*/ 2147483647 w 1066"/>
              <a:gd name="T9" fmla="*/ 2147483647 h 543"/>
              <a:gd name="T10" fmla="*/ 2147483647 w 1066"/>
              <a:gd name="T11" fmla="*/ 2147483647 h 543"/>
              <a:gd name="T12" fmla="*/ 2147483647 w 1066"/>
              <a:gd name="T13" fmla="*/ 2147483647 h 543"/>
              <a:gd name="T14" fmla="*/ 2147483647 w 1066"/>
              <a:gd name="T15" fmla="*/ 2147483647 h 543"/>
              <a:gd name="T16" fmla="*/ 2147483647 w 1066"/>
              <a:gd name="T17" fmla="*/ 2147483647 h 543"/>
              <a:gd name="T18" fmla="*/ 2147483647 w 1066"/>
              <a:gd name="T19" fmla="*/ 2147483647 h 543"/>
              <a:gd name="T20" fmla="*/ 2147483647 w 1066"/>
              <a:gd name="T21" fmla="*/ 2147483647 h 543"/>
              <a:gd name="T22" fmla="*/ 2147483647 w 1066"/>
              <a:gd name="T23" fmla="*/ 2147483647 h 543"/>
              <a:gd name="T24" fmla="*/ 2147483647 w 1066"/>
              <a:gd name="T25" fmla="*/ 2147483647 h 543"/>
              <a:gd name="T26" fmla="*/ 2147483647 w 1066"/>
              <a:gd name="T27" fmla="*/ 2147483647 h 543"/>
              <a:gd name="T28" fmla="*/ 2147483647 w 1066"/>
              <a:gd name="T29" fmla="*/ 2147483647 h 543"/>
              <a:gd name="T30" fmla="*/ 2147483647 w 1066"/>
              <a:gd name="T31" fmla="*/ 2147483647 h 543"/>
              <a:gd name="T32" fmla="*/ 2147483647 w 1066"/>
              <a:gd name="T33" fmla="*/ 2147483647 h 543"/>
              <a:gd name="T34" fmla="*/ 2147483647 w 1066"/>
              <a:gd name="T35" fmla="*/ 2147483647 h 543"/>
              <a:gd name="T36" fmla="*/ 2147483647 w 1066"/>
              <a:gd name="T37" fmla="*/ 2147483647 h 543"/>
              <a:gd name="T38" fmla="*/ 2147483647 w 1066"/>
              <a:gd name="T39" fmla="*/ 2147483647 h 543"/>
              <a:gd name="T40" fmla="*/ 2147483647 w 1066"/>
              <a:gd name="T41" fmla="*/ 2147483647 h 543"/>
              <a:gd name="T42" fmla="*/ 2147483647 w 1066"/>
              <a:gd name="T43" fmla="*/ 2147483647 h 543"/>
              <a:gd name="T44" fmla="*/ 2147483647 w 1066"/>
              <a:gd name="T45" fmla="*/ 2147483647 h 543"/>
              <a:gd name="T46" fmla="*/ 2147483647 w 1066"/>
              <a:gd name="T47" fmla="*/ 2147483647 h 543"/>
              <a:gd name="T48" fmla="*/ 2147483647 w 1066"/>
              <a:gd name="T49" fmla="*/ 2147483647 h 543"/>
              <a:gd name="T50" fmla="*/ 2147483647 w 1066"/>
              <a:gd name="T51" fmla="*/ 2147483647 h 543"/>
              <a:gd name="T52" fmla="*/ 2147483647 w 1066"/>
              <a:gd name="T53" fmla="*/ 2147483647 h 543"/>
              <a:gd name="T54" fmla="*/ 2147483647 w 1066"/>
              <a:gd name="T55" fmla="*/ 2147483647 h 543"/>
              <a:gd name="T56" fmla="*/ 2147483647 w 1066"/>
              <a:gd name="T57" fmla="*/ 2147483647 h 543"/>
              <a:gd name="T58" fmla="*/ 2147483647 w 1066"/>
              <a:gd name="T59" fmla="*/ 2147483647 h 543"/>
              <a:gd name="T60" fmla="*/ 2147483647 w 1066"/>
              <a:gd name="T61" fmla="*/ 2147483647 h 543"/>
              <a:gd name="T62" fmla="*/ 2147483647 w 1066"/>
              <a:gd name="T63" fmla="*/ 2147483647 h 543"/>
              <a:gd name="T64" fmla="*/ 2147483647 w 1066"/>
              <a:gd name="T65" fmla="*/ 2147483647 h 543"/>
              <a:gd name="T66" fmla="*/ 2147483647 w 1066"/>
              <a:gd name="T67" fmla="*/ 2147483647 h 543"/>
              <a:gd name="T68" fmla="*/ 2147483647 w 1066"/>
              <a:gd name="T69" fmla="*/ 2147483647 h 543"/>
              <a:gd name="T70" fmla="*/ 2147483647 w 1066"/>
              <a:gd name="T71" fmla="*/ 2147483647 h 543"/>
              <a:gd name="T72" fmla="*/ 2147483647 w 1066"/>
              <a:gd name="T73" fmla="*/ 2147483647 h 543"/>
              <a:gd name="T74" fmla="*/ 2147483647 w 1066"/>
              <a:gd name="T75" fmla="*/ 0 h 543"/>
              <a:gd name="T76" fmla="*/ 2147483647 w 1066"/>
              <a:gd name="T77" fmla="*/ 2147483647 h 543"/>
              <a:gd name="T78" fmla="*/ 2147483647 w 1066"/>
              <a:gd name="T79" fmla="*/ 2147483647 h 543"/>
              <a:gd name="T80" fmla="*/ 2147483647 w 1066"/>
              <a:gd name="T81" fmla="*/ 2147483647 h 543"/>
              <a:gd name="T82" fmla="*/ 2147483647 w 1066"/>
              <a:gd name="T83" fmla="*/ 2147483647 h 543"/>
              <a:gd name="T84" fmla="*/ 2147483647 w 1066"/>
              <a:gd name="T85" fmla="*/ 2147483647 h 543"/>
              <a:gd name="T86" fmla="*/ 2147483647 w 1066"/>
              <a:gd name="T87" fmla="*/ 2147483647 h 5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66"/>
              <a:gd name="T133" fmla="*/ 0 h 543"/>
              <a:gd name="T134" fmla="*/ 1066 w 1066"/>
              <a:gd name="T135" fmla="*/ 543 h 5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66" h="543">
                <a:moveTo>
                  <a:pt x="0" y="128"/>
                </a:moveTo>
                <a:lnTo>
                  <a:pt x="93" y="128"/>
                </a:lnTo>
                <a:lnTo>
                  <a:pt x="60" y="148"/>
                </a:lnTo>
                <a:lnTo>
                  <a:pt x="192" y="133"/>
                </a:lnTo>
                <a:lnTo>
                  <a:pt x="77" y="148"/>
                </a:lnTo>
                <a:lnTo>
                  <a:pt x="114" y="157"/>
                </a:lnTo>
                <a:lnTo>
                  <a:pt x="75" y="159"/>
                </a:lnTo>
                <a:lnTo>
                  <a:pt x="90" y="174"/>
                </a:lnTo>
                <a:lnTo>
                  <a:pt x="260" y="153"/>
                </a:lnTo>
                <a:lnTo>
                  <a:pt x="93" y="185"/>
                </a:lnTo>
                <a:lnTo>
                  <a:pt x="166" y="212"/>
                </a:lnTo>
                <a:lnTo>
                  <a:pt x="232" y="173"/>
                </a:lnTo>
                <a:lnTo>
                  <a:pt x="344" y="166"/>
                </a:lnTo>
                <a:lnTo>
                  <a:pt x="226" y="181"/>
                </a:lnTo>
                <a:lnTo>
                  <a:pt x="198" y="212"/>
                </a:lnTo>
                <a:lnTo>
                  <a:pt x="268" y="215"/>
                </a:lnTo>
                <a:lnTo>
                  <a:pt x="344" y="184"/>
                </a:lnTo>
                <a:lnTo>
                  <a:pt x="292" y="213"/>
                </a:lnTo>
                <a:lnTo>
                  <a:pt x="344" y="213"/>
                </a:lnTo>
                <a:lnTo>
                  <a:pt x="422" y="191"/>
                </a:lnTo>
                <a:lnTo>
                  <a:pt x="412" y="161"/>
                </a:lnTo>
                <a:lnTo>
                  <a:pt x="499" y="137"/>
                </a:lnTo>
                <a:lnTo>
                  <a:pt x="437" y="188"/>
                </a:lnTo>
                <a:lnTo>
                  <a:pt x="572" y="179"/>
                </a:lnTo>
                <a:lnTo>
                  <a:pt x="297" y="229"/>
                </a:lnTo>
                <a:lnTo>
                  <a:pt x="361" y="281"/>
                </a:lnTo>
                <a:lnTo>
                  <a:pt x="415" y="281"/>
                </a:lnTo>
                <a:lnTo>
                  <a:pt x="386" y="292"/>
                </a:lnTo>
                <a:lnTo>
                  <a:pt x="280" y="237"/>
                </a:lnTo>
                <a:lnTo>
                  <a:pt x="191" y="229"/>
                </a:lnTo>
                <a:lnTo>
                  <a:pt x="187" y="251"/>
                </a:lnTo>
                <a:lnTo>
                  <a:pt x="229" y="263"/>
                </a:lnTo>
                <a:lnTo>
                  <a:pt x="190" y="272"/>
                </a:lnTo>
                <a:lnTo>
                  <a:pt x="297" y="329"/>
                </a:lnTo>
                <a:lnTo>
                  <a:pt x="253" y="333"/>
                </a:lnTo>
                <a:lnTo>
                  <a:pt x="362" y="336"/>
                </a:lnTo>
                <a:lnTo>
                  <a:pt x="301" y="350"/>
                </a:lnTo>
                <a:lnTo>
                  <a:pt x="334" y="369"/>
                </a:lnTo>
                <a:lnTo>
                  <a:pt x="236" y="339"/>
                </a:lnTo>
                <a:lnTo>
                  <a:pt x="179" y="351"/>
                </a:lnTo>
                <a:lnTo>
                  <a:pt x="157" y="400"/>
                </a:lnTo>
                <a:lnTo>
                  <a:pt x="212" y="384"/>
                </a:lnTo>
                <a:lnTo>
                  <a:pt x="203" y="401"/>
                </a:lnTo>
                <a:lnTo>
                  <a:pt x="224" y="401"/>
                </a:lnTo>
                <a:lnTo>
                  <a:pt x="256" y="365"/>
                </a:lnTo>
                <a:lnTo>
                  <a:pt x="245" y="394"/>
                </a:lnTo>
                <a:lnTo>
                  <a:pt x="276" y="399"/>
                </a:lnTo>
                <a:lnTo>
                  <a:pt x="216" y="412"/>
                </a:lnTo>
                <a:lnTo>
                  <a:pt x="253" y="413"/>
                </a:lnTo>
                <a:lnTo>
                  <a:pt x="224" y="424"/>
                </a:lnTo>
                <a:lnTo>
                  <a:pt x="249" y="444"/>
                </a:lnTo>
                <a:lnTo>
                  <a:pt x="292" y="444"/>
                </a:lnTo>
                <a:lnTo>
                  <a:pt x="334" y="405"/>
                </a:lnTo>
                <a:lnTo>
                  <a:pt x="260" y="461"/>
                </a:lnTo>
                <a:lnTo>
                  <a:pt x="190" y="420"/>
                </a:lnTo>
                <a:lnTo>
                  <a:pt x="127" y="427"/>
                </a:lnTo>
                <a:lnTo>
                  <a:pt x="181" y="470"/>
                </a:lnTo>
                <a:lnTo>
                  <a:pt x="90" y="494"/>
                </a:lnTo>
                <a:lnTo>
                  <a:pt x="99" y="526"/>
                </a:lnTo>
                <a:lnTo>
                  <a:pt x="116" y="497"/>
                </a:lnTo>
                <a:lnTo>
                  <a:pt x="119" y="526"/>
                </a:lnTo>
                <a:lnTo>
                  <a:pt x="182" y="512"/>
                </a:lnTo>
                <a:lnTo>
                  <a:pt x="226" y="538"/>
                </a:lnTo>
                <a:lnTo>
                  <a:pt x="258" y="537"/>
                </a:lnTo>
                <a:lnTo>
                  <a:pt x="235" y="515"/>
                </a:lnTo>
                <a:lnTo>
                  <a:pt x="297" y="522"/>
                </a:lnTo>
                <a:lnTo>
                  <a:pt x="292" y="503"/>
                </a:lnTo>
                <a:lnTo>
                  <a:pt x="320" y="526"/>
                </a:lnTo>
                <a:lnTo>
                  <a:pt x="336" y="521"/>
                </a:lnTo>
                <a:lnTo>
                  <a:pt x="328" y="505"/>
                </a:lnTo>
                <a:lnTo>
                  <a:pt x="378" y="521"/>
                </a:lnTo>
                <a:lnTo>
                  <a:pt x="379" y="543"/>
                </a:lnTo>
                <a:lnTo>
                  <a:pt x="470" y="521"/>
                </a:lnTo>
                <a:lnTo>
                  <a:pt x="487" y="489"/>
                </a:lnTo>
                <a:lnTo>
                  <a:pt x="445" y="497"/>
                </a:lnTo>
                <a:lnTo>
                  <a:pt x="445" y="468"/>
                </a:lnTo>
                <a:lnTo>
                  <a:pt x="344" y="467"/>
                </a:lnTo>
                <a:lnTo>
                  <a:pt x="478" y="460"/>
                </a:lnTo>
                <a:lnTo>
                  <a:pt x="498" y="438"/>
                </a:lnTo>
                <a:lnTo>
                  <a:pt x="478" y="411"/>
                </a:lnTo>
                <a:lnTo>
                  <a:pt x="555" y="412"/>
                </a:lnTo>
                <a:lnTo>
                  <a:pt x="571" y="401"/>
                </a:lnTo>
                <a:lnTo>
                  <a:pt x="519" y="394"/>
                </a:lnTo>
                <a:lnTo>
                  <a:pt x="588" y="391"/>
                </a:lnTo>
                <a:lnTo>
                  <a:pt x="542" y="373"/>
                </a:lnTo>
                <a:lnTo>
                  <a:pt x="598" y="361"/>
                </a:lnTo>
                <a:lnTo>
                  <a:pt x="594" y="347"/>
                </a:lnTo>
                <a:lnTo>
                  <a:pt x="492" y="339"/>
                </a:lnTo>
                <a:lnTo>
                  <a:pt x="550" y="327"/>
                </a:lnTo>
                <a:lnTo>
                  <a:pt x="490" y="323"/>
                </a:lnTo>
                <a:lnTo>
                  <a:pt x="598" y="333"/>
                </a:lnTo>
                <a:lnTo>
                  <a:pt x="602" y="318"/>
                </a:lnTo>
                <a:lnTo>
                  <a:pt x="489" y="312"/>
                </a:lnTo>
                <a:lnTo>
                  <a:pt x="636" y="292"/>
                </a:lnTo>
                <a:lnTo>
                  <a:pt x="597" y="274"/>
                </a:lnTo>
                <a:lnTo>
                  <a:pt x="702" y="281"/>
                </a:lnTo>
                <a:lnTo>
                  <a:pt x="735" y="251"/>
                </a:lnTo>
                <a:lnTo>
                  <a:pt x="682" y="248"/>
                </a:lnTo>
                <a:lnTo>
                  <a:pt x="751" y="246"/>
                </a:lnTo>
                <a:lnTo>
                  <a:pt x="742" y="224"/>
                </a:lnTo>
                <a:lnTo>
                  <a:pt x="775" y="229"/>
                </a:lnTo>
                <a:lnTo>
                  <a:pt x="954" y="139"/>
                </a:lnTo>
                <a:lnTo>
                  <a:pt x="756" y="171"/>
                </a:lnTo>
                <a:lnTo>
                  <a:pt x="866" y="133"/>
                </a:lnTo>
                <a:lnTo>
                  <a:pt x="799" y="137"/>
                </a:lnTo>
                <a:lnTo>
                  <a:pt x="784" y="120"/>
                </a:lnTo>
                <a:lnTo>
                  <a:pt x="907" y="128"/>
                </a:lnTo>
                <a:lnTo>
                  <a:pt x="1066" y="82"/>
                </a:lnTo>
                <a:lnTo>
                  <a:pt x="1065" y="60"/>
                </a:lnTo>
                <a:lnTo>
                  <a:pt x="998" y="60"/>
                </a:lnTo>
                <a:lnTo>
                  <a:pt x="982" y="22"/>
                </a:lnTo>
                <a:lnTo>
                  <a:pt x="799" y="39"/>
                </a:lnTo>
                <a:lnTo>
                  <a:pt x="878" y="14"/>
                </a:lnTo>
                <a:lnTo>
                  <a:pt x="635" y="0"/>
                </a:lnTo>
                <a:lnTo>
                  <a:pt x="615" y="18"/>
                </a:lnTo>
                <a:lnTo>
                  <a:pt x="632" y="28"/>
                </a:lnTo>
                <a:lnTo>
                  <a:pt x="588" y="10"/>
                </a:lnTo>
                <a:lnTo>
                  <a:pt x="479" y="11"/>
                </a:lnTo>
                <a:lnTo>
                  <a:pt x="556" y="48"/>
                </a:lnTo>
                <a:lnTo>
                  <a:pt x="530" y="60"/>
                </a:lnTo>
                <a:lnTo>
                  <a:pt x="490" y="21"/>
                </a:lnTo>
                <a:lnTo>
                  <a:pt x="390" y="17"/>
                </a:lnTo>
                <a:lnTo>
                  <a:pt x="411" y="34"/>
                </a:lnTo>
                <a:lnTo>
                  <a:pt x="335" y="28"/>
                </a:lnTo>
                <a:lnTo>
                  <a:pt x="372" y="54"/>
                </a:lnTo>
                <a:lnTo>
                  <a:pt x="313" y="38"/>
                </a:lnTo>
                <a:lnTo>
                  <a:pt x="331" y="54"/>
                </a:lnTo>
                <a:lnTo>
                  <a:pt x="296" y="60"/>
                </a:lnTo>
                <a:lnTo>
                  <a:pt x="373" y="95"/>
                </a:lnTo>
                <a:lnTo>
                  <a:pt x="207" y="55"/>
                </a:lnTo>
                <a:lnTo>
                  <a:pt x="165" y="84"/>
                </a:lnTo>
                <a:lnTo>
                  <a:pt x="230" y="97"/>
                </a:lnTo>
                <a:lnTo>
                  <a:pt x="119" y="87"/>
                </a:lnTo>
                <a:lnTo>
                  <a:pt x="0" y="128"/>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478" name="Freeform 39"/>
          <p:cNvSpPr>
            <a:spLocks noChangeAspect="1"/>
          </p:cNvSpPr>
          <p:nvPr/>
        </p:nvSpPr>
        <p:spPr bwMode="gray">
          <a:xfrm>
            <a:off x="2424118" y="1693863"/>
            <a:ext cx="606425" cy="468312"/>
          </a:xfrm>
          <a:custGeom>
            <a:avLst/>
            <a:gdLst>
              <a:gd name="T0" fmla="*/ 2147483647 w 997"/>
              <a:gd name="T1" fmla="*/ 2147483647 h 707"/>
              <a:gd name="T2" fmla="*/ 2147483647 w 997"/>
              <a:gd name="T3" fmla="*/ 0 h 707"/>
              <a:gd name="T4" fmla="*/ 2147483647 w 997"/>
              <a:gd name="T5" fmla="*/ 2147483647 h 707"/>
              <a:gd name="T6" fmla="*/ 2147483647 w 997"/>
              <a:gd name="T7" fmla="*/ 2147483647 h 707"/>
              <a:gd name="T8" fmla="*/ 2147483647 w 997"/>
              <a:gd name="T9" fmla="*/ 2147483647 h 707"/>
              <a:gd name="T10" fmla="*/ 2147483647 w 997"/>
              <a:gd name="T11" fmla="*/ 2147483647 h 707"/>
              <a:gd name="T12" fmla="*/ 2147483647 w 997"/>
              <a:gd name="T13" fmla="*/ 2147483647 h 707"/>
              <a:gd name="T14" fmla="*/ 2147483647 w 997"/>
              <a:gd name="T15" fmla="*/ 2147483647 h 707"/>
              <a:gd name="T16" fmla="*/ 2147483647 w 997"/>
              <a:gd name="T17" fmla="*/ 2147483647 h 707"/>
              <a:gd name="T18" fmla="*/ 2147483647 w 997"/>
              <a:gd name="T19" fmla="*/ 2147483647 h 707"/>
              <a:gd name="T20" fmla="*/ 2147483647 w 997"/>
              <a:gd name="T21" fmla="*/ 2147483647 h 707"/>
              <a:gd name="T22" fmla="*/ 2147483647 w 997"/>
              <a:gd name="T23" fmla="*/ 2147483647 h 707"/>
              <a:gd name="T24" fmla="*/ 2147483647 w 997"/>
              <a:gd name="T25" fmla="*/ 2147483647 h 707"/>
              <a:gd name="T26" fmla="*/ 2147483647 w 997"/>
              <a:gd name="T27" fmla="*/ 2147483647 h 707"/>
              <a:gd name="T28" fmla="*/ 2147483647 w 997"/>
              <a:gd name="T29" fmla="*/ 2147483647 h 707"/>
              <a:gd name="T30" fmla="*/ 2147483647 w 997"/>
              <a:gd name="T31" fmla="*/ 2147483647 h 707"/>
              <a:gd name="T32" fmla="*/ 2147483647 w 997"/>
              <a:gd name="T33" fmla="*/ 2147483647 h 707"/>
              <a:gd name="T34" fmla="*/ 2147483647 w 997"/>
              <a:gd name="T35" fmla="*/ 2147483647 h 707"/>
              <a:gd name="T36" fmla="*/ 2147483647 w 997"/>
              <a:gd name="T37" fmla="*/ 2147483647 h 707"/>
              <a:gd name="T38" fmla="*/ 2147483647 w 997"/>
              <a:gd name="T39" fmla="*/ 2147483647 h 707"/>
              <a:gd name="T40" fmla="*/ 2147483647 w 997"/>
              <a:gd name="T41" fmla="*/ 2147483647 h 707"/>
              <a:gd name="T42" fmla="*/ 2147483647 w 997"/>
              <a:gd name="T43" fmla="*/ 2147483647 h 707"/>
              <a:gd name="T44" fmla="*/ 2147483647 w 997"/>
              <a:gd name="T45" fmla="*/ 2147483647 h 707"/>
              <a:gd name="T46" fmla="*/ 2147483647 w 997"/>
              <a:gd name="T47" fmla="*/ 2147483647 h 707"/>
              <a:gd name="T48" fmla="*/ 2147483647 w 997"/>
              <a:gd name="T49" fmla="*/ 2147483647 h 707"/>
              <a:gd name="T50" fmla="*/ 2147483647 w 997"/>
              <a:gd name="T51" fmla="*/ 2147483647 h 707"/>
              <a:gd name="T52" fmla="*/ 2147483647 w 997"/>
              <a:gd name="T53" fmla="*/ 2147483647 h 707"/>
              <a:gd name="T54" fmla="*/ 2147483647 w 997"/>
              <a:gd name="T55" fmla="*/ 2147483647 h 707"/>
              <a:gd name="T56" fmla="*/ 2147483647 w 997"/>
              <a:gd name="T57" fmla="*/ 2147483647 h 707"/>
              <a:gd name="T58" fmla="*/ 2147483647 w 997"/>
              <a:gd name="T59" fmla="*/ 2147483647 h 707"/>
              <a:gd name="T60" fmla="*/ 2147483647 w 997"/>
              <a:gd name="T61" fmla="*/ 2147483647 h 707"/>
              <a:gd name="T62" fmla="*/ 2147483647 w 997"/>
              <a:gd name="T63" fmla="*/ 2147483647 h 707"/>
              <a:gd name="T64" fmla="*/ 2147483647 w 997"/>
              <a:gd name="T65" fmla="*/ 2147483647 h 707"/>
              <a:gd name="T66" fmla="*/ 2147483647 w 997"/>
              <a:gd name="T67" fmla="*/ 2147483647 h 707"/>
              <a:gd name="T68" fmla="*/ 2147483647 w 997"/>
              <a:gd name="T69" fmla="*/ 2147483647 h 707"/>
              <a:gd name="T70" fmla="*/ 2147483647 w 997"/>
              <a:gd name="T71" fmla="*/ 2147483647 h 707"/>
              <a:gd name="T72" fmla="*/ 2147483647 w 997"/>
              <a:gd name="T73" fmla="*/ 2147483647 h 707"/>
              <a:gd name="T74" fmla="*/ 2147483647 w 997"/>
              <a:gd name="T75" fmla="*/ 2147483647 h 707"/>
              <a:gd name="T76" fmla="*/ 2147483647 w 997"/>
              <a:gd name="T77" fmla="*/ 2147483647 h 707"/>
              <a:gd name="T78" fmla="*/ 2147483647 w 997"/>
              <a:gd name="T79" fmla="*/ 2147483647 h 707"/>
              <a:gd name="T80" fmla="*/ 2147483647 w 997"/>
              <a:gd name="T81" fmla="*/ 2147483647 h 707"/>
              <a:gd name="T82" fmla="*/ 2147483647 w 997"/>
              <a:gd name="T83" fmla="*/ 2147483647 h 707"/>
              <a:gd name="T84" fmla="*/ 2147483647 w 997"/>
              <a:gd name="T85" fmla="*/ 2147483647 h 707"/>
              <a:gd name="T86" fmla="*/ 2147483647 w 997"/>
              <a:gd name="T87" fmla="*/ 2147483647 h 707"/>
              <a:gd name="T88" fmla="*/ 2147483647 w 997"/>
              <a:gd name="T89" fmla="*/ 2147483647 h 707"/>
              <a:gd name="T90" fmla="*/ 2147483647 w 997"/>
              <a:gd name="T91" fmla="*/ 2147483647 h 707"/>
              <a:gd name="T92" fmla="*/ 2147483647 w 997"/>
              <a:gd name="T93" fmla="*/ 2147483647 h 707"/>
              <a:gd name="T94" fmla="*/ 2147483647 w 997"/>
              <a:gd name="T95" fmla="*/ 2147483647 h 707"/>
              <a:gd name="T96" fmla="*/ 2147483647 w 997"/>
              <a:gd name="T97" fmla="*/ 2147483647 h 707"/>
              <a:gd name="T98" fmla="*/ 2147483647 w 997"/>
              <a:gd name="T99" fmla="*/ 2147483647 h 707"/>
              <a:gd name="T100" fmla="*/ 2147483647 w 997"/>
              <a:gd name="T101" fmla="*/ 2147483647 h 707"/>
              <a:gd name="T102" fmla="*/ 2147483647 w 997"/>
              <a:gd name="T103" fmla="*/ 2147483647 h 707"/>
              <a:gd name="T104" fmla="*/ 0 w 997"/>
              <a:gd name="T105" fmla="*/ 2147483647 h 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97"/>
              <a:gd name="T160" fmla="*/ 0 h 707"/>
              <a:gd name="T161" fmla="*/ 997 w 997"/>
              <a:gd name="T162" fmla="*/ 707 h 7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97" h="707">
                <a:moveTo>
                  <a:pt x="0" y="158"/>
                </a:moveTo>
                <a:lnTo>
                  <a:pt x="8" y="82"/>
                </a:lnTo>
                <a:lnTo>
                  <a:pt x="49" y="25"/>
                </a:lnTo>
                <a:lnTo>
                  <a:pt x="119" y="0"/>
                </a:lnTo>
                <a:lnTo>
                  <a:pt x="176" y="10"/>
                </a:lnTo>
                <a:lnTo>
                  <a:pt x="115" y="82"/>
                </a:lnTo>
                <a:lnTo>
                  <a:pt x="131" y="125"/>
                </a:lnTo>
                <a:lnTo>
                  <a:pt x="176" y="167"/>
                </a:lnTo>
                <a:lnTo>
                  <a:pt x="119" y="183"/>
                </a:lnTo>
                <a:lnTo>
                  <a:pt x="179" y="182"/>
                </a:lnTo>
                <a:lnTo>
                  <a:pt x="186" y="144"/>
                </a:lnTo>
                <a:lnTo>
                  <a:pt x="142" y="122"/>
                </a:lnTo>
                <a:lnTo>
                  <a:pt x="179" y="98"/>
                </a:lnTo>
                <a:lnTo>
                  <a:pt x="151" y="63"/>
                </a:lnTo>
                <a:lnTo>
                  <a:pt x="209" y="72"/>
                </a:lnTo>
                <a:lnTo>
                  <a:pt x="157" y="55"/>
                </a:lnTo>
                <a:lnTo>
                  <a:pt x="217" y="59"/>
                </a:lnTo>
                <a:lnTo>
                  <a:pt x="175" y="34"/>
                </a:lnTo>
                <a:lnTo>
                  <a:pt x="224" y="37"/>
                </a:lnTo>
                <a:lnTo>
                  <a:pt x="255" y="10"/>
                </a:lnTo>
                <a:lnTo>
                  <a:pt x="295" y="8"/>
                </a:lnTo>
                <a:lnTo>
                  <a:pt x="297" y="41"/>
                </a:lnTo>
                <a:lnTo>
                  <a:pt x="327" y="55"/>
                </a:lnTo>
                <a:lnTo>
                  <a:pt x="316" y="125"/>
                </a:lnTo>
                <a:lnTo>
                  <a:pt x="355" y="92"/>
                </a:lnTo>
                <a:lnTo>
                  <a:pt x="378" y="106"/>
                </a:lnTo>
                <a:lnTo>
                  <a:pt x="432" y="73"/>
                </a:lnTo>
                <a:lnTo>
                  <a:pt x="515" y="92"/>
                </a:lnTo>
                <a:lnTo>
                  <a:pt x="549" y="125"/>
                </a:lnTo>
                <a:lnTo>
                  <a:pt x="525" y="144"/>
                </a:lnTo>
                <a:lnTo>
                  <a:pt x="574" y="136"/>
                </a:lnTo>
                <a:lnTo>
                  <a:pt x="558" y="156"/>
                </a:lnTo>
                <a:lnTo>
                  <a:pt x="587" y="167"/>
                </a:lnTo>
                <a:lnTo>
                  <a:pt x="611" y="142"/>
                </a:lnTo>
                <a:lnTo>
                  <a:pt x="648" y="155"/>
                </a:lnTo>
                <a:lnTo>
                  <a:pt x="658" y="176"/>
                </a:lnTo>
                <a:lnTo>
                  <a:pt x="626" y="182"/>
                </a:lnTo>
                <a:lnTo>
                  <a:pt x="675" y="182"/>
                </a:lnTo>
                <a:lnTo>
                  <a:pt x="668" y="209"/>
                </a:lnTo>
                <a:lnTo>
                  <a:pt x="702" y="194"/>
                </a:lnTo>
                <a:lnTo>
                  <a:pt x="680" y="217"/>
                </a:lnTo>
                <a:lnTo>
                  <a:pt x="751" y="211"/>
                </a:lnTo>
                <a:lnTo>
                  <a:pt x="712" y="235"/>
                </a:lnTo>
                <a:lnTo>
                  <a:pt x="745" y="235"/>
                </a:lnTo>
                <a:lnTo>
                  <a:pt x="732" y="252"/>
                </a:lnTo>
                <a:lnTo>
                  <a:pt x="763" y="229"/>
                </a:lnTo>
                <a:lnTo>
                  <a:pt x="795" y="253"/>
                </a:lnTo>
                <a:lnTo>
                  <a:pt x="738" y="274"/>
                </a:lnTo>
                <a:lnTo>
                  <a:pt x="821" y="291"/>
                </a:lnTo>
                <a:lnTo>
                  <a:pt x="749" y="296"/>
                </a:lnTo>
                <a:lnTo>
                  <a:pt x="777" y="308"/>
                </a:lnTo>
                <a:lnTo>
                  <a:pt x="755" y="330"/>
                </a:lnTo>
                <a:lnTo>
                  <a:pt x="838" y="372"/>
                </a:lnTo>
                <a:lnTo>
                  <a:pt x="878" y="364"/>
                </a:lnTo>
                <a:lnTo>
                  <a:pt x="898" y="414"/>
                </a:lnTo>
                <a:lnTo>
                  <a:pt x="940" y="411"/>
                </a:lnTo>
                <a:lnTo>
                  <a:pt x="933" y="432"/>
                </a:lnTo>
                <a:lnTo>
                  <a:pt x="997" y="444"/>
                </a:lnTo>
                <a:lnTo>
                  <a:pt x="988" y="471"/>
                </a:lnTo>
                <a:lnTo>
                  <a:pt x="958" y="466"/>
                </a:lnTo>
                <a:lnTo>
                  <a:pt x="971" y="483"/>
                </a:lnTo>
                <a:lnTo>
                  <a:pt x="955" y="507"/>
                </a:lnTo>
                <a:lnTo>
                  <a:pt x="926" y="496"/>
                </a:lnTo>
                <a:lnTo>
                  <a:pt x="921" y="546"/>
                </a:lnTo>
                <a:lnTo>
                  <a:pt x="807" y="454"/>
                </a:lnTo>
                <a:lnTo>
                  <a:pt x="765" y="463"/>
                </a:lnTo>
                <a:lnTo>
                  <a:pt x="795" y="484"/>
                </a:lnTo>
                <a:lnTo>
                  <a:pt x="772" y="507"/>
                </a:lnTo>
                <a:lnTo>
                  <a:pt x="790" y="506"/>
                </a:lnTo>
                <a:lnTo>
                  <a:pt x="815" y="551"/>
                </a:lnTo>
                <a:lnTo>
                  <a:pt x="870" y="562"/>
                </a:lnTo>
                <a:lnTo>
                  <a:pt x="865" y="588"/>
                </a:lnTo>
                <a:lnTo>
                  <a:pt x="896" y="610"/>
                </a:lnTo>
                <a:lnTo>
                  <a:pt x="880" y="672"/>
                </a:lnTo>
                <a:lnTo>
                  <a:pt x="738" y="609"/>
                </a:lnTo>
                <a:lnTo>
                  <a:pt x="832" y="707"/>
                </a:lnTo>
                <a:lnTo>
                  <a:pt x="653" y="652"/>
                </a:lnTo>
                <a:lnTo>
                  <a:pt x="628" y="619"/>
                </a:lnTo>
                <a:lnTo>
                  <a:pt x="652" y="616"/>
                </a:lnTo>
                <a:lnTo>
                  <a:pt x="595" y="597"/>
                </a:lnTo>
                <a:lnTo>
                  <a:pt x="578" y="559"/>
                </a:lnTo>
                <a:lnTo>
                  <a:pt x="533" y="546"/>
                </a:lnTo>
                <a:lnTo>
                  <a:pt x="531" y="572"/>
                </a:lnTo>
                <a:lnTo>
                  <a:pt x="504" y="559"/>
                </a:lnTo>
                <a:lnTo>
                  <a:pt x="465" y="583"/>
                </a:lnTo>
                <a:lnTo>
                  <a:pt x="415" y="559"/>
                </a:lnTo>
                <a:lnTo>
                  <a:pt x="442" y="516"/>
                </a:lnTo>
                <a:lnTo>
                  <a:pt x="574" y="516"/>
                </a:lnTo>
                <a:lnTo>
                  <a:pt x="542" y="473"/>
                </a:lnTo>
                <a:lnTo>
                  <a:pt x="617" y="411"/>
                </a:lnTo>
                <a:lnTo>
                  <a:pt x="564" y="328"/>
                </a:lnTo>
                <a:lnTo>
                  <a:pt x="527" y="320"/>
                </a:lnTo>
                <a:lnTo>
                  <a:pt x="548" y="306"/>
                </a:lnTo>
                <a:lnTo>
                  <a:pt x="466" y="329"/>
                </a:lnTo>
                <a:lnTo>
                  <a:pt x="465" y="304"/>
                </a:lnTo>
                <a:lnTo>
                  <a:pt x="496" y="291"/>
                </a:lnTo>
                <a:lnTo>
                  <a:pt x="433" y="259"/>
                </a:lnTo>
                <a:lnTo>
                  <a:pt x="432" y="233"/>
                </a:lnTo>
                <a:lnTo>
                  <a:pt x="377" y="220"/>
                </a:lnTo>
                <a:lnTo>
                  <a:pt x="390" y="254"/>
                </a:lnTo>
                <a:lnTo>
                  <a:pt x="294" y="242"/>
                </a:lnTo>
                <a:lnTo>
                  <a:pt x="318" y="262"/>
                </a:lnTo>
                <a:lnTo>
                  <a:pt x="66" y="227"/>
                </a:lnTo>
                <a:lnTo>
                  <a:pt x="22" y="182"/>
                </a:lnTo>
                <a:lnTo>
                  <a:pt x="101" y="184"/>
                </a:lnTo>
                <a:lnTo>
                  <a:pt x="0" y="158"/>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479" name="Freeform 40"/>
          <p:cNvSpPr>
            <a:spLocks noChangeAspect="1"/>
          </p:cNvSpPr>
          <p:nvPr/>
        </p:nvSpPr>
        <p:spPr bwMode="gray">
          <a:xfrm>
            <a:off x="2482850" y="2019300"/>
            <a:ext cx="139700" cy="101600"/>
          </a:xfrm>
          <a:custGeom>
            <a:avLst/>
            <a:gdLst>
              <a:gd name="T0" fmla="*/ 0 w 231"/>
              <a:gd name="T1" fmla="*/ 2147483647 h 154"/>
              <a:gd name="T2" fmla="*/ 2147483647 w 231"/>
              <a:gd name="T3" fmla="*/ 2147483647 h 154"/>
              <a:gd name="T4" fmla="*/ 2147483647 w 231"/>
              <a:gd name="T5" fmla="*/ 0 h 154"/>
              <a:gd name="T6" fmla="*/ 2147483647 w 231"/>
              <a:gd name="T7" fmla="*/ 2147483647 h 154"/>
              <a:gd name="T8" fmla="*/ 2147483647 w 231"/>
              <a:gd name="T9" fmla="*/ 2147483647 h 154"/>
              <a:gd name="T10" fmla="*/ 2147483647 w 231"/>
              <a:gd name="T11" fmla="*/ 2147483647 h 154"/>
              <a:gd name="T12" fmla="*/ 2147483647 w 231"/>
              <a:gd name="T13" fmla="*/ 2147483647 h 154"/>
              <a:gd name="T14" fmla="*/ 2147483647 w 231"/>
              <a:gd name="T15" fmla="*/ 2147483647 h 154"/>
              <a:gd name="T16" fmla="*/ 2147483647 w 231"/>
              <a:gd name="T17" fmla="*/ 2147483647 h 154"/>
              <a:gd name="T18" fmla="*/ 2147483647 w 231"/>
              <a:gd name="T19" fmla="*/ 2147483647 h 154"/>
              <a:gd name="T20" fmla="*/ 0 w 231"/>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1"/>
              <a:gd name="T34" fmla="*/ 0 h 154"/>
              <a:gd name="T35" fmla="*/ 231 w 231"/>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1" h="154">
                <a:moveTo>
                  <a:pt x="0" y="126"/>
                </a:moveTo>
                <a:lnTo>
                  <a:pt x="34" y="95"/>
                </a:lnTo>
                <a:lnTo>
                  <a:pt x="56" y="0"/>
                </a:lnTo>
                <a:lnTo>
                  <a:pt x="75" y="34"/>
                </a:lnTo>
                <a:lnTo>
                  <a:pt x="128" y="43"/>
                </a:lnTo>
                <a:lnTo>
                  <a:pt x="231" y="112"/>
                </a:lnTo>
                <a:lnTo>
                  <a:pt x="217" y="137"/>
                </a:lnTo>
                <a:lnTo>
                  <a:pt x="124" y="104"/>
                </a:lnTo>
                <a:lnTo>
                  <a:pt x="67" y="154"/>
                </a:lnTo>
                <a:lnTo>
                  <a:pt x="52" y="112"/>
                </a:lnTo>
                <a:lnTo>
                  <a:pt x="0" y="126"/>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480" name="Freeform 41"/>
          <p:cNvSpPr>
            <a:spLocks noChangeAspect="1"/>
          </p:cNvSpPr>
          <p:nvPr/>
        </p:nvSpPr>
        <p:spPr bwMode="gray">
          <a:xfrm>
            <a:off x="3074988" y="2498725"/>
            <a:ext cx="139700" cy="147638"/>
          </a:xfrm>
          <a:custGeom>
            <a:avLst/>
            <a:gdLst>
              <a:gd name="T0" fmla="*/ 0 w 234"/>
              <a:gd name="T1" fmla="*/ 2147483647 h 223"/>
              <a:gd name="T2" fmla="*/ 2147483647 w 234"/>
              <a:gd name="T3" fmla="*/ 2147483647 h 223"/>
              <a:gd name="T4" fmla="*/ 2147483647 w 234"/>
              <a:gd name="T5" fmla="*/ 0 h 223"/>
              <a:gd name="T6" fmla="*/ 2147483647 w 234"/>
              <a:gd name="T7" fmla="*/ 2147483647 h 223"/>
              <a:gd name="T8" fmla="*/ 2147483647 w 234"/>
              <a:gd name="T9" fmla="*/ 2147483647 h 223"/>
              <a:gd name="T10" fmla="*/ 2147483647 w 234"/>
              <a:gd name="T11" fmla="*/ 2147483647 h 223"/>
              <a:gd name="T12" fmla="*/ 2147483647 w 234"/>
              <a:gd name="T13" fmla="*/ 2147483647 h 223"/>
              <a:gd name="T14" fmla="*/ 2147483647 w 234"/>
              <a:gd name="T15" fmla="*/ 2147483647 h 223"/>
              <a:gd name="T16" fmla="*/ 2147483647 w 234"/>
              <a:gd name="T17" fmla="*/ 2147483647 h 223"/>
              <a:gd name="T18" fmla="*/ 2147483647 w 234"/>
              <a:gd name="T19" fmla="*/ 2147483647 h 223"/>
              <a:gd name="T20" fmla="*/ 2147483647 w 234"/>
              <a:gd name="T21" fmla="*/ 2147483647 h 223"/>
              <a:gd name="T22" fmla="*/ 2147483647 w 234"/>
              <a:gd name="T23" fmla="*/ 2147483647 h 223"/>
              <a:gd name="T24" fmla="*/ 2147483647 w 234"/>
              <a:gd name="T25" fmla="*/ 2147483647 h 223"/>
              <a:gd name="T26" fmla="*/ 2147483647 w 234"/>
              <a:gd name="T27" fmla="*/ 2147483647 h 223"/>
              <a:gd name="T28" fmla="*/ 2147483647 w 234"/>
              <a:gd name="T29" fmla="*/ 2147483647 h 223"/>
              <a:gd name="T30" fmla="*/ 2147483647 w 234"/>
              <a:gd name="T31" fmla="*/ 2147483647 h 223"/>
              <a:gd name="T32" fmla="*/ 2147483647 w 234"/>
              <a:gd name="T33" fmla="*/ 2147483647 h 223"/>
              <a:gd name="T34" fmla="*/ 2147483647 w 234"/>
              <a:gd name="T35" fmla="*/ 2147483647 h 223"/>
              <a:gd name="T36" fmla="*/ 2147483647 w 234"/>
              <a:gd name="T37" fmla="*/ 2147483647 h 223"/>
              <a:gd name="T38" fmla="*/ 2147483647 w 234"/>
              <a:gd name="T39" fmla="*/ 2147483647 h 223"/>
              <a:gd name="T40" fmla="*/ 0 w 234"/>
              <a:gd name="T41" fmla="*/ 2147483647 h 2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4"/>
              <a:gd name="T64" fmla="*/ 0 h 223"/>
              <a:gd name="T65" fmla="*/ 234 w 234"/>
              <a:gd name="T66" fmla="*/ 223 h 2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4" h="223">
                <a:moveTo>
                  <a:pt x="0" y="174"/>
                </a:moveTo>
                <a:lnTo>
                  <a:pt x="95" y="11"/>
                </a:lnTo>
                <a:lnTo>
                  <a:pt x="133" y="0"/>
                </a:lnTo>
                <a:lnTo>
                  <a:pt x="89" y="87"/>
                </a:lnTo>
                <a:lnTo>
                  <a:pt x="119" y="68"/>
                </a:lnTo>
                <a:lnTo>
                  <a:pt x="138" y="104"/>
                </a:lnTo>
                <a:lnTo>
                  <a:pt x="201" y="104"/>
                </a:lnTo>
                <a:lnTo>
                  <a:pt x="187" y="139"/>
                </a:lnTo>
                <a:lnTo>
                  <a:pt x="219" y="136"/>
                </a:lnTo>
                <a:lnTo>
                  <a:pt x="197" y="172"/>
                </a:lnTo>
                <a:lnTo>
                  <a:pt x="226" y="151"/>
                </a:lnTo>
                <a:lnTo>
                  <a:pt x="234" y="185"/>
                </a:lnTo>
                <a:lnTo>
                  <a:pt x="203" y="223"/>
                </a:lnTo>
                <a:lnTo>
                  <a:pt x="201" y="196"/>
                </a:lnTo>
                <a:lnTo>
                  <a:pt x="186" y="210"/>
                </a:lnTo>
                <a:lnTo>
                  <a:pt x="186" y="167"/>
                </a:lnTo>
                <a:lnTo>
                  <a:pt x="128" y="210"/>
                </a:lnTo>
                <a:lnTo>
                  <a:pt x="161" y="181"/>
                </a:lnTo>
                <a:lnTo>
                  <a:pt x="115" y="185"/>
                </a:lnTo>
                <a:lnTo>
                  <a:pt x="126" y="168"/>
                </a:lnTo>
                <a:lnTo>
                  <a:pt x="0" y="174"/>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481" name="Freeform 42"/>
          <p:cNvSpPr>
            <a:spLocks noChangeAspect="1"/>
          </p:cNvSpPr>
          <p:nvPr/>
        </p:nvSpPr>
        <p:spPr bwMode="gray">
          <a:xfrm>
            <a:off x="6019800" y="3570288"/>
            <a:ext cx="38100" cy="87312"/>
          </a:xfrm>
          <a:custGeom>
            <a:avLst/>
            <a:gdLst>
              <a:gd name="T0" fmla="*/ 0 w 65"/>
              <a:gd name="T1" fmla="*/ 0 h 130"/>
              <a:gd name="T2" fmla="*/ 2147483647 w 65"/>
              <a:gd name="T3" fmla="*/ 2147483647 h 130"/>
              <a:gd name="T4" fmla="*/ 2147483647 w 65"/>
              <a:gd name="T5" fmla="*/ 2147483647 h 130"/>
              <a:gd name="T6" fmla="*/ 2147483647 w 65"/>
              <a:gd name="T7" fmla="*/ 2147483647 h 130"/>
              <a:gd name="T8" fmla="*/ 0 w 65"/>
              <a:gd name="T9" fmla="*/ 0 h 130"/>
              <a:gd name="T10" fmla="*/ 0 60000 65536"/>
              <a:gd name="T11" fmla="*/ 0 60000 65536"/>
              <a:gd name="T12" fmla="*/ 0 60000 65536"/>
              <a:gd name="T13" fmla="*/ 0 60000 65536"/>
              <a:gd name="T14" fmla="*/ 0 60000 65536"/>
              <a:gd name="T15" fmla="*/ 0 w 65"/>
              <a:gd name="T16" fmla="*/ 0 h 130"/>
              <a:gd name="T17" fmla="*/ 65 w 65"/>
              <a:gd name="T18" fmla="*/ 130 h 130"/>
            </a:gdLst>
            <a:ahLst/>
            <a:cxnLst>
              <a:cxn ang="T10">
                <a:pos x="T0" y="T1"/>
              </a:cxn>
              <a:cxn ang="T11">
                <a:pos x="T2" y="T3"/>
              </a:cxn>
              <a:cxn ang="T12">
                <a:pos x="T4" y="T5"/>
              </a:cxn>
              <a:cxn ang="T13">
                <a:pos x="T6" y="T7"/>
              </a:cxn>
              <a:cxn ang="T14">
                <a:pos x="T8" y="T9"/>
              </a:cxn>
            </a:cxnLst>
            <a:rect l="T15" t="T16" r="T17" b="T18"/>
            <a:pathLst>
              <a:path w="65" h="130">
                <a:moveTo>
                  <a:pt x="0" y="0"/>
                </a:moveTo>
                <a:lnTo>
                  <a:pt x="11" y="130"/>
                </a:lnTo>
                <a:lnTo>
                  <a:pt x="65" y="107"/>
                </a:lnTo>
                <a:lnTo>
                  <a:pt x="39" y="31"/>
                </a:lnTo>
                <a:lnTo>
                  <a:pt x="0" y="0"/>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482" name="Freeform 43"/>
          <p:cNvSpPr>
            <a:spLocks noChangeAspect="1"/>
          </p:cNvSpPr>
          <p:nvPr/>
        </p:nvSpPr>
        <p:spPr bwMode="gray">
          <a:xfrm>
            <a:off x="2730504" y="4198938"/>
            <a:ext cx="174625" cy="960437"/>
          </a:xfrm>
          <a:custGeom>
            <a:avLst/>
            <a:gdLst>
              <a:gd name="T0" fmla="*/ 0 w 289"/>
              <a:gd name="T1" fmla="*/ 2147483647 h 1450"/>
              <a:gd name="T2" fmla="*/ 2147483647 w 289"/>
              <a:gd name="T3" fmla="*/ 2147483647 h 1450"/>
              <a:gd name="T4" fmla="*/ 2147483647 w 289"/>
              <a:gd name="T5" fmla="*/ 2147483647 h 1450"/>
              <a:gd name="T6" fmla="*/ 2147483647 w 289"/>
              <a:gd name="T7" fmla="*/ 2147483647 h 1450"/>
              <a:gd name="T8" fmla="*/ 2147483647 w 289"/>
              <a:gd name="T9" fmla="*/ 2147483647 h 1450"/>
              <a:gd name="T10" fmla="*/ 2147483647 w 289"/>
              <a:gd name="T11" fmla="*/ 2147483647 h 1450"/>
              <a:gd name="T12" fmla="*/ 2147483647 w 289"/>
              <a:gd name="T13" fmla="*/ 2147483647 h 1450"/>
              <a:gd name="T14" fmla="*/ 2147483647 w 289"/>
              <a:gd name="T15" fmla="*/ 2147483647 h 1450"/>
              <a:gd name="T16" fmla="*/ 2147483647 w 289"/>
              <a:gd name="T17" fmla="*/ 2147483647 h 1450"/>
              <a:gd name="T18" fmla="*/ 2147483647 w 289"/>
              <a:gd name="T19" fmla="*/ 2147483647 h 1450"/>
              <a:gd name="T20" fmla="*/ 2147483647 w 289"/>
              <a:gd name="T21" fmla="*/ 2147483647 h 1450"/>
              <a:gd name="T22" fmla="*/ 2147483647 w 289"/>
              <a:gd name="T23" fmla="*/ 2147483647 h 1450"/>
              <a:gd name="T24" fmla="*/ 2147483647 w 289"/>
              <a:gd name="T25" fmla="*/ 0 h 1450"/>
              <a:gd name="T26" fmla="*/ 2147483647 w 289"/>
              <a:gd name="T27" fmla="*/ 2147483647 h 1450"/>
              <a:gd name="T28" fmla="*/ 2147483647 w 289"/>
              <a:gd name="T29" fmla="*/ 2147483647 h 1450"/>
              <a:gd name="T30" fmla="*/ 2147483647 w 289"/>
              <a:gd name="T31" fmla="*/ 2147483647 h 1450"/>
              <a:gd name="T32" fmla="*/ 2147483647 w 289"/>
              <a:gd name="T33" fmla="*/ 2147483647 h 1450"/>
              <a:gd name="T34" fmla="*/ 2147483647 w 289"/>
              <a:gd name="T35" fmla="*/ 2147483647 h 1450"/>
              <a:gd name="T36" fmla="*/ 2147483647 w 289"/>
              <a:gd name="T37" fmla="*/ 2147483647 h 1450"/>
              <a:gd name="T38" fmla="*/ 2147483647 w 289"/>
              <a:gd name="T39" fmla="*/ 2147483647 h 1450"/>
              <a:gd name="T40" fmla="*/ 2147483647 w 289"/>
              <a:gd name="T41" fmla="*/ 2147483647 h 1450"/>
              <a:gd name="T42" fmla="*/ 2147483647 w 289"/>
              <a:gd name="T43" fmla="*/ 2147483647 h 1450"/>
              <a:gd name="T44" fmla="*/ 2147483647 w 289"/>
              <a:gd name="T45" fmla="*/ 2147483647 h 1450"/>
              <a:gd name="T46" fmla="*/ 2147483647 w 289"/>
              <a:gd name="T47" fmla="*/ 2147483647 h 1450"/>
              <a:gd name="T48" fmla="*/ 2147483647 w 289"/>
              <a:gd name="T49" fmla="*/ 2147483647 h 1450"/>
              <a:gd name="T50" fmla="*/ 2147483647 w 289"/>
              <a:gd name="T51" fmla="*/ 2147483647 h 1450"/>
              <a:gd name="T52" fmla="*/ 2147483647 w 289"/>
              <a:gd name="T53" fmla="*/ 2147483647 h 1450"/>
              <a:gd name="T54" fmla="*/ 2147483647 w 289"/>
              <a:gd name="T55" fmla="*/ 2147483647 h 1450"/>
              <a:gd name="T56" fmla="*/ 2147483647 w 289"/>
              <a:gd name="T57" fmla="*/ 2147483647 h 1450"/>
              <a:gd name="T58" fmla="*/ 2147483647 w 289"/>
              <a:gd name="T59" fmla="*/ 2147483647 h 1450"/>
              <a:gd name="T60" fmla="*/ 2147483647 w 289"/>
              <a:gd name="T61" fmla="*/ 2147483647 h 1450"/>
              <a:gd name="T62" fmla="*/ 2147483647 w 289"/>
              <a:gd name="T63" fmla="*/ 2147483647 h 1450"/>
              <a:gd name="T64" fmla="*/ 2147483647 w 289"/>
              <a:gd name="T65" fmla="*/ 2147483647 h 1450"/>
              <a:gd name="T66" fmla="*/ 2147483647 w 289"/>
              <a:gd name="T67" fmla="*/ 2147483647 h 1450"/>
              <a:gd name="T68" fmla="*/ 2147483647 w 289"/>
              <a:gd name="T69" fmla="*/ 2147483647 h 1450"/>
              <a:gd name="T70" fmla="*/ 2147483647 w 289"/>
              <a:gd name="T71" fmla="*/ 2147483647 h 1450"/>
              <a:gd name="T72" fmla="*/ 2147483647 w 289"/>
              <a:gd name="T73" fmla="*/ 2147483647 h 1450"/>
              <a:gd name="T74" fmla="*/ 2147483647 w 289"/>
              <a:gd name="T75" fmla="*/ 2147483647 h 1450"/>
              <a:gd name="T76" fmla="*/ 2147483647 w 289"/>
              <a:gd name="T77" fmla="*/ 2147483647 h 1450"/>
              <a:gd name="T78" fmla="*/ 2147483647 w 289"/>
              <a:gd name="T79" fmla="*/ 2147483647 h 1450"/>
              <a:gd name="T80" fmla="*/ 2147483647 w 289"/>
              <a:gd name="T81" fmla="*/ 2147483647 h 1450"/>
              <a:gd name="T82" fmla="*/ 2147483647 w 289"/>
              <a:gd name="T83" fmla="*/ 2147483647 h 1450"/>
              <a:gd name="T84" fmla="*/ 2147483647 w 289"/>
              <a:gd name="T85" fmla="*/ 2147483647 h 1450"/>
              <a:gd name="T86" fmla="*/ 2147483647 w 289"/>
              <a:gd name="T87" fmla="*/ 2147483647 h 1450"/>
              <a:gd name="T88" fmla="*/ 2147483647 w 289"/>
              <a:gd name="T89" fmla="*/ 2147483647 h 1450"/>
              <a:gd name="T90" fmla="*/ 2147483647 w 289"/>
              <a:gd name="T91" fmla="*/ 2147483647 h 1450"/>
              <a:gd name="T92" fmla="*/ 2147483647 w 289"/>
              <a:gd name="T93" fmla="*/ 2147483647 h 1450"/>
              <a:gd name="T94" fmla="*/ 0 w 289"/>
              <a:gd name="T95" fmla="*/ 2147483647 h 14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9"/>
              <a:gd name="T145" fmla="*/ 0 h 1450"/>
              <a:gd name="T146" fmla="*/ 289 w 289"/>
              <a:gd name="T147" fmla="*/ 1450 h 14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9" h="1450">
                <a:moveTo>
                  <a:pt x="0" y="1133"/>
                </a:moveTo>
                <a:lnTo>
                  <a:pt x="22" y="1094"/>
                </a:lnTo>
                <a:lnTo>
                  <a:pt x="62" y="1122"/>
                </a:lnTo>
                <a:lnTo>
                  <a:pt x="98" y="1047"/>
                </a:lnTo>
                <a:lnTo>
                  <a:pt x="85" y="1019"/>
                </a:lnTo>
                <a:lnTo>
                  <a:pt x="114" y="916"/>
                </a:lnTo>
                <a:lnTo>
                  <a:pt x="60" y="908"/>
                </a:lnTo>
                <a:lnTo>
                  <a:pt x="69" y="742"/>
                </a:lnTo>
                <a:lnTo>
                  <a:pt x="140" y="569"/>
                </a:lnTo>
                <a:lnTo>
                  <a:pt x="139" y="424"/>
                </a:lnTo>
                <a:lnTo>
                  <a:pt x="189" y="147"/>
                </a:lnTo>
                <a:lnTo>
                  <a:pt x="173" y="25"/>
                </a:lnTo>
                <a:lnTo>
                  <a:pt x="207" y="0"/>
                </a:lnTo>
                <a:lnTo>
                  <a:pt x="243" y="63"/>
                </a:lnTo>
                <a:lnTo>
                  <a:pt x="265" y="191"/>
                </a:lnTo>
                <a:lnTo>
                  <a:pt x="289" y="195"/>
                </a:lnTo>
                <a:lnTo>
                  <a:pt x="285" y="238"/>
                </a:lnTo>
                <a:lnTo>
                  <a:pt x="247" y="256"/>
                </a:lnTo>
                <a:lnTo>
                  <a:pt x="249" y="340"/>
                </a:lnTo>
                <a:lnTo>
                  <a:pt x="207" y="387"/>
                </a:lnTo>
                <a:lnTo>
                  <a:pt x="174" y="506"/>
                </a:lnTo>
                <a:lnTo>
                  <a:pt x="199" y="619"/>
                </a:lnTo>
                <a:lnTo>
                  <a:pt x="154" y="715"/>
                </a:lnTo>
                <a:lnTo>
                  <a:pt x="123" y="953"/>
                </a:lnTo>
                <a:lnTo>
                  <a:pt x="147" y="1040"/>
                </a:lnTo>
                <a:lnTo>
                  <a:pt x="124" y="1047"/>
                </a:lnTo>
                <a:lnTo>
                  <a:pt x="136" y="1124"/>
                </a:lnTo>
                <a:lnTo>
                  <a:pt x="77" y="1286"/>
                </a:lnTo>
                <a:lnTo>
                  <a:pt x="82" y="1313"/>
                </a:lnTo>
                <a:lnTo>
                  <a:pt x="112" y="1303"/>
                </a:lnTo>
                <a:lnTo>
                  <a:pt x="123" y="1365"/>
                </a:lnTo>
                <a:lnTo>
                  <a:pt x="249" y="1378"/>
                </a:lnTo>
                <a:lnTo>
                  <a:pt x="164" y="1402"/>
                </a:lnTo>
                <a:lnTo>
                  <a:pt x="154" y="1450"/>
                </a:lnTo>
                <a:lnTo>
                  <a:pt x="118" y="1436"/>
                </a:lnTo>
                <a:lnTo>
                  <a:pt x="158" y="1407"/>
                </a:lnTo>
                <a:lnTo>
                  <a:pt x="97" y="1393"/>
                </a:lnTo>
                <a:lnTo>
                  <a:pt x="90" y="1342"/>
                </a:lnTo>
                <a:lnTo>
                  <a:pt x="74" y="1367"/>
                </a:lnTo>
                <a:lnTo>
                  <a:pt x="52" y="1319"/>
                </a:lnTo>
                <a:lnTo>
                  <a:pt x="63" y="1305"/>
                </a:lnTo>
                <a:lnTo>
                  <a:pt x="36" y="1283"/>
                </a:lnTo>
                <a:lnTo>
                  <a:pt x="60" y="1256"/>
                </a:lnTo>
                <a:lnTo>
                  <a:pt x="37" y="1187"/>
                </a:lnTo>
                <a:lnTo>
                  <a:pt x="81" y="1194"/>
                </a:lnTo>
                <a:lnTo>
                  <a:pt x="37" y="1157"/>
                </a:lnTo>
                <a:lnTo>
                  <a:pt x="47" y="1130"/>
                </a:lnTo>
                <a:lnTo>
                  <a:pt x="0" y="1133"/>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483" name="Freeform 44"/>
          <p:cNvSpPr>
            <a:spLocks noChangeAspect="1"/>
          </p:cNvSpPr>
          <p:nvPr/>
        </p:nvSpPr>
        <p:spPr bwMode="gray">
          <a:xfrm>
            <a:off x="2741613" y="5003800"/>
            <a:ext cx="12700" cy="36513"/>
          </a:xfrm>
          <a:custGeom>
            <a:avLst/>
            <a:gdLst>
              <a:gd name="T0" fmla="*/ 0 w 22"/>
              <a:gd name="T1" fmla="*/ 2147483647 h 53"/>
              <a:gd name="T2" fmla="*/ 2147483647 w 22"/>
              <a:gd name="T3" fmla="*/ 0 h 53"/>
              <a:gd name="T4" fmla="*/ 2147483647 w 22"/>
              <a:gd name="T5" fmla="*/ 2147483647 h 53"/>
              <a:gd name="T6" fmla="*/ 0 w 22"/>
              <a:gd name="T7" fmla="*/ 2147483647 h 53"/>
              <a:gd name="T8" fmla="*/ 0 60000 65536"/>
              <a:gd name="T9" fmla="*/ 0 60000 65536"/>
              <a:gd name="T10" fmla="*/ 0 60000 65536"/>
              <a:gd name="T11" fmla="*/ 0 60000 65536"/>
              <a:gd name="T12" fmla="*/ 0 w 22"/>
              <a:gd name="T13" fmla="*/ 0 h 53"/>
              <a:gd name="T14" fmla="*/ 22 w 22"/>
              <a:gd name="T15" fmla="*/ 53 h 53"/>
            </a:gdLst>
            <a:ahLst/>
            <a:cxnLst>
              <a:cxn ang="T8">
                <a:pos x="T0" y="T1"/>
              </a:cxn>
              <a:cxn ang="T9">
                <a:pos x="T2" y="T3"/>
              </a:cxn>
              <a:cxn ang="T10">
                <a:pos x="T4" y="T5"/>
              </a:cxn>
              <a:cxn ang="T11">
                <a:pos x="T6" y="T7"/>
              </a:cxn>
            </a:cxnLst>
            <a:rect l="T12" t="T13" r="T14" b="T15"/>
            <a:pathLst>
              <a:path w="22" h="53">
                <a:moveTo>
                  <a:pt x="0" y="25"/>
                </a:moveTo>
                <a:lnTo>
                  <a:pt x="9" y="0"/>
                </a:lnTo>
                <a:lnTo>
                  <a:pt x="22" y="53"/>
                </a:lnTo>
                <a:lnTo>
                  <a:pt x="0" y="25"/>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484" name="Freeform 45"/>
          <p:cNvSpPr>
            <a:spLocks noChangeAspect="1"/>
          </p:cNvSpPr>
          <p:nvPr/>
        </p:nvSpPr>
        <p:spPr bwMode="gray">
          <a:xfrm>
            <a:off x="2754313" y="4806952"/>
            <a:ext cx="14287" cy="44450"/>
          </a:xfrm>
          <a:custGeom>
            <a:avLst/>
            <a:gdLst>
              <a:gd name="T0" fmla="*/ 0 w 20"/>
              <a:gd name="T1" fmla="*/ 2147483647 h 70"/>
              <a:gd name="T2" fmla="*/ 2147483647 w 20"/>
              <a:gd name="T3" fmla="*/ 0 h 70"/>
              <a:gd name="T4" fmla="*/ 2147483647 w 20"/>
              <a:gd name="T5" fmla="*/ 2147483647 h 70"/>
              <a:gd name="T6" fmla="*/ 0 w 20"/>
              <a:gd name="T7" fmla="*/ 2147483647 h 70"/>
              <a:gd name="T8" fmla="*/ 0 60000 65536"/>
              <a:gd name="T9" fmla="*/ 0 60000 65536"/>
              <a:gd name="T10" fmla="*/ 0 60000 65536"/>
              <a:gd name="T11" fmla="*/ 0 60000 65536"/>
              <a:gd name="T12" fmla="*/ 0 w 20"/>
              <a:gd name="T13" fmla="*/ 0 h 70"/>
              <a:gd name="T14" fmla="*/ 20 w 20"/>
              <a:gd name="T15" fmla="*/ 70 h 70"/>
            </a:gdLst>
            <a:ahLst/>
            <a:cxnLst>
              <a:cxn ang="T8">
                <a:pos x="T0" y="T1"/>
              </a:cxn>
              <a:cxn ang="T9">
                <a:pos x="T2" y="T3"/>
              </a:cxn>
              <a:cxn ang="T10">
                <a:pos x="T4" y="T5"/>
              </a:cxn>
              <a:cxn ang="T11">
                <a:pos x="T6" y="T7"/>
              </a:cxn>
            </a:cxnLst>
            <a:rect l="T12" t="T13" r="T14" b="T15"/>
            <a:pathLst>
              <a:path w="20" h="70">
                <a:moveTo>
                  <a:pt x="0" y="59"/>
                </a:moveTo>
                <a:lnTo>
                  <a:pt x="20" y="0"/>
                </a:lnTo>
                <a:lnTo>
                  <a:pt x="20" y="70"/>
                </a:lnTo>
                <a:lnTo>
                  <a:pt x="0" y="59"/>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485" name="Freeform 46"/>
          <p:cNvSpPr>
            <a:spLocks noChangeAspect="1"/>
          </p:cNvSpPr>
          <p:nvPr/>
        </p:nvSpPr>
        <p:spPr bwMode="gray">
          <a:xfrm>
            <a:off x="2770188" y="5148263"/>
            <a:ext cx="30162" cy="17462"/>
          </a:xfrm>
          <a:custGeom>
            <a:avLst/>
            <a:gdLst>
              <a:gd name="T0" fmla="*/ 0 w 46"/>
              <a:gd name="T1" fmla="*/ 0 h 29"/>
              <a:gd name="T2" fmla="*/ 2147483647 w 46"/>
              <a:gd name="T3" fmla="*/ 2147483647 h 29"/>
              <a:gd name="T4" fmla="*/ 2147483647 w 46"/>
              <a:gd name="T5" fmla="*/ 2147483647 h 29"/>
              <a:gd name="T6" fmla="*/ 0 w 46"/>
              <a:gd name="T7" fmla="*/ 0 h 29"/>
              <a:gd name="T8" fmla="*/ 0 60000 65536"/>
              <a:gd name="T9" fmla="*/ 0 60000 65536"/>
              <a:gd name="T10" fmla="*/ 0 60000 65536"/>
              <a:gd name="T11" fmla="*/ 0 60000 65536"/>
              <a:gd name="T12" fmla="*/ 0 w 46"/>
              <a:gd name="T13" fmla="*/ 0 h 29"/>
              <a:gd name="T14" fmla="*/ 46 w 46"/>
              <a:gd name="T15" fmla="*/ 29 h 29"/>
            </a:gdLst>
            <a:ahLst/>
            <a:cxnLst>
              <a:cxn ang="T8">
                <a:pos x="T0" y="T1"/>
              </a:cxn>
              <a:cxn ang="T9">
                <a:pos x="T2" y="T3"/>
              </a:cxn>
              <a:cxn ang="T10">
                <a:pos x="T4" y="T5"/>
              </a:cxn>
              <a:cxn ang="T11">
                <a:pos x="T6" y="T7"/>
              </a:cxn>
            </a:cxnLst>
            <a:rect l="T12" t="T13" r="T14" b="T15"/>
            <a:pathLst>
              <a:path w="46" h="29">
                <a:moveTo>
                  <a:pt x="0" y="0"/>
                </a:moveTo>
                <a:lnTo>
                  <a:pt x="44" y="7"/>
                </a:lnTo>
                <a:lnTo>
                  <a:pt x="46" y="29"/>
                </a:lnTo>
                <a:lnTo>
                  <a:pt x="0" y="0"/>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486" name="Freeform 47"/>
          <p:cNvSpPr>
            <a:spLocks noChangeAspect="1"/>
          </p:cNvSpPr>
          <p:nvPr/>
        </p:nvSpPr>
        <p:spPr bwMode="gray">
          <a:xfrm>
            <a:off x="2774952" y="5100641"/>
            <a:ext cx="44450" cy="47625"/>
          </a:xfrm>
          <a:custGeom>
            <a:avLst/>
            <a:gdLst>
              <a:gd name="T0" fmla="*/ 0 w 68"/>
              <a:gd name="T1" fmla="*/ 2147483647 h 69"/>
              <a:gd name="T2" fmla="*/ 2147483647 w 68"/>
              <a:gd name="T3" fmla="*/ 0 h 69"/>
              <a:gd name="T4" fmla="*/ 2147483647 w 68"/>
              <a:gd name="T5" fmla="*/ 2147483647 h 69"/>
              <a:gd name="T6" fmla="*/ 2147483647 w 68"/>
              <a:gd name="T7" fmla="*/ 2147483647 h 69"/>
              <a:gd name="T8" fmla="*/ 2147483647 w 68"/>
              <a:gd name="T9" fmla="*/ 2147483647 h 69"/>
              <a:gd name="T10" fmla="*/ 0 w 68"/>
              <a:gd name="T11" fmla="*/ 2147483647 h 69"/>
              <a:gd name="T12" fmla="*/ 0 60000 65536"/>
              <a:gd name="T13" fmla="*/ 0 60000 65536"/>
              <a:gd name="T14" fmla="*/ 0 60000 65536"/>
              <a:gd name="T15" fmla="*/ 0 60000 65536"/>
              <a:gd name="T16" fmla="*/ 0 60000 65536"/>
              <a:gd name="T17" fmla="*/ 0 60000 65536"/>
              <a:gd name="T18" fmla="*/ 0 w 68"/>
              <a:gd name="T19" fmla="*/ 0 h 69"/>
              <a:gd name="T20" fmla="*/ 68 w 68"/>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68" h="69">
                <a:moveTo>
                  <a:pt x="0" y="11"/>
                </a:moveTo>
                <a:lnTo>
                  <a:pt x="18" y="0"/>
                </a:lnTo>
                <a:lnTo>
                  <a:pt x="17" y="31"/>
                </a:lnTo>
                <a:lnTo>
                  <a:pt x="68" y="43"/>
                </a:lnTo>
                <a:lnTo>
                  <a:pt x="35" y="69"/>
                </a:lnTo>
                <a:lnTo>
                  <a:pt x="0" y="11"/>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487" name="Freeform 48"/>
          <p:cNvSpPr>
            <a:spLocks noChangeAspect="1"/>
          </p:cNvSpPr>
          <p:nvPr/>
        </p:nvSpPr>
        <p:spPr bwMode="gray">
          <a:xfrm>
            <a:off x="2806705" y="5162550"/>
            <a:ext cx="22225" cy="12700"/>
          </a:xfrm>
          <a:custGeom>
            <a:avLst/>
            <a:gdLst>
              <a:gd name="T0" fmla="*/ 0 w 38"/>
              <a:gd name="T1" fmla="*/ 2147483647 h 17"/>
              <a:gd name="T2" fmla="*/ 2147483647 w 38"/>
              <a:gd name="T3" fmla="*/ 0 h 17"/>
              <a:gd name="T4" fmla="*/ 2147483647 w 38"/>
              <a:gd name="T5" fmla="*/ 2147483647 h 17"/>
              <a:gd name="T6" fmla="*/ 0 w 38"/>
              <a:gd name="T7" fmla="*/ 2147483647 h 17"/>
              <a:gd name="T8" fmla="*/ 0 60000 65536"/>
              <a:gd name="T9" fmla="*/ 0 60000 65536"/>
              <a:gd name="T10" fmla="*/ 0 60000 65536"/>
              <a:gd name="T11" fmla="*/ 0 60000 65536"/>
              <a:gd name="T12" fmla="*/ 0 w 38"/>
              <a:gd name="T13" fmla="*/ 0 h 17"/>
              <a:gd name="T14" fmla="*/ 38 w 38"/>
              <a:gd name="T15" fmla="*/ 17 h 17"/>
            </a:gdLst>
            <a:ahLst/>
            <a:cxnLst>
              <a:cxn ang="T8">
                <a:pos x="T0" y="T1"/>
              </a:cxn>
              <a:cxn ang="T9">
                <a:pos x="T2" y="T3"/>
              </a:cxn>
              <a:cxn ang="T10">
                <a:pos x="T4" y="T5"/>
              </a:cxn>
              <a:cxn ang="T11">
                <a:pos x="T6" y="T7"/>
              </a:cxn>
            </a:cxnLst>
            <a:rect l="T12" t="T13" r="T14" b="T15"/>
            <a:pathLst>
              <a:path w="38" h="17">
                <a:moveTo>
                  <a:pt x="0" y="13"/>
                </a:moveTo>
                <a:lnTo>
                  <a:pt x="9" y="0"/>
                </a:lnTo>
                <a:lnTo>
                  <a:pt x="38" y="17"/>
                </a:lnTo>
                <a:lnTo>
                  <a:pt x="0" y="13"/>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488" name="Freeform 49"/>
          <p:cNvSpPr>
            <a:spLocks noChangeAspect="1"/>
          </p:cNvSpPr>
          <p:nvPr/>
        </p:nvSpPr>
        <p:spPr bwMode="gray">
          <a:xfrm>
            <a:off x="2820988" y="5122863"/>
            <a:ext cx="55562" cy="71437"/>
          </a:xfrm>
          <a:custGeom>
            <a:avLst/>
            <a:gdLst>
              <a:gd name="T0" fmla="*/ 0 w 96"/>
              <a:gd name="T1" fmla="*/ 2147483647 h 106"/>
              <a:gd name="T2" fmla="*/ 2147483647 w 96"/>
              <a:gd name="T3" fmla="*/ 2147483647 h 106"/>
              <a:gd name="T4" fmla="*/ 2147483647 w 96"/>
              <a:gd name="T5" fmla="*/ 2147483647 h 106"/>
              <a:gd name="T6" fmla="*/ 2147483647 w 96"/>
              <a:gd name="T7" fmla="*/ 2147483647 h 106"/>
              <a:gd name="T8" fmla="*/ 2147483647 w 96"/>
              <a:gd name="T9" fmla="*/ 2147483647 h 106"/>
              <a:gd name="T10" fmla="*/ 2147483647 w 96"/>
              <a:gd name="T11" fmla="*/ 2147483647 h 106"/>
              <a:gd name="T12" fmla="*/ 2147483647 w 96"/>
              <a:gd name="T13" fmla="*/ 2147483647 h 106"/>
              <a:gd name="T14" fmla="*/ 2147483647 w 96"/>
              <a:gd name="T15" fmla="*/ 0 h 106"/>
              <a:gd name="T16" fmla="*/ 2147483647 w 96"/>
              <a:gd name="T17" fmla="*/ 2147483647 h 106"/>
              <a:gd name="T18" fmla="*/ 0 w 96"/>
              <a:gd name="T19" fmla="*/ 2147483647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106"/>
              <a:gd name="T32" fmla="*/ 96 w 96"/>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106">
                <a:moveTo>
                  <a:pt x="0" y="87"/>
                </a:moveTo>
                <a:lnTo>
                  <a:pt x="16" y="71"/>
                </a:lnTo>
                <a:lnTo>
                  <a:pt x="67" y="81"/>
                </a:lnTo>
                <a:lnTo>
                  <a:pt x="44" y="54"/>
                </a:lnTo>
                <a:lnTo>
                  <a:pt x="69" y="37"/>
                </a:lnTo>
                <a:lnTo>
                  <a:pt x="32" y="32"/>
                </a:lnTo>
                <a:lnTo>
                  <a:pt x="32" y="6"/>
                </a:lnTo>
                <a:lnTo>
                  <a:pt x="93" y="0"/>
                </a:lnTo>
                <a:lnTo>
                  <a:pt x="96" y="106"/>
                </a:lnTo>
                <a:lnTo>
                  <a:pt x="0" y="87"/>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489" name="Freeform 51"/>
          <p:cNvSpPr>
            <a:spLocks noChangeAspect="1"/>
          </p:cNvSpPr>
          <p:nvPr/>
        </p:nvSpPr>
        <p:spPr bwMode="gray">
          <a:xfrm>
            <a:off x="2890843" y="5194305"/>
            <a:ext cx="22225" cy="11113"/>
          </a:xfrm>
          <a:custGeom>
            <a:avLst/>
            <a:gdLst>
              <a:gd name="T0" fmla="*/ 0 w 33"/>
              <a:gd name="T1" fmla="*/ 2147483647 h 15"/>
              <a:gd name="T2" fmla="*/ 2147483647 w 33"/>
              <a:gd name="T3" fmla="*/ 0 h 15"/>
              <a:gd name="T4" fmla="*/ 2147483647 w 33"/>
              <a:gd name="T5" fmla="*/ 2147483647 h 15"/>
              <a:gd name="T6" fmla="*/ 0 w 33"/>
              <a:gd name="T7" fmla="*/ 2147483647 h 15"/>
              <a:gd name="T8" fmla="*/ 0 60000 65536"/>
              <a:gd name="T9" fmla="*/ 0 60000 65536"/>
              <a:gd name="T10" fmla="*/ 0 60000 65536"/>
              <a:gd name="T11" fmla="*/ 0 60000 65536"/>
              <a:gd name="T12" fmla="*/ 0 w 33"/>
              <a:gd name="T13" fmla="*/ 0 h 15"/>
              <a:gd name="T14" fmla="*/ 33 w 33"/>
              <a:gd name="T15" fmla="*/ 15 h 15"/>
            </a:gdLst>
            <a:ahLst/>
            <a:cxnLst>
              <a:cxn ang="T8">
                <a:pos x="T0" y="T1"/>
              </a:cxn>
              <a:cxn ang="T9">
                <a:pos x="T2" y="T3"/>
              </a:cxn>
              <a:cxn ang="T10">
                <a:pos x="T4" y="T5"/>
              </a:cxn>
              <a:cxn ang="T11">
                <a:pos x="T6" y="T7"/>
              </a:cxn>
            </a:cxnLst>
            <a:rect l="T12" t="T13" r="T14" b="T15"/>
            <a:pathLst>
              <a:path w="33" h="15">
                <a:moveTo>
                  <a:pt x="0" y="15"/>
                </a:moveTo>
                <a:lnTo>
                  <a:pt x="7" y="0"/>
                </a:lnTo>
                <a:lnTo>
                  <a:pt x="33" y="15"/>
                </a:lnTo>
                <a:lnTo>
                  <a:pt x="0" y="15"/>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490" name="Freeform 52"/>
          <p:cNvSpPr>
            <a:spLocks noChangeAspect="1"/>
          </p:cNvSpPr>
          <p:nvPr/>
        </p:nvSpPr>
        <p:spPr bwMode="gray">
          <a:xfrm>
            <a:off x="5888038" y="2438402"/>
            <a:ext cx="1295400" cy="889000"/>
          </a:xfrm>
          <a:custGeom>
            <a:avLst/>
            <a:gdLst>
              <a:gd name="T0" fmla="*/ 2147483647 w 2124"/>
              <a:gd name="T1" fmla="*/ 2147483647 h 1337"/>
              <a:gd name="T2" fmla="*/ 2147483647 w 2124"/>
              <a:gd name="T3" fmla="*/ 2147483647 h 1337"/>
              <a:gd name="T4" fmla="*/ 2147483647 w 2124"/>
              <a:gd name="T5" fmla="*/ 2147483647 h 1337"/>
              <a:gd name="T6" fmla="*/ 2147483647 w 2124"/>
              <a:gd name="T7" fmla="*/ 2147483647 h 1337"/>
              <a:gd name="T8" fmla="*/ 2147483647 w 2124"/>
              <a:gd name="T9" fmla="*/ 2147483647 h 1337"/>
              <a:gd name="T10" fmla="*/ 2147483647 w 2124"/>
              <a:gd name="T11" fmla="*/ 2147483647 h 1337"/>
              <a:gd name="T12" fmla="*/ 2147483647 w 2124"/>
              <a:gd name="T13" fmla="*/ 2147483647 h 1337"/>
              <a:gd name="T14" fmla="*/ 2147483647 w 2124"/>
              <a:gd name="T15" fmla="*/ 2147483647 h 1337"/>
              <a:gd name="T16" fmla="*/ 2147483647 w 2124"/>
              <a:gd name="T17" fmla="*/ 2147483647 h 1337"/>
              <a:gd name="T18" fmla="*/ 2147483647 w 2124"/>
              <a:gd name="T19" fmla="*/ 2147483647 h 1337"/>
              <a:gd name="T20" fmla="*/ 2147483647 w 2124"/>
              <a:gd name="T21" fmla="*/ 2147483647 h 1337"/>
              <a:gd name="T22" fmla="*/ 2147483647 w 2124"/>
              <a:gd name="T23" fmla="*/ 2147483647 h 1337"/>
              <a:gd name="T24" fmla="*/ 2147483647 w 2124"/>
              <a:gd name="T25" fmla="*/ 2147483647 h 1337"/>
              <a:gd name="T26" fmla="*/ 2147483647 w 2124"/>
              <a:gd name="T27" fmla="*/ 2147483647 h 1337"/>
              <a:gd name="T28" fmla="*/ 2147483647 w 2124"/>
              <a:gd name="T29" fmla="*/ 2147483647 h 1337"/>
              <a:gd name="T30" fmla="*/ 2147483647 w 2124"/>
              <a:gd name="T31" fmla="*/ 2147483647 h 1337"/>
              <a:gd name="T32" fmla="*/ 2147483647 w 2124"/>
              <a:gd name="T33" fmla="*/ 2147483647 h 1337"/>
              <a:gd name="T34" fmla="*/ 2147483647 w 2124"/>
              <a:gd name="T35" fmla="*/ 2147483647 h 1337"/>
              <a:gd name="T36" fmla="*/ 2147483647 w 2124"/>
              <a:gd name="T37" fmla="*/ 2147483647 h 1337"/>
              <a:gd name="T38" fmla="*/ 2147483647 w 2124"/>
              <a:gd name="T39" fmla="*/ 2147483647 h 1337"/>
              <a:gd name="T40" fmla="*/ 2147483647 w 2124"/>
              <a:gd name="T41" fmla="*/ 2147483647 h 1337"/>
              <a:gd name="T42" fmla="*/ 2147483647 w 2124"/>
              <a:gd name="T43" fmla="*/ 2147483647 h 1337"/>
              <a:gd name="T44" fmla="*/ 2147483647 w 2124"/>
              <a:gd name="T45" fmla="*/ 2147483647 h 1337"/>
              <a:gd name="T46" fmla="*/ 2147483647 w 2124"/>
              <a:gd name="T47" fmla="*/ 2147483647 h 1337"/>
              <a:gd name="T48" fmla="*/ 2147483647 w 2124"/>
              <a:gd name="T49" fmla="*/ 2147483647 h 1337"/>
              <a:gd name="T50" fmla="*/ 2147483647 w 2124"/>
              <a:gd name="T51" fmla="*/ 2147483647 h 1337"/>
              <a:gd name="T52" fmla="*/ 2147483647 w 2124"/>
              <a:gd name="T53" fmla="*/ 2147483647 h 1337"/>
              <a:gd name="T54" fmla="*/ 2147483647 w 2124"/>
              <a:gd name="T55" fmla="*/ 2147483647 h 1337"/>
              <a:gd name="T56" fmla="*/ 2147483647 w 2124"/>
              <a:gd name="T57" fmla="*/ 2147483647 h 1337"/>
              <a:gd name="T58" fmla="*/ 2147483647 w 2124"/>
              <a:gd name="T59" fmla="*/ 2147483647 h 1337"/>
              <a:gd name="T60" fmla="*/ 2147483647 w 2124"/>
              <a:gd name="T61" fmla="*/ 2147483647 h 1337"/>
              <a:gd name="T62" fmla="*/ 2147483647 w 2124"/>
              <a:gd name="T63" fmla="*/ 2147483647 h 1337"/>
              <a:gd name="T64" fmla="*/ 2147483647 w 2124"/>
              <a:gd name="T65" fmla="*/ 2147483647 h 1337"/>
              <a:gd name="T66" fmla="*/ 2147483647 w 2124"/>
              <a:gd name="T67" fmla="*/ 2147483647 h 1337"/>
              <a:gd name="T68" fmla="*/ 2147483647 w 2124"/>
              <a:gd name="T69" fmla="*/ 2147483647 h 1337"/>
              <a:gd name="T70" fmla="*/ 2147483647 w 2124"/>
              <a:gd name="T71" fmla="*/ 2147483647 h 1337"/>
              <a:gd name="T72" fmla="*/ 2147483647 w 2124"/>
              <a:gd name="T73" fmla="*/ 2147483647 h 1337"/>
              <a:gd name="T74" fmla="*/ 2147483647 w 2124"/>
              <a:gd name="T75" fmla="*/ 2147483647 h 1337"/>
              <a:gd name="T76" fmla="*/ 2147483647 w 2124"/>
              <a:gd name="T77" fmla="*/ 2147483647 h 1337"/>
              <a:gd name="T78" fmla="*/ 2147483647 w 2124"/>
              <a:gd name="T79" fmla="*/ 2147483647 h 1337"/>
              <a:gd name="T80" fmla="*/ 2147483647 w 2124"/>
              <a:gd name="T81" fmla="*/ 2147483647 h 1337"/>
              <a:gd name="T82" fmla="*/ 2147483647 w 2124"/>
              <a:gd name="T83" fmla="*/ 2147483647 h 1337"/>
              <a:gd name="T84" fmla="*/ 2147483647 w 2124"/>
              <a:gd name="T85" fmla="*/ 2147483647 h 1337"/>
              <a:gd name="T86" fmla="*/ 2147483647 w 2124"/>
              <a:gd name="T87" fmla="*/ 2147483647 h 1337"/>
              <a:gd name="T88" fmla="*/ 2147483647 w 2124"/>
              <a:gd name="T89" fmla="*/ 2147483647 h 1337"/>
              <a:gd name="T90" fmla="*/ 2147483647 w 2124"/>
              <a:gd name="T91" fmla="*/ 2147483647 h 1337"/>
              <a:gd name="T92" fmla="*/ 2147483647 w 2124"/>
              <a:gd name="T93" fmla="*/ 2147483647 h 1337"/>
              <a:gd name="T94" fmla="*/ 2147483647 w 2124"/>
              <a:gd name="T95" fmla="*/ 2147483647 h 1337"/>
              <a:gd name="T96" fmla="*/ 2147483647 w 2124"/>
              <a:gd name="T97" fmla="*/ 2147483647 h 1337"/>
              <a:gd name="T98" fmla="*/ 2147483647 w 2124"/>
              <a:gd name="T99" fmla="*/ 2147483647 h 1337"/>
              <a:gd name="T100" fmla="*/ 2147483647 w 2124"/>
              <a:gd name="T101" fmla="*/ 2147483647 h 1337"/>
              <a:gd name="T102" fmla="*/ 0 w 2124"/>
              <a:gd name="T103" fmla="*/ 2147483647 h 13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24"/>
              <a:gd name="T157" fmla="*/ 0 h 1337"/>
              <a:gd name="T158" fmla="*/ 2124 w 2124"/>
              <a:gd name="T159" fmla="*/ 1337 h 13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24" h="1337">
                <a:moveTo>
                  <a:pt x="0" y="636"/>
                </a:moveTo>
                <a:lnTo>
                  <a:pt x="12" y="585"/>
                </a:lnTo>
                <a:lnTo>
                  <a:pt x="89" y="574"/>
                </a:lnTo>
                <a:lnTo>
                  <a:pt x="223" y="503"/>
                </a:lnTo>
                <a:lnTo>
                  <a:pt x="243" y="449"/>
                </a:lnTo>
                <a:lnTo>
                  <a:pt x="216" y="387"/>
                </a:lnTo>
                <a:lnTo>
                  <a:pt x="300" y="369"/>
                </a:lnTo>
                <a:lnTo>
                  <a:pt x="324" y="285"/>
                </a:lnTo>
                <a:lnTo>
                  <a:pt x="412" y="289"/>
                </a:lnTo>
                <a:lnTo>
                  <a:pt x="422" y="235"/>
                </a:lnTo>
                <a:lnTo>
                  <a:pt x="489" y="206"/>
                </a:lnTo>
                <a:lnTo>
                  <a:pt x="525" y="253"/>
                </a:lnTo>
                <a:lnTo>
                  <a:pt x="573" y="270"/>
                </a:lnTo>
                <a:lnTo>
                  <a:pt x="594" y="369"/>
                </a:lnTo>
                <a:lnTo>
                  <a:pt x="747" y="407"/>
                </a:lnTo>
                <a:lnTo>
                  <a:pt x="810" y="475"/>
                </a:lnTo>
                <a:lnTo>
                  <a:pt x="936" y="471"/>
                </a:lnTo>
                <a:lnTo>
                  <a:pt x="1080" y="524"/>
                </a:lnTo>
                <a:lnTo>
                  <a:pt x="1269" y="475"/>
                </a:lnTo>
                <a:lnTo>
                  <a:pt x="1328" y="437"/>
                </a:lnTo>
                <a:lnTo>
                  <a:pt x="1328" y="383"/>
                </a:lnTo>
                <a:lnTo>
                  <a:pt x="1380" y="389"/>
                </a:lnTo>
                <a:lnTo>
                  <a:pt x="1497" y="312"/>
                </a:lnTo>
                <a:lnTo>
                  <a:pt x="1590" y="307"/>
                </a:lnTo>
                <a:lnTo>
                  <a:pt x="1546" y="248"/>
                </a:lnTo>
                <a:lnTo>
                  <a:pt x="1456" y="264"/>
                </a:lnTo>
                <a:lnTo>
                  <a:pt x="1455" y="199"/>
                </a:lnTo>
                <a:lnTo>
                  <a:pt x="1478" y="163"/>
                </a:lnTo>
                <a:lnTo>
                  <a:pt x="1531" y="184"/>
                </a:lnTo>
                <a:lnTo>
                  <a:pt x="1581" y="160"/>
                </a:lnTo>
                <a:lnTo>
                  <a:pt x="1632" y="72"/>
                </a:lnTo>
                <a:lnTo>
                  <a:pt x="1608" y="41"/>
                </a:lnTo>
                <a:lnTo>
                  <a:pt x="1734" y="0"/>
                </a:lnTo>
                <a:lnTo>
                  <a:pt x="1804" y="27"/>
                </a:lnTo>
                <a:lnTo>
                  <a:pt x="1868" y="176"/>
                </a:lnTo>
                <a:lnTo>
                  <a:pt x="1974" y="209"/>
                </a:lnTo>
                <a:lnTo>
                  <a:pt x="1994" y="263"/>
                </a:lnTo>
                <a:lnTo>
                  <a:pt x="2124" y="229"/>
                </a:lnTo>
                <a:lnTo>
                  <a:pt x="2064" y="373"/>
                </a:lnTo>
                <a:lnTo>
                  <a:pt x="1988" y="395"/>
                </a:lnTo>
                <a:lnTo>
                  <a:pt x="1998" y="449"/>
                </a:lnTo>
                <a:lnTo>
                  <a:pt x="1974" y="482"/>
                </a:lnTo>
                <a:lnTo>
                  <a:pt x="1960" y="471"/>
                </a:lnTo>
                <a:lnTo>
                  <a:pt x="1894" y="510"/>
                </a:lnTo>
                <a:lnTo>
                  <a:pt x="1894" y="533"/>
                </a:lnTo>
                <a:lnTo>
                  <a:pt x="1846" y="526"/>
                </a:lnTo>
                <a:lnTo>
                  <a:pt x="1758" y="591"/>
                </a:lnTo>
                <a:lnTo>
                  <a:pt x="1656" y="642"/>
                </a:lnTo>
                <a:lnTo>
                  <a:pt x="1686" y="574"/>
                </a:lnTo>
                <a:lnTo>
                  <a:pt x="1672" y="549"/>
                </a:lnTo>
                <a:lnTo>
                  <a:pt x="1531" y="628"/>
                </a:lnTo>
                <a:lnTo>
                  <a:pt x="1527" y="650"/>
                </a:lnTo>
                <a:lnTo>
                  <a:pt x="1574" y="701"/>
                </a:lnTo>
                <a:lnTo>
                  <a:pt x="1635" y="679"/>
                </a:lnTo>
                <a:lnTo>
                  <a:pt x="1700" y="697"/>
                </a:lnTo>
                <a:lnTo>
                  <a:pt x="1614" y="738"/>
                </a:lnTo>
                <a:lnTo>
                  <a:pt x="1582" y="794"/>
                </a:lnTo>
                <a:lnTo>
                  <a:pt x="1674" y="915"/>
                </a:lnTo>
                <a:lnTo>
                  <a:pt x="1612" y="904"/>
                </a:lnTo>
                <a:lnTo>
                  <a:pt x="1674" y="945"/>
                </a:lnTo>
                <a:lnTo>
                  <a:pt x="1613" y="972"/>
                </a:lnTo>
                <a:lnTo>
                  <a:pt x="1676" y="983"/>
                </a:lnTo>
                <a:lnTo>
                  <a:pt x="1559" y="1178"/>
                </a:lnTo>
                <a:lnTo>
                  <a:pt x="1481" y="1235"/>
                </a:lnTo>
                <a:lnTo>
                  <a:pt x="1405" y="1254"/>
                </a:lnTo>
                <a:lnTo>
                  <a:pt x="1400" y="1255"/>
                </a:lnTo>
                <a:lnTo>
                  <a:pt x="1380" y="1244"/>
                </a:lnTo>
                <a:lnTo>
                  <a:pt x="1361" y="1277"/>
                </a:lnTo>
                <a:lnTo>
                  <a:pt x="1270" y="1296"/>
                </a:lnTo>
                <a:lnTo>
                  <a:pt x="1264" y="1337"/>
                </a:lnTo>
                <a:lnTo>
                  <a:pt x="1248" y="1288"/>
                </a:lnTo>
                <a:lnTo>
                  <a:pt x="1187" y="1290"/>
                </a:lnTo>
                <a:lnTo>
                  <a:pt x="1092" y="1230"/>
                </a:lnTo>
                <a:lnTo>
                  <a:pt x="989" y="1256"/>
                </a:lnTo>
                <a:lnTo>
                  <a:pt x="968" y="1257"/>
                </a:lnTo>
                <a:lnTo>
                  <a:pt x="971" y="1296"/>
                </a:lnTo>
                <a:lnTo>
                  <a:pt x="955" y="1287"/>
                </a:lnTo>
                <a:lnTo>
                  <a:pt x="889" y="1268"/>
                </a:lnTo>
                <a:lnTo>
                  <a:pt x="869" y="1197"/>
                </a:lnTo>
                <a:lnTo>
                  <a:pt x="829" y="1206"/>
                </a:lnTo>
                <a:lnTo>
                  <a:pt x="867" y="1103"/>
                </a:lnTo>
                <a:lnTo>
                  <a:pt x="866" y="1070"/>
                </a:lnTo>
                <a:lnTo>
                  <a:pt x="823" y="1049"/>
                </a:lnTo>
                <a:lnTo>
                  <a:pt x="786" y="1035"/>
                </a:lnTo>
                <a:lnTo>
                  <a:pt x="775" y="998"/>
                </a:lnTo>
                <a:lnTo>
                  <a:pt x="626" y="1060"/>
                </a:lnTo>
                <a:lnTo>
                  <a:pt x="561" y="1043"/>
                </a:lnTo>
                <a:lnTo>
                  <a:pt x="527" y="1079"/>
                </a:lnTo>
                <a:lnTo>
                  <a:pt x="522" y="1053"/>
                </a:lnTo>
                <a:lnTo>
                  <a:pt x="499" y="1059"/>
                </a:lnTo>
                <a:lnTo>
                  <a:pt x="424" y="1059"/>
                </a:lnTo>
                <a:lnTo>
                  <a:pt x="365" y="1005"/>
                </a:lnTo>
                <a:lnTo>
                  <a:pt x="255" y="969"/>
                </a:lnTo>
                <a:lnTo>
                  <a:pt x="183" y="943"/>
                </a:lnTo>
                <a:lnTo>
                  <a:pt x="166" y="883"/>
                </a:lnTo>
                <a:lnTo>
                  <a:pt x="204" y="876"/>
                </a:lnTo>
                <a:lnTo>
                  <a:pt x="181" y="828"/>
                </a:lnTo>
                <a:lnTo>
                  <a:pt x="230" y="769"/>
                </a:lnTo>
                <a:lnTo>
                  <a:pt x="192" y="749"/>
                </a:lnTo>
                <a:lnTo>
                  <a:pt x="138" y="771"/>
                </a:lnTo>
                <a:lnTo>
                  <a:pt x="31" y="706"/>
                </a:lnTo>
                <a:lnTo>
                  <a:pt x="35" y="697"/>
                </a:lnTo>
                <a:lnTo>
                  <a:pt x="36" y="651"/>
                </a:lnTo>
                <a:lnTo>
                  <a:pt x="0" y="636"/>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491" name="Freeform 53"/>
          <p:cNvSpPr>
            <a:spLocks noChangeAspect="1"/>
          </p:cNvSpPr>
          <p:nvPr/>
        </p:nvSpPr>
        <p:spPr bwMode="gray">
          <a:xfrm>
            <a:off x="6629400" y="3333751"/>
            <a:ext cx="44450" cy="39688"/>
          </a:xfrm>
          <a:custGeom>
            <a:avLst/>
            <a:gdLst>
              <a:gd name="T0" fmla="*/ 0 w 75"/>
              <a:gd name="T1" fmla="*/ 2147483647 h 64"/>
              <a:gd name="T2" fmla="*/ 2147483647 w 75"/>
              <a:gd name="T3" fmla="*/ 0 h 64"/>
              <a:gd name="T4" fmla="*/ 2147483647 w 75"/>
              <a:gd name="T5" fmla="*/ 2147483647 h 64"/>
              <a:gd name="T6" fmla="*/ 2147483647 w 75"/>
              <a:gd name="T7" fmla="*/ 2147483647 h 64"/>
              <a:gd name="T8" fmla="*/ 0 w 75"/>
              <a:gd name="T9" fmla="*/ 2147483647 h 64"/>
              <a:gd name="T10" fmla="*/ 0 60000 65536"/>
              <a:gd name="T11" fmla="*/ 0 60000 65536"/>
              <a:gd name="T12" fmla="*/ 0 60000 65536"/>
              <a:gd name="T13" fmla="*/ 0 60000 65536"/>
              <a:gd name="T14" fmla="*/ 0 60000 65536"/>
              <a:gd name="T15" fmla="*/ 0 w 75"/>
              <a:gd name="T16" fmla="*/ 0 h 64"/>
              <a:gd name="T17" fmla="*/ 75 w 75"/>
              <a:gd name="T18" fmla="*/ 64 h 64"/>
            </a:gdLst>
            <a:ahLst/>
            <a:cxnLst>
              <a:cxn ang="T10">
                <a:pos x="T0" y="T1"/>
              </a:cxn>
              <a:cxn ang="T11">
                <a:pos x="T2" y="T3"/>
              </a:cxn>
              <a:cxn ang="T12">
                <a:pos x="T4" y="T5"/>
              </a:cxn>
              <a:cxn ang="T13">
                <a:pos x="T6" y="T7"/>
              </a:cxn>
              <a:cxn ang="T14">
                <a:pos x="T8" y="T9"/>
              </a:cxn>
            </a:cxnLst>
            <a:rect l="T15" t="T16" r="T17" b="T18"/>
            <a:pathLst>
              <a:path w="75" h="64">
                <a:moveTo>
                  <a:pt x="0" y="51"/>
                </a:moveTo>
                <a:lnTo>
                  <a:pt x="24" y="0"/>
                </a:lnTo>
                <a:lnTo>
                  <a:pt x="75" y="11"/>
                </a:lnTo>
                <a:lnTo>
                  <a:pt x="34" y="64"/>
                </a:lnTo>
                <a:lnTo>
                  <a:pt x="0" y="51"/>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492" name="Freeform 54"/>
          <p:cNvSpPr>
            <a:spLocks noChangeAspect="1"/>
          </p:cNvSpPr>
          <p:nvPr/>
        </p:nvSpPr>
        <p:spPr bwMode="gray">
          <a:xfrm>
            <a:off x="6869118" y="3211513"/>
            <a:ext cx="39687" cy="74612"/>
          </a:xfrm>
          <a:custGeom>
            <a:avLst/>
            <a:gdLst>
              <a:gd name="T0" fmla="*/ 0 w 63"/>
              <a:gd name="T1" fmla="*/ 2147483647 h 114"/>
              <a:gd name="T2" fmla="*/ 2147483647 w 63"/>
              <a:gd name="T3" fmla="*/ 2147483647 h 114"/>
              <a:gd name="T4" fmla="*/ 2147483647 w 63"/>
              <a:gd name="T5" fmla="*/ 0 h 114"/>
              <a:gd name="T6" fmla="*/ 2147483647 w 63"/>
              <a:gd name="T7" fmla="*/ 2147483647 h 114"/>
              <a:gd name="T8" fmla="*/ 0 w 63"/>
              <a:gd name="T9" fmla="*/ 2147483647 h 114"/>
              <a:gd name="T10" fmla="*/ 0 60000 65536"/>
              <a:gd name="T11" fmla="*/ 0 60000 65536"/>
              <a:gd name="T12" fmla="*/ 0 60000 65536"/>
              <a:gd name="T13" fmla="*/ 0 60000 65536"/>
              <a:gd name="T14" fmla="*/ 0 60000 65536"/>
              <a:gd name="T15" fmla="*/ 0 w 63"/>
              <a:gd name="T16" fmla="*/ 0 h 114"/>
              <a:gd name="T17" fmla="*/ 63 w 63"/>
              <a:gd name="T18" fmla="*/ 114 h 114"/>
            </a:gdLst>
            <a:ahLst/>
            <a:cxnLst>
              <a:cxn ang="T10">
                <a:pos x="T0" y="T1"/>
              </a:cxn>
              <a:cxn ang="T11">
                <a:pos x="T2" y="T3"/>
              </a:cxn>
              <a:cxn ang="T12">
                <a:pos x="T4" y="T5"/>
              </a:cxn>
              <a:cxn ang="T13">
                <a:pos x="T6" y="T7"/>
              </a:cxn>
              <a:cxn ang="T14">
                <a:pos x="T8" y="T9"/>
              </a:cxn>
            </a:cxnLst>
            <a:rect l="T15" t="T16" r="T17" b="T18"/>
            <a:pathLst>
              <a:path w="63" h="114">
                <a:moveTo>
                  <a:pt x="0" y="47"/>
                </a:moveTo>
                <a:lnTo>
                  <a:pt x="25" y="114"/>
                </a:lnTo>
                <a:lnTo>
                  <a:pt x="63" y="0"/>
                </a:lnTo>
                <a:lnTo>
                  <a:pt x="30" y="1"/>
                </a:lnTo>
                <a:lnTo>
                  <a:pt x="0" y="47"/>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493" name="Freeform 55"/>
          <p:cNvSpPr>
            <a:spLocks noChangeAspect="1"/>
          </p:cNvSpPr>
          <p:nvPr/>
        </p:nvSpPr>
        <p:spPr bwMode="gray">
          <a:xfrm>
            <a:off x="2659068" y="3511550"/>
            <a:ext cx="257175" cy="381000"/>
          </a:xfrm>
          <a:custGeom>
            <a:avLst/>
            <a:gdLst>
              <a:gd name="T0" fmla="*/ 0 w 415"/>
              <a:gd name="T1" fmla="*/ 2147483647 h 572"/>
              <a:gd name="T2" fmla="*/ 2147483647 w 415"/>
              <a:gd name="T3" fmla="*/ 2147483647 h 572"/>
              <a:gd name="T4" fmla="*/ 2147483647 w 415"/>
              <a:gd name="T5" fmla="*/ 2147483647 h 572"/>
              <a:gd name="T6" fmla="*/ 2147483647 w 415"/>
              <a:gd name="T7" fmla="*/ 2147483647 h 572"/>
              <a:gd name="T8" fmla="*/ 2147483647 w 415"/>
              <a:gd name="T9" fmla="*/ 2147483647 h 572"/>
              <a:gd name="T10" fmla="*/ 2147483647 w 415"/>
              <a:gd name="T11" fmla="*/ 2147483647 h 572"/>
              <a:gd name="T12" fmla="*/ 2147483647 w 415"/>
              <a:gd name="T13" fmla="*/ 2147483647 h 572"/>
              <a:gd name="T14" fmla="*/ 2147483647 w 415"/>
              <a:gd name="T15" fmla="*/ 2147483647 h 572"/>
              <a:gd name="T16" fmla="*/ 2147483647 w 415"/>
              <a:gd name="T17" fmla="*/ 2147483647 h 572"/>
              <a:gd name="T18" fmla="*/ 2147483647 w 415"/>
              <a:gd name="T19" fmla="*/ 2147483647 h 572"/>
              <a:gd name="T20" fmla="*/ 2147483647 w 415"/>
              <a:gd name="T21" fmla="*/ 2147483647 h 572"/>
              <a:gd name="T22" fmla="*/ 2147483647 w 415"/>
              <a:gd name="T23" fmla="*/ 2147483647 h 572"/>
              <a:gd name="T24" fmla="*/ 2147483647 w 415"/>
              <a:gd name="T25" fmla="*/ 2147483647 h 572"/>
              <a:gd name="T26" fmla="*/ 2147483647 w 415"/>
              <a:gd name="T27" fmla="*/ 2147483647 h 572"/>
              <a:gd name="T28" fmla="*/ 2147483647 w 415"/>
              <a:gd name="T29" fmla="*/ 2147483647 h 572"/>
              <a:gd name="T30" fmla="*/ 2147483647 w 415"/>
              <a:gd name="T31" fmla="*/ 2147483647 h 572"/>
              <a:gd name="T32" fmla="*/ 2147483647 w 415"/>
              <a:gd name="T33" fmla="*/ 2147483647 h 572"/>
              <a:gd name="T34" fmla="*/ 2147483647 w 415"/>
              <a:gd name="T35" fmla="*/ 2147483647 h 572"/>
              <a:gd name="T36" fmla="*/ 2147483647 w 415"/>
              <a:gd name="T37" fmla="*/ 2147483647 h 572"/>
              <a:gd name="T38" fmla="*/ 2147483647 w 415"/>
              <a:gd name="T39" fmla="*/ 2147483647 h 572"/>
              <a:gd name="T40" fmla="*/ 2147483647 w 415"/>
              <a:gd name="T41" fmla="*/ 0 h 572"/>
              <a:gd name="T42" fmla="*/ 2147483647 w 415"/>
              <a:gd name="T43" fmla="*/ 2147483647 h 572"/>
              <a:gd name="T44" fmla="*/ 2147483647 w 415"/>
              <a:gd name="T45" fmla="*/ 2147483647 h 572"/>
              <a:gd name="T46" fmla="*/ 2147483647 w 415"/>
              <a:gd name="T47" fmla="*/ 2147483647 h 572"/>
              <a:gd name="T48" fmla="*/ 2147483647 w 415"/>
              <a:gd name="T49" fmla="*/ 2147483647 h 572"/>
              <a:gd name="T50" fmla="*/ 2147483647 w 415"/>
              <a:gd name="T51" fmla="*/ 2147483647 h 572"/>
              <a:gd name="T52" fmla="*/ 2147483647 w 415"/>
              <a:gd name="T53" fmla="*/ 2147483647 h 572"/>
              <a:gd name="T54" fmla="*/ 0 w 415"/>
              <a:gd name="T55" fmla="*/ 2147483647 h 5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5"/>
              <a:gd name="T85" fmla="*/ 0 h 572"/>
              <a:gd name="T86" fmla="*/ 415 w 415"/>
              <a:gd name="T87" fmla="*/ 572 h 5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5" h="572">
                <a:moveTo>
                  <a:pt x="0" y="381"/>
                </a:moveTo>
                <a:lnTo>
                  <a:pt x="51" y="422"/>
                </a:lnTo>
                <a:lnTo>
                  <a:pt x="124" y="433"/>
                </a:lnTo>
                <a:lnTo>
                  <a:pt x="200" y="510"/>
                </a:lnTo>
                <a:lnTo>
                  <a:pt x="299" y="517"/>
                </a:lnTo>
                <a:lnTo>
                  <a:pt x="285" y="557"/>
                </a:lnTo>
                <a:lnTo>
                  <a:pt x="309" y="572"/>
                </a:lnTo>
                <a:lnTo>
                  <a:pt x="325" y="472"/>
                </a:lnTo>
                <a:lnTo>
                  <a:pt x="305" y="411"/>
                </a:lnTo>
                <a:lnTo>
                  <a:pt x="338" y="408"/>
                </a:lnTo>
                <a:lnTo>
                  <a:pt x="313" y="373"/>
                </a:lnTo>
                <a:lnTo>
                  <a:pt x="396" y="359"/>
                </a:lnTo>
                <a:lnTo>
                  <a:pt x="415" y="384"/>
                </a:lnTo>
                <a:lnTo>
                  <a:pt x="385" y="334"/>
                </a:lnTo>
                <a:lnTo>
                  <a:pt x="395" y="214"/>
                </a:lnTo>
                <a:lnTo>
                  <a:pt x="327" y="217"/>
                </a:lnTo>
                <a:lnTo>
                  <a:pt x="305" y="189"/>
                </a:lnTo>
                <a:lnTo>
                  <a:pt x="237" y="181"/>
                </a:lnTo>
                <a:lnTo>
                  <a:pt x="194" y="112"/>
                </a:lnTo>
                <a:lnTo>
                  <a:pt x="260" y="20"/>
                </a:lnTo>
                <a:lnTo>
                  <a:pt x="252" y="0"/>
                </a:lnTo>
                <a:lnTo>
                  <a:pt x="134" y="49"/>
                </a:lnTo>
                <a:lnTo>
                  <a:pt x="71" y="153"/>
                </a:lnTo>
                <a:lnTo>
                  <a:pt x="50" y="128"/>
                </a:lnTo>
                <a:lnTo>
                  <a:pt x="33" y="178"/>
                </a:lnTo>
                <a:lnTo>
                  <a:pt x="50" y="292"/>
                </a:lnTo>
                <a:lnTo>
                  <a:pt x="64" y="292"/>
                </a:lnTo>
                <a:lnTo>
                  <a:pt x="0" y="381"/>
                </a:lnTo>
                <a:close/>
              </a:path>
            </a:pathLst>
          </a:custGeom>
          <a:solidFill>
            <a:srgbClr val="6699FF"/>
          </a:solidFill>
          <a:ln w="1651">
            <a:solidFill>
              <a:schemeClr val="bg1"/>
            </a:solidFill>
            <a:round/>
            <a:headEnd/>
            <a:tailEnd/>
          </a:ln>
        </p:spPr>
        <p:txBody>
          <a:bodyPr lIns="91232" tIns="45613" rIns="91232" bIns="45613"/>
          <a:lstStyle/>
          <a:p>
            <a:endParaRPr lang="tr-TR">
              <a:solidFill>
                <a:srgbClr val="000000"/>
              </a:solidFill>
            </a:endParaRPr>
          </a:p>
        </p:txBody>
      </p:sp>
      <p:sp>
        <p:nvSpPr>
          <p:cNvPr id="445494" name="Freeform 56"/>
          <p:cNvSpPr>
            <a:spLocks noChangeAspect="1"/>
          </p:cNvSpPr>
          <p:nvPr/>
        </p:nvSpPr>
        <p:spPr bwMode="gray">
          <a:xfrm>
            <a:off x="2519365" y="3543302"/>
            <a:ext cx="63500" cy="65088"/>
          </a:xfrm>
          <a:custGeom>
            <a:avLst/>
            <a:gdLst>
              <a:gd name="T0" fmla="*/ 0 w 109"/>
              <a:gd name="T1" fmla="*/ 0 h 93"/>
              <a:gd name="T2" fmla="*/ 2147483647 w 109"/>
              <a:gd name="T3" fmla="*/ 2147483647 h 93"/>
              <a:gd name="T4" fmla="*/ 2147483647 w 109"/>
              <a:gd name="T5" fmla="*/ 2147483647 h 93"/>
              <a:gd name="T6" fmla="*/ 2147483647 w 109"/>
              <a:gd name="T7" fmla="*/ 2147483647 h 93"/>
              <a:gd name="T8" fmla="*/ 2147483647 w 109"/>
              <a:gd name="T9" fmla="*/ 2147483647 h 93"/>
              <a:gd name="T10" fmla="*/ 2147483647 w 109"/>
              <a:gd name="T11" fmla="*/ 2147483647 h 93"/>
              <a:gd name="T12" fmla="*/ 0 w 109"/>
              <a:gd name="T13" fmla="*/ 0 h 93"/>
              <a:gd name="T14" fmla="*/ 0 60000 65536"/>
              <a:gd name="T15" fmla="*/ 0 60000 65536"/>
              <a:gd name="T16" fmla="*/ 0 60000 65536"/>
              <a:gd name="T17" fmla="*/ 0 60000 65536"/>
              <a:gd name="T18" fmla="*/ 0 60000 65536"/>
              <a:gd name="T19" fmla="*/ 0 60000 65536"/>
              <a:gd name="T20" fmla="*/ 0 60000 65536"/>
              <a:gd name="T21" fmla="*/ 0 w 109"/>
              <a:gd name="T22" fmla="*/ 0 h 93"/>
              <a:gd name="T23" fmla="*/ 109 w 109"/>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93">
                <a:moveTo>
                  <a:pt x="0" y="0"/>
                </a:moveTo>
                <a:lnTo>
                  <a:pt x="1" y="37"/>
                </a:lnTo>
                <a:lnTo>
                  <a:pt x="25" y="31"/>
                </a:lnTo>
                <a:lnTo>
                  <a:pt x="93" y="93"/>
                </a:lnTo>
                <a:lnTo>
                  <a:pt x="109" y="47"/>
                </a:lnTo>
                <a:lnTo>
                  <a:pt x="72" y="4"/>
                </a:lnTo>
                <a:lnTo>
                  <a:pt x="0" y="0"/>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495" name="Freeform 57"/>
          <p:cNvSpPr>
            <a:spLocks noChangeAspect="1"/>
          </p:cNvSpPr>
          <p:nvPr/>
        </p:nvSpPr>
        <p:spPr bwMode="gray">
          <a:xfrm>
            <a:off x="2533650" y="3260730"/>
            <a:ext cx="227013" cy="74613"/>
          </a:xfrm>
          <a:custGeom>
            <a:avLst/>
            <a:gdLst>
              <a:gd name="T0" fmla="*/ 0 w 373"/>
              <a:gd name="T1" fmla="*/ 2147483647 h 116"/>
              <a:gd name="T2" fmla="*/ 2147483647 w 373"/>
              <a:gd name="T3" fmla="*/ 2147483647 h 116"/>
              <a:gd name="T4" fmla="*/ 2147483647 w 373"/>
              <a:gd name="T5" fmla="*/ 0 h 116"/>
              <a:gd name="T6" fmla="*/ 2147483647 w 373"/>
              <a:gd name="T7" fmla="*/ 2147483647 h 116"/>
              <a:gd name="T8" fmla="*/ 2147483647 w 373"/>
              <a:gd name="T9" fmla="*/ 2147483647 h 116"/>
              <a:gd name="T10" fmla="*/ 2147483647 w 373"/>
              <a:gd name="T11" fmla="*/ 2147483647 h 116"/>
              <a:gd name="T12" fmla="*/ 2147483647 w 373"/>
              <a:gd name="T13" fmla="*/ 2147483647 h 116"/>
              <a:gd name="T14" fmla="*/ 2147483647 w 373"/>
              <a:gd name="T15" fmla="*/ 2147483647 h 116"/>
              <a:gd name="T16" fmla="*/ 2147483647 w 373"/>
              <a:gd name="T17" fmla="*/ 2147483647 h 116"/>
              <a:gd name="T18" fmla="*/ 0 w 373"/>
              <a:gd name="T19" fmla="*/ 2147483647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3"/>
              <a:gd name="T31" fmla="*/ 0 h 116"/>
              <a:gd name="T32" fmla="*/ 373 w 373"/>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3" h="116">
                <a:moveTo>
                  <a:pt x="0" y="45"/>
                </a:moveTo>
                <a:lnTo>
                  <a:pt x="50" y="5"/>
                </a:lnTo>
                <a:lnTo>
                  <a:pt x="145" y="0"/>
                </a:lnTo>
                <a:lnTo>
                  <a:pt x="373" y="99"/>
                </a:lnTo>
                <a:lnTo>
                  <a:pt x="252" y="116"/>
                </a:lnTo>
                <a:lnTo>
                  <a:pt x="273" y="94"/>
                </a:lnTo>
                <a:lnTo>
                  <a:pt x="215" y="56"/>
                </a:lnTo>
                <a:lnTo>
                  <a:pt x="101" y="36"/>
                </a:lnTo>
                <a:lnTo>
                  <a:pt x="107" y="18"/>
                </a:lnTo>
                <a:lnTo>
                  <a:pt x="0" y="45"/>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496" name="Freeform 58"/>
          <p:cNvSpPr>
            <a:spLocks noChangeAspect="1"/>
          </p:cNvSpPr>
          <p:nvPr/>
        </p:nvSpPr>
        <p:spPr bwMode="gray">
          <a:xfrm>
            <a:off x="4581530" y="2511425"/>
            <a:ext cx="220663" cy="103188"/>
          </a:xfrm>
          <a:custGeom>
            <a:avLst/>
            <a:gdLst>
              <a:gd name="T0" fmla="*/ 0 w 365"/>
              <a:gd name="T1" fmla="*/ 2147483647 h 151"/>
              <a:gd name="T2" fmla="*/ 2147483647 w 365"/>
              <a:gd name="T3" fmla="*/ 2147483647 h 151"/>
              <a:gd name="T4" fmla="*/ 2147483647 w 365"/>
              <a:gd name="T5" fmla="*/ 2147483647 h 151"/>
              <a:gd name="T6" fmla="*/ 2147483647 w 365"/>
              <a:gd name="T7" fmla="*/ 2147483647 h 151"/>
              <a:gd name="T8" fmla="*/ 2147483647 w 365"/>
              <a:gd name="T9" fmla="*/ 2147483647 h 151"/>
              <a:gd name="T10" fmla="*/ 2147483647 w 365"/>
              <a:gd name="T11" fmla="*/ 2147483647 h 151"/>
              <a:gd name="T12" fmla="*/ 2147483647 w 365"/>
              <a:gd name="T13" fmla="*/ 2147483647 h 151"/>
              <a:gd name="T14" fmla="*/ 2147483647 w 365"/>
              <a:gd name="T15" fmla="*/ 2147483647 h 151"/>
              <a:gd name="T16" fmla="*/ 2147483647 w 365"/>
              <a:gd name="T17" fmla="*/ 2147483647 h 151"/>
              <a:gd name="T18" fmla="*/ 2147483647 w 365"/>
              <a:gd name="T19" fmla="*/ 2147483647 h 151"/>
              <a:gd name="T20" fmla="*/ 2147483647 w 365"/>
              <a:gd name="T21" fmla="*/ 0 h 151"/>
              <a:gd name="T22" fmla="*/ 0 w 365"/>
              <a:gd name="T23" fmla="*/ 2147483647 h 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5"/>
              <a:gd name="T37" fmla="*/ 0 h 151"/>
              <a:gd name="T38" fmla="*/ 365 w 365"/>
              <a:gd name="T39" fmla="*/ 151 h 1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5" h="151">
                <a:moveTo>
                  <a:pt x="0" y="37"/>
                </a:moveTo>
                <a:lnTo>
                  <a:pt x="63" y="107"/>
                </a:lnTo>
                <a:lnTo>
                  <a:pt x="165" y="104"/>
                </a:lnTo>
                <a:lnTo>
                  <a:pt x="180" y="136"/>
                </a:lnTo>
                <a:lnTo>
                  <a:pt x="227" y="151"/>
                </a:lnTo>
                <a:lnTo>
                  <a:pt x="307" y="116"/>
                </a:lnTo>
                <a:lnTo>
                  <a:pt x="354" y="124"/>
                </a:lnTo>
                <a:lnTo>
                  <a:pt x="365" y="92"/>
                </a:lnTo>
                <a:lnTo>
                  <a:pt x="277" y="83"/>
                </a:lnTo>
                <a:lnTo>
                  <a:pt x="96" y="15"/>
                </a:lnTo>
                <a:lnTo>
                  <a:pt x="77" y="0"/>
                </a:lnTo>
                <a:lnTo>
                  <a:pt x="0" y="37"/>
                </a:lnTo>
                <a:close/>
              </a:path>
            </a:pathLst>
          </a:custGeom>
          <a:solidFill>
            <a:srgbClr val="99CC00"/>
          </a:solidFill>
          <a:ln w="1588">
            <a:solidFill>
              <a:schemeClr val="bg1"/>
            </a:solidFill>
            <a:round/>
            <a:headEnd/>
            <a:tailEnd/>
          </a:ln>
        </p:spPr>
        <p:txBody>
          <a:bodyPr lIns="91232" tIns="45613" rIns="91232" bIns="45613"/>
          <a:lstStyle/>
          <a:p>
            <a:endParaRPr lang="tr-TR">
              <a:solidFill>
                <a:srgbClr val="000000"/>
              </a:solidFill>
            </a:endParaRPr>
          </a:p>
        </p:txBody>
      </p:sp>
      <p:sp>
        <p:nvSpPr>
          <p:cNvPr id="445497" name="Freeform 59"/>
          <p:cNvSpPr>
            <a:spLocks noChangeAspect="1"/>
          </p:cNvSpPr>
          <p:nvPr/>
        </p:nvSpPr>
        <p:spPr bwMode="gray">
          <a:xfrm>
            <a:off x="4502155" y="2306643"/>
            <a:ext cx="55563" cy="90487"/>
          </a:xfrm>
          <a:custGeom>
            <a:avLst/>
            <a:gdLst>
              <a:gd name="T0" fmla="*/ 0 w 92"/>
              <a:gd name="T1" fmla="*/ 2147483647 h 139"/>
              <a:gd name="T2" fmla="*/ 2147483647 w 92"/>
              <a:gd name="T3" fmla="*/ 2147483647 h 139"/>
              <a:gd name="T4" fmla="*/ 2147483647 w 92"/>
              <a:gd name="T5" fmla="*/ 0 h 139"/>
              <a:gd name="T6" fmla="*/ 2147483647 w 92"/>
              <a:gd name="T7" fmla="*/ 2147483647 h 139"/>
              <a:gd name="T8" fmla="*/ 2147483647 w 92"/>
              <a:gd name="T9" fmla="*/ 2147483647 h 139"/>
              <a:gd name="T10" fmla="*/ 2147483647 w 92"/>
              <a:gd name="T11" fmla="*/ 2147483647 h 139"/>
              <a:gd name="T12" fmla="*/ 2147483647 w 92"/>
              <a:gd name="T13" fmla="*/ 2147483647 h 139"/>
              <a:gd name="T14" fmla="*/ 2147483647 w 92"/>
              <a:gd name="T15" fmla="*/ 2147483647 h 139"/>
              <a:gd name="T16" fmla="*/ 0 w 92"/>
              <a:gd name="T17" fmla="*/ 2147483647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139"/>
              <a:gd name="T29" fmla="*/ 92 w 92"/>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139">
                <a:moveTo>
                  <a:pt x="0" y="106"/>
                </a:moveTo>
                <a:lnTo>
                  <a:pt x="7" y="38"/>
                </a:lnTo>
                <a:lnTo>
                  <a:pt x="80" y="0"/>
                </a:lnTo>
                <a:lnTo>
                  <a:pt x="66" y="54"/>
                </a:lnTo>
                <a:lnTo>
                  <a:pt x="92" y="69"/>
                </a:lnTo>
                <a:lnTo>
                  <a:pt x="47" y="99"/>
                </a:lnTo>
                <a:lnTo>
                  <a:pt x="46" y="139"/>
                </a:lnTo>
                <a:lnTo>
                  <a:pt x="18" y="139"/>
                </a:lnTo>
                <a:lnTo>
                  <a:pt x="0" y="106"/>
                </a:lnTo>
                <a:close/>
              </a:path>
            </a:pathLst>
          </a:custGeom>
          <a:solidFill>
            <a:srgbClr val="99CC00"/>
          </a:solidFill>
          <a:ln w="1588">
            <a:solidFill>
              <a:schemeClr val="bg1"/>
            </a:solidFill>
            <a:round/>
            <a:headEnd/>
            <a:tailEnd/>
          </a:ln>
        </p:spPr>
        <p:txBody>
          <a:bodyPr lIns="91232" tIns="45613" rIns="91232" bIns="45613"/>
          <a:lstStyle/>
          <a:p>
            <a:endParaRPr lang="tr-TR">
              <a:solidFill>
                <a:srgbClr val="000000"/>
              </a:solidFill>
            </a:endParaRPr>
          </a:p>
        </p:txBody>
      </p:sp>
      <p:sp>
        <p:nvSpPr>
          <p:cNvPr id="445498" name="Freeform 60"/>
          <p:cNvSpPr>
            <a:spLocks noChangeAspect="1"/>
          </p:cNvSpPr>
          <p:nvPr/>
        </p:nvSpPr>
        <p:spPr bwMode="gray">
          <a:xfrm>
            <a:off x="4565653" y="2354265"/>
            <a:ext cx="31750" cy="38100"/>
          </a:xfrm>
          <a:custGeom>
            <a:avLst/>
            <a:gdLst>
              <a:gd name="T0" fmla="*/ 0 w 55"/>
              <a:gd name="T1" fmla="*/ 2147483647 h 58"/>
              <a:gd name="T2" fmla="*/ 2147483647 w 55"/>
              <a:gd name="T3" fmla="*/ 2147483647 h 58"/>
              <a:gd name="T4" fmla="*/ 2147483647 w 55"/>
              <a:gd name="T5" fmla="*/ 2147483647 h 58"/>
              <a:gd name="T6" fmla="*/ 2147483647 w 55"/>
              <a:gd name="T7" fmla="*/ 0 h 58"/>
              <a:gd name="T8" fmla="*/ 0 w 55"/>
              <a:gd name="T9" fmla="*/ 2147483647 h 58"/>
              <a:gd name="T10" fmla="*/ 0 60000 65536"/>
              <a:gd name="T11" fmla="*/ 0 60000 65536"/>
              <a:gd name="T12" fmla="*/ 0 60000 65536"/>
              <a:gd name="T13" fmla="*/ 0 60000 65536"/>
              <a:gd name="T14" fmla="*/ 0 60000 65536"/>
              <a:gd name="T15" fmla="*/ 0 w 55"/>
              <a:gd name="T16" fmla="*/ 0 h 58"/>
              <a:gd name="T17" fmla="*/ 55 w 55"/>
              <a:gd name="T18" fmla="*/ 58 h 58"/>
            </a:gdLst>
            <a:ahLst/>
            <a:cxnLst>
              <a:cxn ang="T10">
                <a:pos x="T0" y="T1"/>
              </a:cxn>
              <a:cxn ang="T11">
                <a:pos x="T2" y="T3"/>
              </a:cxn>
              <a:cxn ang="T12">
                <a:pos x="T4" y="T5"/>
              </a:cxn>
              <a:cxn ang="T13">
                <a:pos x="T6" y="T7"/>
              </a:cxn>
              <a:cxn ang="T14">
                <a:pos x="T8" y="T9"/>
              </a:cxn>
            </a:cxnLst>
            <a:rect l="T15" t="T16" r="T17" b="T18"/>
            <a:pathLst>
              <a:path w="55" h="58">
                <a:moveTo>
                  <a:pt x="0" y="29"/>
                </a:moveTo>
                <a:lnTo>
                  <a:pt x="41" y="58"/>
                </a:lnTo>
                <a:lnTo>
                  <a:pt x="55" y="28"/>
                </a:lnTo>
                <a:lnTo>
                  <a:pt x="45" y="0"/>
                </a:lnTo>
                <a:lnTo>
                  <a:pt x="0" y="29"/>
                </a:lnTo>
                <a:close/>
              </a:path>
            </a:pathLst>
          </a:custGeom>
          <a:solidFill>
            <a:srgbClr val="99CC00"/>
          </a:solidFill>
          <a:ln w="1588">
            <a:solidFill>
              <a:schemeClr val="bg1"/>
            </a:solidFill>
            <a:round/>
            <a:headEnd/>
            <a:tailEnd/>
          </a:ln>
        </p:spPr>
        <p:txBody>
          <a:bodyPr lIns="91232" tIns="45613" rIns="91232" bIns="45613"/>
          <a:lstStyle/>
          <a:p>
            <a:endParaRPr lang="tr-TR">
              <a:solidFill>
                <a:srgbClr val="000000"/>
              </a:solidFill>
            </a:endParaRPr>
          </a:p>
        </p:txBody>
      </p:sp>
      <p:sp>
        <p:nvSpPr>
          <p:cNvPr id="445499" name="Freeform 61"/>
          <p:cNvSpPr>
            <a:spLocks noChangeAspect="1"/>
          </p:cNvSpPr>
          <p:nvPr/>
        </p:nvSpPr>
        <p:spPr bwMode="gray">
          <a:xfrm>
            <a:off x="2808292" y="3335338"/>
            <a:ext cx="69850" cy="42862"/>
          </a:xfrm>
          <a:custGeom>
            <a:avLst/>
            <a:gdLst>
              <a:gd name="T0" fmla="*/ 0 w 117"/>
              <a:gd name="T1" fmla="*/ 0 h 66"/>
              <a:gd name="T2" fmla="*/ 0 w 117"/>
              <a:gd name="T3" fmla="*/ 2147483647 h 66"/>
              <a:gd name="T4" fmla="*/ 2147483647 w 117"/>
              <a:gd name="T5" fmla="*/ 2147483647 h 66"/>
              <a:gd name="T6" fmla="*/ 2147483647 w 117"/>
              <a:gd name="T7" fmla="*/ 2147483647 h 66"/>
              <a:gd name="T8" fmla="*/ 0 w 117"/>
              <a:gd name="T9" fmla="*/ 0 h 66"/>
              <a:gd name="T10" fmla="*/ 0 60000 65536"/>
              <a:gd name="T11" fmla="*/ 0 60000 65536"/>
              <a:gd name="T12" fmla="*/ 0 60000 65536"/>
              <a:gd name="T13" fmla="*/ 0 60000 65536"/>
              <a:gd name="T14" fmla="*/ 0 60000 65536"/>
              <a:gd name="T15" fmla="*/ 0 w 117"/>
              <a:gd name="T16" fmla="*/ 0 h 66"/>
              <a:gd name="T17" fmla="*/ 117 w 117"/>
              <a:gd name="T18" fmla="*/ 66 h 66"/>
            </a:gdLst>
            <a:ahLst/>
            <a:cxnLst>
              <a:cxn ang="T10">
                <a:pos x="T0" y="T1"/>
              </a:cxn>
              <a:cxn ang="T11">
                <a:pos x="T2" y="T3"/>
              </a:cxn>
              <a:cxn ang="T12">
                <a:pos x="T4" y="T5"/>
              </a:cxn>
              <a:cxn ang="T13">
                <a:pos x="T6" y="T7"/>
              </a:cxn>
              <a:cxn ang="T14">
                <a:pos x="T8" y="T9"/>
              </a:cxn>
            </a:cxnLst>
            <a:rect l="T15" t="T16" r="T17" b="T18"/>
            <a:pathLst>
              <a:path w="117" h="66">
                <a:moveTo>
                  <a:pt x="0" y="0"/>
                </a:moveTo>
                <a:lnTo>
                  <a:pt x="0" y="66"/>
                </a:lnTo>
                <a:lnTo>
                  <a:pt x="117" y="46"/>
                </a:lnTo>
                <a:lnTo>
                  <a:pt x="66" y="8"/>
                </a:lnTo>
                <a:lnTo>
                  <a:pt x="0" y="0"/>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00" name="Freeform 62"/>
          <p:cNvSpPr>
            <a:spLocks noChangeAspect="1"/>
          </p:cNvSpPr>
          <p:nvPr/>
        </p:nvSpPr>
        <p:spPr bwMode="gray">
          <a:xfrm>
            <a:off x="2619375" y="3763964"/>
            <a:ext cx="120650" cy="142875"/>
          </a:xfrm>
          <a:custGeom>
            <a:avLst/>
            <a:gdLst>
              <a:gd name="T0" fmla="*/ 0 w 193"/>
              <a:gd name="T1" fmla="*/ 2147483647 h 215"/>
              <a:gd name="T2" fmla="*/ 2147483647 w 193"/>
              <a:gd name="T3" fmla="*/ 2147483647 h 215"/>
              <a:gd name="T4" fmla="*/ 2147483647 w 193"/>
              <a:gd name="T5" fmla="*/ 2147483647 h 215"/>
              <a:gd name="T6" fmla="*/ 2147483647 w 193"/>
              <a:gd name="T7" fmla="*/ 2147483647 h 215"/>
              <a:gd name="T8" fmla="*/ 2147483647 w 193"/>
              <a:gd name="T9" fmla="*/ 2147483647 h 215"/>
              <a:gd name="T10" fmla="*/ 2147483647 w 193"/>
              <a:gd name="T11" fmla="*/ 2147483647 h 215"/>
              <a:gd name="T12" fmla="*/ 2147483647 w 193"/>
              <a:gd name="T13" fmla="*/ 2147483647 h 215"/>
              <a:gd name="T14" fmla="*/ 2147483647 w 193"/>
              <a:gd name="T15" fmla="*/ 2147483647 h 215"/>
              <a:gd name="T16" fmla="*/ 2147483647 w 193"/>
              <a:gd name="T17" fmla="*/ 2147483647 h 215"/>
              <a:gd name="T18" fmla="*/ 2147483647 w 193"/>
              <a:gd name="T19" fmla="*/ 2147483647 h 215"/>
              <a:gd name="T20" fmla="*/ 2147483647 w 193"/>
              <a:gd name="T21" fmla="*/ 0 h 215"/>
              <a:gd name="T22" fmla="*/ 2147483647 w 193"/>
              <a:gd name="T23" fmla="*/ 2147483647 h 215"/>
              <a:gd name="T24" fmla="*/ 0 w 193"/>
              <a:gd name="T25" fmla="*/ 2147483647 h 2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3"/>
              <a:gd name="T40" fmla="*/ 0 h 215"/>
              <a:gd name="T41" fmla="*/ 193 w 193"/>
              <a:gd name="T42" fmla="*/ 215 h 2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3" h="215">
                <a:moveTo>
                  <a:pt x="0" y="82"/>
                </a:moveTo>
                <a:lnTo>
                  <a:pt x="1" y="125"/>
                </a:lnTo>
                <a:lnTo>
                  <a:pt x="37" y="136"/>
                </a:lnTo>
                <a:lnTo>
                  <a:pt x="17" y="170"/>
                </a:lnTo>
                <a:lnTo>
                  <a:pt x="12" y="206"/>
                </a:lnTo>
                <a:lnTo>
                  <a:pt x="58" y="215"/>
                </a:lnTo>
                <a:lnTo>
                  <a:pt x="98" y="156"/>
                </a:lnTo>
                <a:lnTo>
                  <a:pt x="176" y="108"/>
                </a:lnTo>
                <a:lnTo>
                  <a:pt x="193" y="52"/>
                </a:lnTo>
                <a:lnTo>
                  <a:pt x="120" y="41"/>
                </a:lnTo>
                <a:lnTo>
                  <a:pt x="69" y="0"/>
                </a:lnTo>
                <a:lnTo>
                  <a:pt x="25" y="21"/>
                </a:lnTo>
                <a:lnTo>
                  <a:pt x="0" y="82"/>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01" name="Freeform 63"/>
          <p:cNvSpPr>
            <a:spLocks noChangeAspect="1"/>
          </p:cNvSpPr>
          <p:nvPr/>
        </p:nvSpPr>
        <p:spPr bwMode="gray">
          <a:xfrm>
            <a:off x="2424113" y="3460750"/>
            <a:ext cx="50800" cy="25400"/>
          </a:xfrm>
          <a:custGeom>
            <a:avLst/>
            <a:gdLst>
              <a:gd name="T0" fmla="*/ 0 w 81"/>
              <a:gd name="T1" fmla="*/ 2147483647 h 36"/>
              <a:gd name="T2" fmla="*/ 2147483647 w 81"/>
              <a:gd name="T3" fmla="*/ 0 h 36"/>
              <a:gd name="T4" fmla="*/ 2147483647 w 81"/>
              <a:gd name="T5" fmla="*/ 2147483647 h 36"/>
              <a:gd name="T6" fmla="*/ 0 w 81"/>
              <a:gd name="T7" fmla="*/ 2147483647 h 36"/>
              <a:gd name="T8" fmla="*/ 0 60000 65536"/>
              <a:gd name="T9" fmla="*/ 0 60000 65536"/>
              <a:gd name="T10" fmla="*/ 0 60000 65536"/>
              <a:gd name="T11" fmla="*/ 0 60000 65536"/>
              <a:gd name="T12" fmla="*/ 0 w 81"/>
              <a:gd name="T13" fmla="*/ 0 h 36"/>
              <a:gd name="T14" fmla="*/ 81 w 81"/>
              <a:gd name="T15" fmla="*/ 36 h 36"/>
            </a:gdLst>
            <a:ahLst/>
            <a:cxnLst>
              <a:cxn ang="T8">
                <a:pos x="T0" y="T1"/>
              </a:cxn>
              <a:cxn ang="T9">
                <a:pos x="T2" y="T3"/>
              </a:cxn>
              <a:cxn ang="T10">
                <a:pos x="T4" y="T5"/>
              </a:cxn>
              <a:cxn ang="T11">
                <a:pos x="T6" y="T7"/>
              </a:cxn>
            </a:cxnLst>
            <a:rect l="T12" t="T13" r="T14" b="T15"/>
            <a:pathLst>
              <a:path w="81" h="36">
                <a:moveTo>
                  <a:pt x="0" y="27"/>
                </a:moveTo>
                <a:lnTo>
                  <a:pt x="24" y="0"/>
                </a:lnTo>
                <a:lnTo>
                  <a:pt x="81" y="36"/>
                </a:lnTo>
                <a:lnTo>
                  <a:pt x="0" y="27"/>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02" name="Freeform 64"/>
          <p:cNvSpPr>
            <a:spLocks noChangeAspect="1"/>
          </p:cNvSpPr>
          <p:nvPr/>
        </p:nvSpPr>
        <p:spPr bwMode="gray">
          <a:xfrm>
            <a:off x="3041650" y="5086355"/>
            <a:ext cx="33338" cy="17463"/>
          </a:xfrm>
          <a:custGeom>
            <a:avLst/>
            <a:gdLst>
              <a:gd name="T0" fmla="*/ 0 w 53"/>
              <a:gd name="T1" fmla="*/ 2147483647 h 30"/>
              <a:gd name="T2" fmla="*/ 2147483647 w 53"/>
              <a:gd name="T3" fmla="*/ 2147483647 h 30"/>
              <a:gd name="T4" fmla="*/ 2147483647 w 53"/>
              <a:gd name="T5" fmla="*/ 0 h 30"/>
              <a:gd name="T6" fmla="*/ 2147483647 w 53"/>
              <a:gd name="T7" fmla="*/ 2147483647 h 30"/>
              <a:gd name="T8" fmla="*/ 0 w 53"/>
              <a:gd name="T9" fmla="*/ 2147483647 h 30"/>
              <a:gd name="T10" fmla="*/ 0 60000 65536"/>
              <a:gd name="T11" fmla="*/ 0 60000 65536"/>
              <a:gd name="T12" fmla="*/ 0 60000 65536"/>
              <a:gd name="T13" fmla="*/ 0 60000 65536"/>
              <a:gd name="T14" fmla="*/ 0 60000 65536"/>
              <a:gd name="T15" fmla="*/ 0 w 53"/>
              <a:gd name="T16" fmla="*/ 0 h 30"/>
              <a:gd name="T17" fmla="*/ 53 w 53"/>
              <a:gd name="T18" fmla="*/ 30 h 30"/>
            </a:gdLst>
            <a:ahLst/>
            <a:cxnLst>
              <a:cxn ang="T10">
                <a:pos x="T0" y="T1"/>
              </a:cxn>
              <a:cxn ang="T11">
                <a:pos x="T2" y="T3"/>
              </a:cxn>
              <a:cxn ang="T12">
                <a:pos x="T4" y="T5"/>
              </a:cxn>
              <a:cxn ang="T13">
                <a:pos x="T6" y="T7"/>
              </a:cxn>
              <a:cxn ang="T14">
                <a:pos x="T8" y="T9"/>
              </a:cxn>
            </a:cxnLst>
            <a:rect l="T15" t="T16" r="T17" b="T18"/>
            <a:pathLst>
              <a:path w="53" h="30">
                <a:moveTo>
                  <a:pt x="0" y="30"/>
                </a:moveTo>
                <a:lnTo>
                  <a:pt x="32" y="14"/>
                </a:lnTo>
                <a:lnTo>
                  <a:pt x="16" y="0"/>
                </a:lnTo>
                <a:lnTo>
                  <a:pt x="53" y="3"/>
                </a:lnTo>
                <a:lnTo>
                  <a:pt x="0" y="30"/>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03" name="Freeform 65"/>
          <p:cNvSpPr>
            <a:spLocks noChangeAspect="1"/>
          </p:cNvSpPr>
          <p:nvPr/>
        </p:nvSpPr>
        <p:spPr bwMode="gray">
          <a:xfrm>
            <a:off x="3067050" y="5080000"/>
            <a:ext cx="38100" cy="26988"/>
          </a:xfrm>
          <a:custGeom>
            <a:avLst/>
            <a:gdLst>
              <a:gd name="T0" fmla="*/ 0 w 63"/>
              <a:gd name="T1" fmla="*/ 2147483647 h 37"/>
              <a:gd name="T2" fmla="*/ 2147483647 w 63"/>
              <a:gd name="T3" fmla="*/ 0 h 37"/>
              <a:gd name="T4" fmla="*/ 2147483647 w 63"/>
              <a:gd name="T5" fmla="*/ 2147483647 h 37"/>
              <a:gd name="T6" fmla="*/ 0 w 63"/>
              <a:gd name="T7" fmla="*/ 2147483647 h 37"/>
              <a:gd name="T8" fmla="*/ 0 60000 65536"/>
              <a:gd name="T9" fmla="*/ 0 60000 65536"/>
              <a:gd name="T10" fmla="*/ 0 60000 65536"/>
              <a:gd name="T11" fmla="*/ 0 60000 65536"/>
              <a:gd name="T12" fmla="*/ 0 w 63"/>
              <a:gd name="T13" fmla="*/ 0 h 37"/>
              <a:gd name="T14" fmla="*/ 63 w 63"/>
              <a:gd name="T15" fmla="*/ 37 h 37"/>
            </a:gdLst>
            <a:ahLst/>
            <a:cxnLst>
              <a:cxn ang="T8">
                <a:pos x="T0" y="T1"/>
              </a:cxn>
              <a:cxn ang="T9">
                <a:pos x="T2" y="T3"/>
              </a:cxn>
              <a:cxn ang="T10">
                <a:pos x="T4" y="T5"/>
              </a:cxn>
              <a:cxn ang="T11">
                <a:pos x="T6" y="T7"/>
              </a:cxn>
            </a:cxnLst>
            <a:rect l="T12" t="T13" r="T14" b="T15"/>
            <a:pathLst>
              <a:path w="63" h="37">
                <a:moveTo>
                  <a:pt x="0" y="37"/>
                </a:moveTo>
                <a:lnTo>
                  <a:pt x="28" y="0"/>
                </a:lnTo>
                <a:lnTo>
                  <a:pt x="63" y="14"/>
                </a:lnTo>
                <a:lnTo>
                  <a:pt x="0" y="37"/>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04" name="Freeform 66"/>
          <p:cNvSpPr>
            <a:spLocks noChangeAspect="1"/>
          </p:cNvSpPr>
          <p:nvPr/>
        </p:nvSpPr>
        <p:spPr bwMode="gray">
          <a:xfrm>
            <a:off x="4735513" y="1873250"/>
            <a:ext cx="228600" cy="376238"/>
          </a:xfrm>
          <a:custGeom>
            <a:avLst/>
            <a:gdLst>
              <a:gd name="T0" fmla="*/ 0 w 378"/>
              <a:gd name="T1" fmla="*/ 2147483647 h 567"/>
              <a:gd name="T2" fmla="*/ 2147483647 w 378"/>
              <a:gd name="T3" fmla="*/ 2147483647 h 567"/>
              <a:gd name="T4" fmla="*/ 2147483647 w 378"/>
              <a:gd name="T5" fmla="*/ 2147483647 h 567"/>
              <a:gd name="T6" fmla="*/ 2147483647 w 378"/>
              <a:gd name="T7" fmla="*/ 2147483647 h 567"/>
              <a:gd name="T8" fmla="*/ 2147483647 w 378"/>
              <a:gd name="T9" fmla="*/ 2147483647 h 567"/>
              <a:gd name="T10" fmla="*/ 2147483647 w 378"/>
              <a:gd name="T11" fmla="*/ 2147483647 h 567"/>
              <a:gd name="T12" fmla="*/ 2147483647 w 378"/>
              <a:gd name="T13" fmla="*/ 0 h 567"/>
              <a:gd name="T14" fmla="*/ 2147483647 w 378"/>
              <a:gd name="T15" fmla="*/ 2147483647 h 567"/>
              <a:gd name="T16" fmla="*/ 2147483647 w 378"/>
              <a:gd name="T17" fmla="*/ 2147483647 h 567"/>
              <a:gd name="T18" fmla="*/ 2147483647 w 378"/>
              <a:gd name="T19" fmla="*/ 2147483647 h 567"/>
              <a:gd name="T20" fmla="*/ 2147483647 w 378"/>
              <a:gd name="T21" fmla="*/ 2147483647 h 567"/>
              <a:gd name="T22" fmla="*/ 2147483647 w 378"/>
              <a:gd name="T23" fmla="*/ 2147483647 h 567"/>
              <a:gd name="T24" fmla="*/ 2147483647 w 378"/>
              <a:gd name="T25" fmla="*/ 2147483647 h 567"/>
              <a:gd name="T26" fmla="*/ 2147483647 w 378"/>
              <a:gd name="T27" fmla="*/ 2147483647 h 567"/>
              <a:gd name="T28" fmla="*/ 2147483647 w 378"/>
              <a:gd name="T29" fmla="*/ 2147483647 h 567"/>
              <a:gd name="T30" fmla="*/ 2147483647 w 378"/>
              <a:gd name="T31" fmla="*/ 2147483647 h 567"/>
              <a:gd name="T32" fmla="*/ 2147483647 w 378"/>
              <a:gd name="T33" fmla="*/ 2147483647 h 567"/>
              <a:gd name="T34" fmla="*/ 2147483647 w 378"/>
              <a:gd name="T35" fmla="*/ 2147483647 h 567"/>
              <a:gd name="T36" fmla="*/ 2147483647 w 378"/>
              <a:gd name="T37" fmla="*/ 2147483647 h 567"/>
              <a:gd name="T38" fmla="*/ 2147483647 w 378"/>
              <a:gd name="T39" fmla="*/ 2147483647 h 567"/>
              <a:gd name="T40" fmla="*/ 2147483647 w 378"/>
              <a:gd name="T41" fmla="*/ 2147483647 h 567"/>
              <a:gd name="T42" fmla="*/ 2147483647 w 378"/>
              <a:gd name="T43" fmla="*/ 2147483647 h 567"/>
              <a:gd name="T44" fmla="*/ 2147483647 w 378"/>
              <a:gd name="T45" fmla="*/ 2147483647 h 567"/>
              <a:gd name="T46" fmla="*/ 0 w 378"/>
              <a:gd name="T47" fmla="*/ 2147483647 h 5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8"/>
              <a:gd name="T73" fmla="*/ 0 h 567"/>
              <a:gd name="T74" fmla="*/ 378 w 378"/>
              <a:gd name="T75" fmla="*/ 567 h 5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8" h="567">
                <a:moveTo>
                  <a:pt x="0" y="58"/>
                </a:moveTo>
                <a:lnTo>
                  <a:pt x="25" y="41"/>
                </a:lnTo>
                <a:lnTo>
                  <a:pt x="65" y="75"/>
                </a:lnTo>
                <a:lnTo>
                  <a:pt x="137" y="82"/>
                </a:lnTo>
                <a:lnTo>
                  <a:pt x="179" y="60"/>
                </a:lnTo>
                <a:lnTo>
                  <a:pt x="191" y="13"/>
                </a:lnTo>
                <a:lnTo>
                  <a:pt x="259" y="0"/>
                </a:lnTo>
                <a:lnTo>
                  <a:pt x="296" y="18"/>
                </a:lnTo>
                <a:lnTo>
                  <a:pt x="292" y="58"/>
                </a:lnTo>
                <a:lnTo>
                  <a:pt x="278" y="99"/>
                </a:lnTo>
                <a:lnTo>
                  <a:pt x="327" y="148"/>
                </a:lnTo>
                <a:lnTo>
                  <a:pt x="297" y="183"/>
                </a:lnTo>
                <a:lnTo>
                  <a:pt x="333" y="245"/>
                </a:lnTo>
                <a:lnTo>
                  <a:pt x="319" y="302"/>
                </a:lnTo>
                <a:lnTo>
                  <a:pt x="378" y="420"/>
                </a:lnTo>
                <a:lnTo>
                  <a:pt x="245" y="532"/>
                </a:lnTo>
                <a:lnTo>
                  <a:pt x="85" y="567"/>
                </a:lnTo>
                <a:lnTo>
                  <a:pt x="76" y="545"/>
                </a:lnTo>
                <a:lnTo>
                  <a:pt x="25" y="527"/>
                </a:lnTo>
                <a:lnTo>
                  <a:pt x="17" y="418"/>
                </a:lnTo>
                <a:lnTo>
                  <a:pt x="170" y="297"/>
                </a:lnTo>
                <a:lnTo>
                  <a:pt x="120" y="238"/>
                </a:lnTo>
                <a:lnTo>
                  <a:pt x="102" y="119"/>
                </a:lnTo>
                <a:lnTo>
                  <a:pt x="0" y="58"/>
                </a:lnTo>
                <a:close/>
              </a:path>
            </a:pathLst>
          </a:custGeom>
          <a:solidFill>
            <a:srgbClr val="99CC00"/>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05" name="Freeform 67"/>
          <p:cNvSpPr>
            <a:spLocks noChangeAspect="1"/>
          </p:cNvSpPr>
          <p:nvPr/>
        </p:nvSpPr>
        <p:spPr bwMode="gray">
          <a:xfrm>
            <a:off x="4232278" y="2511425"/>
            <a:ext cx="268288" cy="254000"/>
          </a:xfrm>
          <a:custGeom>
            <a:avLst/>
            <a:gdLst>
              <a:gd name="T0" fmla="*/ 0 w 438"/>
              <a:gd name="T1" fmla="*/ 2147483647 h 380"/>
              <a:gd name="T2" fmla="*/ 2147483647 w 438"/>
              <a:gd name="T3" fmla="*/ 2147483647 h 380"/>
              <a:gd name="T4" fmla="*/ 2147483647 w 438"/>
              <a:gd name="T5" fmla="*/ 2147483647 h 380"/>
              <a:gd name="T6" fmla="*/ 2147483647 w 438"/>
              <a:gd name="T7" fmla="*/ 2147483647 h 380"/>
              <a:gd name="T8" fmla="*/ 2147483647 w 438"/>
              <a:gd name="T9" fmla="*/ 2147483647 h 380"/>
              <a:gd name="T10" fmla="*/ 2147483647 w 438"/>
              <a:gd name="T11" fmla="*/ 2147483647 h 380"/>
              <a:gd name="T12" fmla="*/ 2147483647 w 438"/>
              <a:gd name="T13" fmla="*/ 2147483647 h 380"/>
              <a:gd name="T14" fmla="*/ 2147483647 w 438"/>
              <a:gd name="T15" fmla="*/ 2147483647 h 380"/>
              <a:gd name="T16" fmla="*/ 2147483647 w 438"/>
              <a:gd name="T17" fmla="*/ 2147483647 h 380"/>
              <a:gd name="T18" fmla="*/ 2147483647 w 438"/>
              <a:gd name="T19" fmla="*/ 2147483647 h 380"/>
              <a:gd name="T20" fmla="*/ 2147483647 w 438"/>
              <a:gd name="T21" fmla="*/ 2147483647 h 380"/>
              <a:gd name="T22" fmla="*/ 2147483647 w 438"/>
              <a:gd name="T23" fmla="*/ 2147483647 h 380"/>
              <a:gd name="T24" fmla="*/ 2147483647 w 438"/>
              <a:gd name="T25" fmla="*/ 2147483647 h 380"/>
              <a:gd name="T26" fmla="*/ 2147483647 w 438"/>
              <a:gd name="T27" fmla="*/ 2147483647 h 380"/>
              <a:gd name="T28" fmla="*/ 2147483647 w 438"/>
              <a:gd name="T29" fmla="*/ 2147483647 h 380"/>
              <a:gd name="T30" fmla="*/ 2147483647 w 438"/>
              <a:gd name="T31" fmla="*/ 2147483647 h 380"/>
              <a:gd name="T32" fmla="*/ 2147483647 w 438"/>
              <a:gd name="T33" fmla="*/ 2147483647 h 380"/>
              <a:gd name="T34" fmla="*/ 2147483647 w 438"/>
              <a:gd name="T35" fmla="*/ 2147483647 h 380"/>
              <a:gd name="T36" fmla="*/ 2147483647 w 438"/>
              <a:gd name="T37" fmla="*/ 2147483647 h 380"/>
              <a:gd name="T38" fmla="*/ 2147483647 w 438"/>
              <a:gd name="T39" fmla="*/ 2147483647 h 380"/>
              <a:gd name="T40" fmla="*/ 2147483647 w 438"/>
              <a:gd name="T41" fmla="*/ 2147483647 h 380"/>
              <a:gd name="T42" fmla="*/ 2147483647 w 438"/>
              <a:gd name="T43" fmla="*/ 0 h 380"/>
              <a:gd name="T44" fmla="*/ 2147483647 w 438"/>
              <a:gd name="T45" fmla="*/ 2147483647 h 380"/>
              <a:gd name="T46" fmla="*/ 2147483647 w 438"/>
              <a:gd name="T47" fmla="*/ 2147483647 h 380"/>
              <a:gd name="T48" fmla="*/ 2147483647 w 438"/>
              <a:gd name="T49" fmla="*/ 2147483647 h 380"/>
              <a:gd name="T50" fmla="*/ 2147483647 w 438"/>
              <a:gd name="T51" fmla="*/ 2147483647 h 380"/>
              <a:gd name="T52" fmla="*/ 0 w 438"/>
              <a:gd name="T53" fmla="*/ 2147483647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8"/>
              <a:gd name="T82" fmla="*/ 0 h 380"/>
              <a:gd name="T83" fmla="*/ 438 w 438"/>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8" h="380">
                <a:moveTo>
                  <a:pt x="0" y="117"/>
                </a:moveTo>
                <a:lnTo>
                  <a:pt x="15" y="150"/>
                </a:lnTo>
                <a:lnTo>
                  <a:pt x="105" y="173"/>
                </a:lnTo>
                <a:lnTo>
                  <a:pt x="91" y="191"/>
                </a:lnTo>
                <a:lnTo>
                  <a:pt x="124" y="216"/>
                </a:lnTo>
                <a:lnTo>
                  <a:pt x="138" y="258"/>
                </a:lnTo>
                <a:lnTo>
                  <a:pt x="99" y="338"/>
                </a:lnTo>
                <a:lnTo>
                  <a:pt x="208" y="370"/>
                </a:lnTo>
                <a:lnTo>
                  <a:pt x="219" y="373"/>
                </a:lnTo>
                <a:lnTo>
                  <a:pt x="270" y="380"/>
                </a:lnTo>
                <a:lnTo>
                  <a:pt x="270" y="348"/>
                </a:lnTo>
                <a:lnTo>
                  <a:pt x="300" y="331"/>
                </a:lnTo>
                <a:lnTo>
                  <a:pt x="372" y="351"/>
                </a:lnTo>
                <a:lnTo>
                  <a:pt x="418" y="320"/>
                </a:lnTo>
                <a:lnTo>
                  <a:pt x="390" y="273"/>
                </a:lnTo>
                <a:lnTo>
                  <a:pt x="401" y="229"/>
                </a:lnTo>
                <a:lnTo>
                  <a:pt x="367" y="205"/>
                </a:lnTo>
                <a:lnTo>
                  <a:pt x="418" y="153"/>
                </a:lnTo>
                <a:lnTo>
                  <a:pt x="438" y="97"/>
                </a:lnTo>
                <a:lnTo>
                  <a:pt x="373" y="73"/>
                </a:lnTo>
                <a:lnTo>
                  <a:pt x="356" y="66"/>
                </a:lnTo>
                <a:lnTo>
                  <a:pt x="257" y="0"/>
                </a:lnTo>
                <a:lnTo>
                  <a:pt x="223" y="13"/>
                </a:lnTo>
                <a:lnTo>
                  <a:pt x="182" y="75"/>
                </a:lnTo>
                <a:lnTo>
                  <a:pt x="98" y="64"/>
                </a:lnTo>
                <a:lnTo>
                  <a:pt x="110" y="114"/>
                </a:lnTo>
                <a:lnTo>
                  <a:pt x="0" y="117"/>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06" name="Freeform 68"/>
          <p:cNvSpPr>
            <a:spLocks noChangeAspect="1"/>
          </p:cNvSpPr>
          <p:nvPr/>
        </p:nvSpPr>
        <p:spPr bwMode="gray">
          <a:xfrm>
            <a:off x="4511675" y="2744788"/>
            <a:ext cx="14288" cy="49212"/>
          </a:xfrm>
          <a:custGeom>
            <a:avLst/>
            <a:gdLst>
              <a:gd name="T0" fmla="*/ 0 w 27"/>
              <a:gd name="T1" fmla="*/ 2147483647 h 71"/>
              <a:gd name="T2" fmla="*/ 2147483647 w 27"/>
              <a:gd name="T3" fmla="*/ 2147483647 h 71"/>
              <a:gd name="T4" fmla="*/ 2147483647 w 27"/>
              <a:gd name="T5" fmla="*/ 0 h 71"/>
              <a:gd name="T6" fmla="*/ 0 w 27"/>
              <a:gd name="T7" fmla="*/ 2147483647 h 71"/>
              <a:gd name="T8" fmla="*/ 0 60000 65536"/>
              <a:gd name="T9" fmla="*/ 0 60000 65536"/>
              <a:gd name="T10" fmla="*/ 0 60000 65536"/>
              <a:gd name="T11" fmla="*/ 0 60000 65536"/>
              <a:gd name="T12" fmla="*/ 0 w 27"/>
              <a:gd name="T13" fmla="*/ 0 h 71"/>
              <a:gd name="T14" fmla="*/ 27 w 27"/>
              <a:gd name="T15" fmla="*/ 71 h 71"/>
            </a:gdLst>
            <a:ahLst/>
            <a:cxnLst>
              <a:cxn ang="T8">
                <a:pos x="T0" y="T1"/>
              </a:cxn>
              <a:cxn ang="T9">
                <a:pos x="T2" y="T3"/>
              </a:cxn>
              <a:cxn ang="T10">
                <a:pos x="T4" y="T5"/>
              </a:cxn>
              <a:cxn ang="T11">
                <a:pos x="T6" y="T7"/>
              </a:cxn>
            </a:cxnLst>
            <a:rect l="T12" t="T13" r="T14" b="T15"/>
            <a:pathLst>
              <a:path w="27" h="71">
                <a:moveTo>
                  <a:pt x="0" y="36"/>
                </a:moveTo>
                <a:lnTo>
                  <a:pt x="25" y="71"/>
                </a:lnTo>
                <a:lnTo>
                  <a:pt x="27" y="0"/>
                </a:lnTo>
                <a:lnTo>
                  <a:pt x="0" y="36"/>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07" name="Freeform 69"/>
          <p:cNvSpPr>
            <a:spLocks noChangeAspect="1"/>
          </p:cNvSpPr>
          <p:nvPr/>
        </p:nvSpPr>
        <p:spPr bwMode="gray">
          <a:xfrm>
            <a:off x="3178180" y="3667130"/>
            <a:ext cx="61913" cy="80963"/>
          </a:xfrm>
          <a:custGeom>
            <a:avLst/>
            <a:gdLst>
              <a:gd name="T0" fmla="*/ 0 w 101"/>
              <a:gd name="T1" fmla="*/ 2147483647 h 119"/>
              <a:gd name="T2" fmla="*/ 2147483647 w 101"/>
              <a:gd name="T3" fmla="*/ 0 h 119"/>
              <a:gd name="T4" fmla="*/ 2147483647 w 101"/>
              <a:gd name="T5" fmla="*/ 2147483647 h 119"/>
              <a:gd name="T6" fmla="*/ 2147483647 w 101"/>
              <a:gd name="T7" fmla="*/ 2147483647 h 119"/>
              <a:gd name="T8" fmla="*/ 0 w 101"/>
              <a:gd name="T9" fmla="*/ 2147483647 h 119"/>
              <a:gd name="T10" fmla="*/ 0 60000 65536"/>
              <a:gd name="T11" fmla="*/ 0 60000 65536"/>
              <a:gd name="T12" fmla="*/ 0 60000 65536"/>
              <a:gd name="T13" fmla="*/ 0 60000 65536"/>
              <a:gd name="T14" fmla="*/ 0 60000 65536"/>
              <a:gd name="T15" fmla="*/ 0 w 101"/>
              <a:gd name="T16" fmla="*/ 0 h 119"/>
              <a:gd name="T17" fmla="*/ 101 w 101"/>
              <a:gd name="T18" fmla="*/ 119 h 119"/>
            </a:gdLst>
            <a:ahLst/>
            <a:cxnLst>
              <a:cxn ang="T10">
                <a:pos x="T0" y="T1"/>
              </a:cxn>
              <a:cxn ang="T11">
                <a:pos x="T2" y="T3"/>
              </a:cxn>
              <a:cxn ang="T12">
                <a:pos x="T4" y="T5"/>
              </a:cxn>
              <a:cxn ang="T13">
                <a:pos x="T6" y="T7"/>
              </a:cxn>
              <a:cxn ang="T14">
                <a:pos x="T8" y="T9"/>
              </a:cxn>
            </a:cxnLst>
            <a:rect l="T15" t="T16" r="T17" b="T18"/>
            <a:pathLst>
              <a:path w="101" h="119">
                <a:moveTo>
                  <a:pt x="0" y="114"/>
                </a:moveTo>
                <a:lnTo>
                  <a:pt x="15" y="0"/>
                </a:lnTo>
                <a:lnTo>
                  <a:pt x="101" y="51"/>
                </a:lnTo>
                <a:lnTo>
                  <a:pt x="49" y="119"/>
                </a:lnTo>
                <a:lnTo>
                  <a:pt x="0" y="114"/>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08" name="Freeform 70"/>
          <p:cNvSpPr>
            <a:spLocks noChangeAspect="1"/>
          </p:cNvSpPr>
          <p:nvPr/>
        </p:nvSpPr>
        <p:spPr bwMode="gray">
          <a:xfrm>
            <a:off x="4454530" y="2397128"/>
            <a:ext cx="182563" cy="222250"/>
          </a:xfrm>
          <a:custGeom>
            <a:avLst/>
            <a:gdLst>
              <a:gd name="T0" fmla="*/ 0 w 302"/>
              <a:gd name="T1" fmla="*/ 2147483647 h 335"/>
              <a:gd name="T2" fmla="*/ 2147483647 w 302"/>
              <a:gd name="T3" fmla="*/ 2147483647 h 335"/>
              <a:gd name="T4" fmla="*/ 2147483647 w 302"/>
              <a:gd name="T5" fmla="*/ 2147483647 h 335"/>
              <a:gd name="T6" fmla="*/ 2147483647 w 302"/>
              <a:gd name="T7" fmla="*/ 2147483647 h 335"/>
              <a:gd name="T8" fmla="*/ 2147483647 w 302"/>
              <a:gd name="T9" fmla="*/ 2147483647 h 335"/>
              <a:gd name="T10" fmla="*/ 2147483647 w 302"/>
              <a:gd name="T11" fmla="*/ 2147483647 h 335"/>
              <a:gd name="T12" fmla="*/ 2147483647 w 302"/>
              <a:gd name="T13" fmla="*/ 2147483647 h 335"/>
              <a:gd name="T14" fmla="*/ 2147483647 w 302"/>
              <a:gd name="T15" fmla="*/ 2147483647 h 335"/>
              <a:gd name="T16" fmla="*/ 2147483647 w 302"/>
              <a:gd name="T17" fmla="*/ 2147483647 h 335"/>
              <a:gd name="T18" fmla="*/ 2147483647 w 302"/>
              <a:gd name="T19" fmla="*/ 2147483647 h 335"/>
              <a:gd name="T20" fmla="*/ 2147483647 w 302"/>
              <a:gd name="T21" fmla="*/ 2147483647 h 335"/>
              <a:gd name="T22" fmla="*/ 2147483647 w 302"/>
              <a:gd name="T23" fmla="*/ 2147483647 h 335"/>
              <a:gd name="T24" fmla="*/ 2147483647 w 302"/>
              <a:gd name="T25" fmla="*/ 2147483647 h 335"/>
              <a:gd name="T26" fmla="*/ 2147483647 w 302"/>
              <a:gd name="T27" fmla="*/ 2147483647 h 335"/>
              <a:gd name="T28" fmla="*/ 2147483647 w 302"/>
              <a:gd name="T29" fmla="*/ 2147483647 h 335"/>
              <a:gd name="T30" fmla="*/ 2147483647 w 302"/>
              <a:gd name="T31" fmla="*/ 2147483647 h 335"/>
              <a:gd name="T32" fmla="*/ 2147483647 w 302"/>
              <a:gd name="T33" fmla="*/ 0 h 335"/>
              <a:gd name="T34" fmla="*/ 2147483647 w 302"/>
              <a:gd name="T35" fmla="*/ 0 h 335"/>
              <a:gd name="T36" fmla="*/ 2147483647 w 302"/>
              <a:gd name="T37" fmla="*/ 2147483647 h 335"/>
              <a:gd name="T38" fmla="*/ 2147483647 w 302"/>
              <a:gd name="T39" fmla="*/ 2147483647 h 335"/>
              <a:gd name="T40" fmla="*/ 2147483647 w 302"/>
              <a:gd name="T41" fmla="*/ 2147483647 h 335"/>
              <a:gd name="T42" fmla="*/ 2147483647 w 302"/>
              <a:gd name="T43" fmla="*/ 2147483647 h 335"/>
              <a:gd name="T44" fmla="*/ 0 w 302"/>
              <a:gd name="T45" fmla="*/ 2147483647 h 3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2"/>
              <a:gd name="T70" fmla="*/ 0 h 335"/>
              <a:gd name="T71" fmla="*/ 302 w 302"/>
              <a:gd name="T72" fmla="*/ 335 h 3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2" h="335">
                <a:moveTo>
                  <a:pt x="0" y="138"/>
                </a:moveTo>
                <a:lnTo>
                  <a:pt x="2" y="192"/>
                </a:lnTo>
                <a:lnTo>
                  <a:pt x="4" y="217"/>
                </a:lnTo>
                <a:lnTo>
                  <a:pt x="8" y="247"/>
                </a:lnTo>
                <a:lnTo>
                  <a:pt x="73" y="271"/>
                </a:lnTo>
                <a:lnTo>
                  <a:pt x="53" y="327"/>
                </a:lnTo>
                <a:lnTo>
                  <a:pt x="121" y="335"/>
                </a:lnTo>
                <a:lnTo>
                  <a:pt x="237" y="333"/>
                </a:lnTo>
                <a:lnTo>
                  <a:pt x="269" y="280"/>
                </a:lnTo>
                <a:lnTo>
                  <a:pt x="206" y="210"/>
                </a:lnTo>
                <a:lnTo>
                  <a:pt x="282" y="173"/>
                </a:lnTo>
                <a:lnTo>
                  <a:pt x="302" y="184"/>
                </a:lnTo>
                <a:lnTo>
                  <a:pt x="282" y="51"/>
                </a:lnTo>
                <a:lnTo>
                  <a:pt x="226" y="18"/>
                </a:lnTo>
                <a:lnTo>
                  <a:pt x="165" y="40"/>
                </a:lnTo>
                <a:lnTo>
                  <a:pt x="173" y="25"/>
                </a:lnTo>
                <a:lnTo>
                  <a:pt x="121" y="0"/>
                </a:lnTo>
                <a:lnTo>
                  <a:pt x="93" y="0"/>
                </a:lnTo>
                <a:lnTo>
                  <a:pt x="91" y="73"/>
                </a:lnTo>
                <a:lnTo>
                  <a:pt x="60" y="53"/>
                </a:lnTo>
                <a:lnTo>
                  <a:pt x="41" y="77"/>
                </a:lnTo>
                <a:lnTo>
                  <a:pt x="36" y="121"/>
                </a:lnTo>
                <a:lnTo>
                  <a:pt x="0" y="138"/>
                </a:lnTo>
                <a:close/>
              </a:path>
            </a:pathLst>
          </a:custGeom>
          <a:solidFill>
            <a:srgbClr val="99CC00"/>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09" name="Freeform 71"/>
          <p:cNvSpPr>
            <a:spLocks noChangeAspect="1"/>
          </p:cNvSpPr>
          <p:nvPr/>
        </p:nvSpPr>
        <p:spPr bwMode="gray">
          <a:xfrm>
            <a:off x="4752980" y="2781303"/>
            <a:ext cx="136525" cy="144463"/>
          </a:xfrm>
          <a:custGeom>
            <a:avLst/>
            <a:gdLst>
              <a:gd name="T0" fmla="*/ 0 w 216"/>
              <a:gd name="T1" fmla="*/ 2147483647 h 216"/>
              <a:gd name="T2" fmla="*/ 2147483647 w 216"/>
              <a:gd name="T3" fmla="*/ 2147483647 h 216"/>
              <a:gd name="T4" fmla="*/ 2147483647 w 216"/>
              <a:gd name="T5" fmla="*/ 2147483647 h 216"/>
              <a:gd name="T6" fmla="*/ 2147483647 w 216"/>
              <a:gd name="T7" fmla="*/ 2147483647 h 216"/>
              <a:gd name="T8" fmla="*/ 2147483647 w 216"/>
              <a:gd name="T9" fmla="*/ 0 h 216"/>
              <a:gd name="T10" fmla="*/ 2147483647 w 216"/>
              <a:gd name="T11" fmla="*/ 2147483647 h 216"/>
              <a:gd name="T12" fmla="*/ 2147483647 w 216"/>
              <a:gd name="T13" fmla="*/ 2147483647 h 216"/>
              <a:gd name="T14" fmla="*/ 2147483647 w 216"/>
              <a:gd name="T15" fmla="*/ 2147483647 h 216"/>
              <a:gd name="T16" fmla="*/ 2147483647 w 216"/>
              <a:gd name="T17" fmla="*/ 2147483647 h 216"/>
              <a:gd name="T18" fmla="*/ 2147483647 w 216"/>
              <a:gd name="T19" fmla="*/ 2147483647 h 216"/>
              <a:gd name="T20" fmla="*/ 2147483647 w 216"/>
              <a:gd name="T21" fmla="*/ 2147483647 h 216"/>
              <a:gd name="T22" fmla="*/ 2147483647 w 216"/>
              <a:gd name="T23" fmla="*/ 2147483647 h 216"/>
              <a:gd name="T24" fmla="*/ 2147483647 w 216"/>
              <a:gd name="T25" fmla="*/ 2147483647 h 216"/>
              <a:gd name="T26" fmla="*/ 2147483647 w 216"/>
              <a:gd name="T27" fmla="*/ 2147483647 h 216"/>
              <a:gd name="T28" fmla="*/ 2147483647 w 216"/>
              <a:gd name="T29" fmla="*/ 2147483647 h 216"/>
              <a:gd name="T30" fmla="*/ 2147483647 w 216"/>
              <a:gd name="T31" fmla="*/ 2147483647 h 216"/>
              <a:gd name="T32" fmla="*/ 2147483647 w 216"/>
              <a:gd name="T33" fmla="*/ 2147483647 h 216"/>
              <a:gd name="T34" fmla="*/ 2147483647 w 216"/>
              <a:gd name="T35" fmla="*/ 2147483647 h 216"/>
              <a:gd name="T36" fmla="*/ 2147483647 w 216"/>
              <a:gd name="T37" fmla="*/ 2147483647 h 216"/>
              <a:gd name="T38" fmla="*/ 0 w 216"/>
              <a:gd name="T39" fmla="*/ 2147483647 h 2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
              <a:gd name="T61" fmla="*/ 0 h 216"/>
              <a:gd name="T62" fmla="*/ 216 w 216"/>
              <a:gd name="T63" fmla="*/ 216 h 2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 h="216">
                <a:moveTo>
                  <a:pt x="0" y="87"/>
                </a:moveTo>
                <a:lnTo>
                  <a:pt x="29" y="38"/>
                </a:lnTo>
                <a:lnTo>
                  <a:pt x="98" y="19"/>
                </a:lnTo>
                <a:lnTo>
                  <a:pt x="183" y="21"/>
                </a:lnTo>
                <a:lnTo>
                  <a:pt x="216" y="0"/>
                </a:lnTo>
                <a:lnTo>
                  <a:pt x="205" y="45"/>
                </a:lnTo>
                <a:lnTo>
                  <a:pt x="146" y="35"/>
                </a:lnTo>
                <a:lnTo>
                  <a:pt x="116" y="73"/>
                </a:lnTo>
                <a:lnTo>
                  <a:pt x="85" y="52"/>
                </a:lnTo>
                <a:lnTo>
                  <a:pt x="107" y="110"/>
                </a:lnTo>
                <a:lnTo>
                  <a:pt x="79" y="121"/>
                </a:lnTo>
                <a:lnTo>
                  <a:pt x="133" y="145"/>
                </a:lnTo>
                <a:lnTo>
                  <a:pt x="133" y="169"/>
                </a:lnTo>
                <a:lnTo>
                  <a:pt x="89" y="175"/>
                </a:lnTo>
                <a:lnTo>
                  <a:pt x="104" y="216"/>
                </a:lnTo>
                <a:lnTo>
                  <a:pt x="51" y="203"/>
                </a:lnTo>
                <a:lnTo>
                  <a:pt x="35" y="164"/>
                </a:lnTo>
                <a:lnTo>
                  <a:pt x="105" y="148"/>
                </a:lnTo>
                <a:lnTo>
                  <a:pt x="35" y="142"/>
                </a:lnTo>
                <a:lnTo>
                  <a:pt x="0" y="87"/>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10" name="Freeform 72"/>
          <p:cNvSpPr>
            <a:spLocks noChangeAspect="1"/>
          </p:cNvSpPr>
          <p:nvPr/>
        </p:nvSpPr>
        <p:spPr bwMode="gray">
          <a:xfrm>
            <a:off x="4829178" y="2949575"/>
            <a:ext cx="60325" cy="7938"/>
          </a:xfrm>
          <a:custGeom>
            <a:avLst/>
            <a:gdLst>
              <a:gd name="T0" fmla="*/ 0 w 101"/>
              <a:gd name="T1" fmla="*/ 2147483647 h 14"/>
              <a:gd name="T2" fmla="*/ 2147483647 w 101"/>
              <a:gd name="T3" fmla="*/ 0 h 14"/>
              <a:gd name="T4" fmla="*/ 2147483647 w 101"/>
              <a:gd name="T5" fmla="*/ 2147483647 h 14"/>
              <a:gd name="T6" fmla="*/ 2147483647 w 101"/>
              <a:gd name="T7" fmla="*/ 2147483647 h 14"/>
              <a:gd name="T8" fmla="*/ 0 w 101"/>
              <a:gd name="T9" fmla="*/ 2147483647 h 14"/>
              <a:gd name="T10" fmla="*/ 0 60000 65536"/>
              <a:gd name="T11" fmla="*/ 0 60000 65536"/>
              <a:gd name="T12" fmla="*/ 0 60000 65536"/>
              <a:gd name="T13" fmla="*/ 0 60000 65536"/>
              <a:gd name="T14" fmla="*/ 0 60000 65536"/>
              <a:gd name="T15" fmla="*/ 0 w 101"/>
              <a:gd name="T16" fmla="*/ 0 h 14"/>
              <a:gd name="T17" fmla="*/ 101 w 101"/>
              <a:gd name="T18" fmla="*/ 14 h 14"/>
            </a:gdLst>
            <a:ahLst/>
            <a:cxnLst>
              <a:cxn ang="T10">
                <a:pos x="T0" y="T1"/>
              </a:cxn>
              <a:cxn ang="T11">
                <a:pos x="T2" y="T3"/>
              </a:cxn>
              <a:cxn ang="T12">
                <a:pos x="T4" y="T5"/>
              </a:cxn>
              <a:cxn ang="T13">
                <a:pos x="T6" y="T7"/>
              </a:cxn>
              <a:cxn ang="T14">
                <a:pos x="T8" y="T9"/>
              </a:cxn>
            </a:cxnLst>
            <a:rect l="T15" t="T16" r="T17" b="T18"/>
            <a:pathLst>
              <a:path w="101" h="14">
                <a:moveTo>
                  <a:pt x="0" y="14"/>
                </a:moveTo>
                <a:lnTo>
                  <a:pt x="8" y="0"/>
                </a:lnTo>
                <a:lnTo>
                  <a:pt x="101" y="14"/>
                </a:lnTo>
                <a:lnTo>
                  <a:pt x="33" y="14"/>
                </a:lnTo>
                <a:lnTo>
                  <a:pt x="0" y="14"/>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11" name="Freeform 73"/>
          <p:cNvSpPr>
            <a:spLocks noChangeAspect="1"/>
          </p:cNvSpPr>
          <p:nvPr/>
        </p:nvSpPr>
        <p:spPr bwMode="gray">
          <a:xfrm>
            <a:off x="2784480" y="1203330"/>
            <a:ext cx="1287463" cy="1020763"/>
          </a:xfrm>
          <a:custGeom>
            <a:avLst/>
            <a:gdLst>
              <a:gd name="T0" fmla="*/ 2147483647 w 2109"/>
              <a:gd name="T1" fmla="*/ 2147483647 h 1540"/>
              <a:gd name="T2" fmla="*/ 2147483647 w 2109"/>
              <a:gd name="T3" fmla="*/ 2147483647 h 1540"/>
              <a:gd name="T4" fmla="*/ 2147483647 w 2109"/>
              <a:gd name="T5" fmla="*/ 2147483647 h 1540"/>
              <a:gd name="T6" fmla="*/ 2147483647 w 2109"/>
              <a:gd name="T7" fmla="*/ 2147483647 h 1540"/>
              <a:gd name="T8" fmla="*/ 2147483647 w 2109"/>
              <a:gd name="T9" fmla="*/ 2147483647 h 1540"/>
              <a:gd name="T10" fmla="*/ 2147483647 w 2109"/>
              <a:gd name="T11" fmla="*/ 2147483647 h 1540"/>
              <a:gd name="T12" fmla="*/ 2147483647 w 2109"/>
              <a:gd name="T13" fmla="*/ 2147483647 h 1540"/>
              <a:gd name="T14" fmla="*/ 2147483647 w 2109"/>
              <a:gd name="T15" fmla="*/ 2147483647 h 1540"/>
              <a:gd name="T16" fmla="*/ 2147483647 w 2109"/>
              <a:gd name="T17" fmla="*/ 2147483647 h 1540"/>
              <a:gd name="T18" fmla="*/ 2147483647 w 2109"/>
              <a:gd name="T19" fmla="*/ 2147483647 h 1540"/>
              <a:gd name="T20" fmla="*/ 2147483647 w 2109"/>
              <a:gd name="T21" fmla="*/ 2147483647 h 1540"/>
              <a:gd name="T22" fmla="*/ 2147483647 w 2109"/>
              <a:gd name="T23" fmla="*/ 2147483647 h 1540"/>
              <a:gd name="T24" fmla="*/ 2147483647 w 2109"/>
              <a:gd name="T25" fmla="*/ 2147483647 h 1540"/>
              <a:gd name="T26" fmla="*/ 2147483647 w 2109"/>
              <a:gd name="T27" fmla="*/ 2147483647 h 1540"/>
              <a:gd name="T28" fmla="*/ 2147483647 w 2109"/>
              <a:gd name="T29" fmla="*/ 2147483647 h 1540"/>
              <a:gd name="T30" fmla="*/ 2147483647 w 2109"/>
              <a:gd name="T31" fmla="*/ 2147483647 h 1540"/>
              <a:gd name="T32" fmla="*/ 2147483647 w 2109"/>
              <a:gd name="T33" fmla="*/ 2147483647 h 1540"/>
              <a:gd name="T34" fmla="*/ 2147483647 w 2109"/>
              <a:gd name="T35" fmla="*/ 2147483647 h 1540"/>
              <a:gd name="T36" fmla="*/ 2147483647 w 2109"/>
              <a:gd name="T37" fmla="*/ 2147483647 h 1540"/>
              <a:gd name="T38" fmla="*/ 2147483647 w 2109"/>
              <a:gd name="T39" fmla="*/ 2147483647 h 1540"/>
              <a:gd name="T40" fmla="*/ 2147483647 w 2109"/>
              <a:gd name="T41" fmla="*/ 2147483647 h 1540"/>
              <a:gd name="T42" fmla="*/ 2147483647 w 2109"/>
              <a:gd name="T43" fmla="*/ 2147483647 h 1540"/>
              <a:gd name="T44" fmla="*/ 2147483647 w 2109"/>
              <a:gd name="T45" fmla="*/ 2147483647 h 1540"/>
              <a:gd name="T46" fmla="*/ 2147483647 w 2109"/>
              <a:gd name="T47" fmla="*/ 2147483647 h 1540"/>
              <a:gd name="T48" fmla="*/ 2147483647 w 2109"/>
              <a:gd name="T49" fmla="*/ 2147483647 h 1540"/>
              <a:gd name="T50" fmla="*/ 2147483647 w 2109"/>
              <a:gd name="T51" fmla="*/ 2147483647 h 1540"/>
              <a:gd name="T52" fmla="*/ 2147483647 w 2109"/>
              <a:gd name="T53" fmla="*/ 2147483647 h 1540"/>
              <a:gd name="T54" fmla="*/ 2147483647 w 2109"/>
              <a:gd name="T55" fmla="*/ 2147483647 h 1540"/>
              <a:gd name="T56" fmla="*/ 2147483647 w 2109"/>
              <a:gd name="T57" fmla="*/ 2147483647 h 1540"/>
              <a:gd name="T58" fmla="*/ 2147483647 w 2109"/>
              <a:gd name="T59" fmla="*/ 2147483647 h 1540"/>
              <a:gd name="T60" fmla="*/ 2147483647 w 2109"/>
              <a:gd name="T61" fmla="*/ 2147483647 h 1540"/>
              <a:gd name="T62" fmla="*/ 2147483647 w 2109"/>
              <a:gd name="T63" fmla="*/ 2147483647 h 1540"/>
              <a:gd name="T64" fmla="*/ 2147483647 w 2109"/>
              <a:gd name="T65" fmla="*/ 2147483647 h 1540"/>
              <a:gd name="T66" fmla="*/ 2147483647 w 2109"/>
              <a:gd name="T67" fmla="*/ 2147483647 h 1540"/>
              <a:gd name="T68" fmla="*/ 2147483647 w 2109"/>
              <a:gd name="T69" fmla="*/ 2147483647 h 1540"/>
              <a:gd name="T70" fmla="*/ 2147483647 w 2109"/>
              <a:gd name="T71" fmla="*/ 2147483647 h 1540"/>
              <a:gd name="T72" fmla="*/ 2147483647 w 2109"/>
              <a:gd name="T73" fmla="*/ 2147483647 h 1540"/>
              <a:gd name="T74" fmla="*/ 2147483647 w 2109"/>
              <a:gd name="T75" fmla="*/ 2147483647 h 1540"/>
              <a:gd name="T76" fmla="*/ 2147483647 w 2109"/>
              <a:gd name="T77" fmla="*/ 2147483647 h 1540"/>
              <a:gd name="T78" fmla="*/ 2147483647 w 2109"/>
              <a:gd name="T79" fmla="*/ 2147483647 h 1540"/>
              <a:gd name="T80" fmla="*/ 2147483647 w 2109"/>
              <a:gd name="T81" fmla="*/ 2147483647 h 1540"/>
              <a:gd name="T82" fmla="*/ 2147483647 w 2109"/>
              <a:gd name="T83" fmla="*/ 2147483647 h 1540"/>
              <a:gd name="T84" fmla="*/ 2147483647 w 2109"/>
              <a:gd name="T85" fmla="*/ 2147483647 h 1540"/>
              <a:gd name="T86" fmla="*/ 2147483647 w 2109"/>
              <a:gd name="T87" fmla="*/ 2147483647 h 1540"/>
              <a:gd name="T88" fmla="*/ 2147483647 w 2109"/>
              <a:gd name="T89" fmla="*/ 2147483647 h 1540"/>
              <a:gd name="T90" fmla="*/ 2147483647 w 2109"/>
              <a:gd name="T91" fmla="*/ 2147483647 h 1540"/>
              <a:gd name="T92" fmla="*/ 2147483647 w 2109"/>
              <a:gd name="T93" fmla="*/ 2147483647 h 1540"/>
              <a:gd name="T94" fmla="*/ 2147483647 w 2109"/>
              <a:gd name="T95" fmla="*/ 2147483647 h 1540"/>
              <a:gd name="T96" fmla="*/ 2147483647 w 2109"/>
              <a:gd name="T97" fmla="*/ 2147483647 h 1540"/>
              <a:gd name="T98" fmla="*/ 2147483647 w 2109"/>
              <a:gd name="T99" fmla="*/ 2147483647 h 1540"/>
              <a:gd name="T100" fmla="*/ 2147483647 w 2109"/>
              <a:gd name="T101" fmla="*/ 2147483647 h 1540"/>
              <a:gd name="T102" fmla="*/ 2147483647 w 2109"/>
              <a:gd name="T103" fmla="*/ 2147483647 h 1540"/>
              <a:gd name="T104" fmla="*/ 2147483647 w 2109"/>
              <a:gd name="T105" fmla="*/ 2147483647 h 1540"/>
              <a:gd name="T106" fmla="*/ 2147483647 w 2109"/>
              <a:gd name="T107" fmla="*/ 2147483647 h 1540"/>
              <a:gd name="T108" fmla="*/ 2147483647 w 2109"/>
              <a:gd name="T109" fmla="*/ 2147483647 h 1540"/>
              <a:gd name="T110" fmla="*/ 2147483647 w 2109"/>
              <a:gd name="T111" fmla="*/ 2147483647 h 1540"/>
              <a:gd name="T112" fmla="*/ 2147483647 w 2109"/>
              <a:gd name="T113" fmla="*/ 2147483647 h 1540"/>
              <a:gd name="T114" fmla="*/ 2147483647 w 2109"/>
              <a:gd name="T115" fmla="*/ 2147483647 h 15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09"/>
              <a:gd name="T175" fmla="*/ 0 h 1540"/>
              <a:gd name="T176" fmla="*/ 2109 w 2109"/>
              <a:gd name="T177" fmla="*/ 1540 h 15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09" h="1540">
                <a:moveTo>
                  <a:pt x="0" y="432"/>
                </a:moveTo>
                <a:lnTo>
                  <a:pt x="12" y="409"/>
                </a:lnTo>
                <a:lnTo>
                  <a:pt x="149" y="365"/>
                </a:lnTo>
                <a:lnTo>
                  <a:pt x="236" y="365"/>
                </a:lnTo>
                <a:lnTo>
                  <a:pt x="285" y="330"/>
                </a:lnTo>
                <a:lnTo>
                  <a:pt x="270" y="319"/>
                </a:lnTo>
                <a:lnTo>
                  <a:pt x="301" y="307"/>
                </a:lnTo>
                <a:lnTo>
                  <a:pt x="275" y="299"/>
                </a:lnTo>
                <a:lnTo>
                  <a:pt x="321" y="285"/>
                </a:lnTo>
                <a:lnTo>
                  <a:pt x="304" y="273"/>
                </a:lnTo>
                <a:lnTo>
                  <a:pt x="243" y="296"/>
                </a:lnTo>
                <a:lnTo>
                  <a:pt x="183" y="267"/>
                </a:lnTo>
                <a:lnTo>
                  <a:pt x="260" y="250"/>
                </a:lnTo>
                <a:lnTo>
                  <a:pt x="303" y="201"/>
                </a:lnTo>
                <a:lnTo>
                  <a:pt x="397" y="199"/>
                </a:lnTo>
                <a:lnTo>
                  <a:pt x="393" y="146"/>
                </a:lnTo>
                <a:lnTo>
                  <a:pt x="463" y="144"/>
                </a:lnTo>
                <a:lnTo>
                  <a:pt x="534" y="182"/>
                </a:lnTo>
                <a:lnTo>
                  <a:pt x="450" y="133"/>
                </a:lnTo>
                <a:lnTo>
                  <a:pt x="609" y="100"/>
                </a:lnTo>
                <a:lnTo>
                  <a:pt x="648" y="124"/>
                </a:lnTo>
                <a:lnTo>
                  <a:pt x="653" y="170"/>
                </a:lnTo>
                <a:lnTo>
                  <a:pt x="674" y="131"/>
                </a:lnTo>
                <a:lnTo>
                  <a:pt x="776" y="159"/>
                </a:lnTo>
                <a:lnTo>
                  <a:pt x="741" y="136"/>
                </a:lnTo>
                <a:lnTo>
                  <a:pt x="790" y="140"/>
                </a:lnTo>
                <a:lnTo>
                  <a:pt x="747" y="113"/>
                </a:lnTo>
                <a:lnTo>
                  <a:pt x="735" y="92"/>
                </a:lnTo>
                <a:lnTo>
                  <a:pt x="758" y="87"/>
                </a:lnTo>
                <a:lnTo>
                  <a:pt x="961" y="152"/>
                </a:lnTo>
                <a:lnTo>
                  <a:pt x="945" y="131"/>
                </a:lnTo>
                <a:lnTo>
                  <a:pt x="989" y="127"/>
                </a:lnTo>
                <a:lnTo>
                  <a:pt x="961" y="109"/>
                </a:lnTo>
                <a:lnTo>
                  <a:pt x="1029" y="113"/>
                </a:lnTo>
                <a:lnTo>
                  <a:pt x="921" y="66"/>
                </a:lnTo>
                <a:lnTo>
                  <a:pt x="1118" y="92"/>
                </a:lnTo>
                <a:lnTo>
                  <a:pt x="1074" y="65"/>
                </a:lnTo>
                <a:lnTo>
                  <a:pt x="957" y="60"/>
                </a:lnTo>
                <a:lnTo>
                  <a:pt x="996" y="58"/>
                </a:lnTo>
                <a:lnTo>
                  <a:pt x="924" y="34"/>
                </a:lnTo>
                <a:lnTo>
                  <a:pt x="1009" y="41"/>
                </a:lnTo>
                <a:lnTo>
                  <a:pt x="974" y="31"/>
                </a:lnTo>
                <a:lnTo>
                  <a:pt x="1012" y="23"/>
                </a:lnTo>
                <a:lnTo>
                  <a:pt x="1157" y="66"/>
                </a:lnTo>
                <a:lnTo>
                  <a:pt x="1141" y="50"/>
                </a:lnTo>
                <a:lnTo>
                  <a:pt x="1204" y="34"/>
                </a:lnTo>
                <a:lnTo>
                  <a:pt x="1151" y="31"/>
                </a:lnTo>
                <a:lnTo>
                  <a:pt x="1149" y="9"/>
                </a:lnTo>
                <a:lnTo>
                  <a:pt x="1185" y="0"/>
                </a:lnTo>
                <a:lnTo>
                  <a:pt x="1574" y="10"/>
                </a:lnTo>
                <a:lnTo>
                  <a:pt x="1602" y="22"/>
                </a:lnTo>
                <a:lnTo>
                  <a:pt x="1591" y="31"/>
                </a:lnTo>
                <a:lnTo>
                  <a:pt x="1329" y="33"/>
                </a:lnTo>
                <a:lnTo>
                  <a:pt x="1360" y="44"/>
                </a:lnTo>
                <a:lnTo>
                  <a:pt x="1258" y="58"/>
                </a:lnTo>
                <a:lnTo>
                  <a:pt x="1626" y="34"/>
                </a:lnTo>
                <a:lnTo>
                  <a:pt x="1640" y="55"/>
                </a:lnTo>
                <a:lnTo>
                  <a:pt x="1591" y="67"/>
                </a:lnTo>
                <a:lnTo>
                  <a:pt x="1675" y="59"/>
                </a:lnTo>
                <a:lnTo>
                  <a:pt x="1772" y="83"/>
                </a:lnTo>
                <a:lnTo>
                  <a:pt x="1626" y="124"/>
                </a:lnTo>
                <a:lnTo>
                  <a:pt x="1392" y="120"/>
                </a:lnTo>
                <a:lnTo>
                  <a:pt x="1448" y="127"/>
                </a:lnTo>
                <a:lnTo>
                  <a:pt x="1349" y="144"/>
                </a:lnTo>
                <a:lnTo>
                  <a:pt x="1349" y="165"/>
                </a:lnTo>
                <a:lnTo>
                  <a:pt x="1607" y="133"/>
                </a:lnTo>
                <a:lnTo>
                  <a:pt x="1628" y="146"/>
                </a:lnTo>
                <a:lnTo>
                  <a:pt x="1574" y="177"/>
                </a:lnTo>
                <a:lnTo>
                  <a:pt x="1740" y="127"/>
                </a:lnTo>
                <a:lnTo>
                  <a:pt x="1749" y="175"/>
                </a:lnTo>
                <a:lnTo>
                  <a:pt x="1668" y="258"/>
                </a:lnTo>
                <a:lnTo>
                  <a:pt x="1827" y="163"/>
                </a:lnTo>
                <a:lnTo>
                  <a:pt x="1824" y="177"/>
                </a:lnTo>
                <a:lnTo>
                  <a:pt x="1900" y="176"/>
                </a:lnTo>
                <a:lnTo>
                  <a:pt x="1924" y="144"/>
                </a:lnTo>
                <a:lnTo>
                  <a:pt x="2007" y="140"/>
                </a:lnTo>
                <a:lnTo>
                  <a:pt x="2109" y="168"/>
                </a:lnTo>
                <a:lnTo>
                  <a:pt x="2009" y="209"/>
                </a:lnTo>
                <a:lnTo>
                  <a:pt x="2015" y="226"/>
                </a:lnTo>
                <a:lnTo>
                  <a:pt x="1787" y="250"/>
                </a:lnTo>
                <a:lnTo>
                  <a:pt x="1969" y="252"/>
                </a:lnTo>
                <a:lnTo>
                  <a:pt x="1820" y="286"/>
                </a:lnTo>
                <a:lnTo>
                  <a:pt x="1829" y="312"/>
                </a:lnTo>
                <a:lnTo>
                  <a:pt x="1930" y="286"/>
                </a:lnTo>
                <a:lnTo>
                  <a:pt x="1856" y="319"/>
                </a:lnTo>
                <a:lnTo>
                  <a:pt x="1847" y="361"/>
                </a:lnTo>
                <a:lnTo>
                  <a:pt x="1871" y="350"/>
                </a:lnTo>
                <a:lnTo>
                  <a:pt x="1801" y="388"/>
                </a:lnTo>
                <a:lnTo>
                  <a:pt x="1776" y="466"/>
                </a:lnTo>
                <a:lnTo>
                  <a:pt x="1813" y="449"/>
                </a:lnTo>
                <a:lnTo>
                  <a:pt x="1866" y="466"/>
                </a:lnTo>
                <a:lnTo>
                  <a:pt x="1818" y="466"/>
                </a:lnTo>
                <a:lnTo>
                  <a:pt x="1818" y="489"/>
                </a:lnTo>
                <a:lnTo>
                  <a:pt x="1898" y="499"/>
                </a:lnTo>
                <a:lnTo>
                  <a:pt x="1900" y="527"/>
                </a:lnTo>
                <a:lnTo>
                  <a:pt x="1780" y="522"/>
                </a:lnTo>
                <a:lnTo>
                  <a:pt x="1813" y="535"/>
                </a:lnTo>
                <a:lnTo>
                  <a:pt x="1746" y="543"/>
                </a:lnTo>
                <a:lnTo>
                  <a:pt x="1780" y="575"/>
                </a:lnTo>
                <a:lnTo>
                  <a:pt x="1842" y="576"/>
                </a:lnTo>
                <a:lnTo>
                  <a:pt x="1805" y="595"/>
                </a:lnTo>
                <a:lnTo>
                  <a:pt x="1854" y="612"/>
                </a:lnTo>
                <a:lnTo>
                  <a:pt x="1853" y="652"/>
                </a:lnTo>
                <a:lnTo>
                  <a:pt x="1763" y="628"/>
                </a:lnTo>
                <a:lnTo>
                  <a:pt x="1816" y="650"/>
                </a:lnTo>
                <a:lnTo>
                  <a:pt x="1784" y="663"/>
                </a:lnTo>
                <a:lnTo>
                  <a:pt x="1813" y="661"/>
                </a:lnTo>
                <a:lnTo>
                  <a:pt x="1805" y="686"/>
                </a:lnTo>
                <a:lnTo>
                  <a:pt x="1870" y="700"/>
                </a:lnTo>
                <a:lnTo>
                  <a:pt x="1768" y="692"/>
                </a:lnTo>
                <a:lnTo>
                  <a:pt x="1749" y="706"/>
                </a:lnTo>
                <a:lnTo>
                  <a:pt x="1827" y="738"/>
                </a:lnTo>
                <a:lnTo>
                  <a:pt x="1816" y="764"/>
                </a:lnTo>
                <a:lnTo>
                  <a:pt x="1754" y="780"/>
                </a:lnTo>
                <a:lnTo>
                  <a:pt x="1692" y="742"/>
                </a:lnTo>
                <a:lnTo>
                  <a:pt x="1599" y="776"/>
                </a:lnTo>
                <a:lnTo>
                  <a:pt x="1665" y="795"/>
                </a:lnTo>
                <a:lnTo>
                  <a:pt x="1602" y="813"/>
                </a:lnTo>
                <a:lnTo>
                  <a:pt x="1670" y="816"/>
                </a:lnTo>
                <a:lnTo>
                  <a:pt x="1648" y="855"/>
                </a:lnTo>
                <a:lnTo>
                  <a:pt x="1675" y="832"/>
                </a:lnTo>
                <a:lnTo>
                  <a:pt x="1749" y="864"/>
                </a:lnTo>
                <a:lnTo>
                  <a:pt x="1727" y="889"/>
                </a:lnTo>
                <a:lnTo>
                  <a:pt x="1768" y="879"/>
                </a:lnTo>
                <a:lnTo>
                  <a:pt x="1749" y="906"/>
                </a:lnTo>
                <a:lnTo>
                  <a:pt x="1778" y="894"/>
                </a:lnTo>
                <a:lnTo>
                  <a:pt x="1782" y="959"/>
                </a:lnTo>
                <a:lnTo>
                  <a:pt x="1749" y="934"/>
                </a:lnTo>
                <a:lnTo>
                  <a:pt x="1749" y="959"/>
                </a:lnTo>
                <a:lnTo>
                  <a:pt x="1717" y="958"/>
                </a:lnTo>
                <a:lnTo>
                  <a:pt x="1675" y="904"/>
                </a:lnTo>
                <a:lnTo>
                  <a:pt x="1575" y="873"/>
                </a:lnTo>
                <a:lnTo>
                  <a:pt x="1645" y="909"/>
                </a:lnTo>
                <a:lnTo>
                  <a:pt x="1552" y="928"/>
                </a:lnTo>
                <a:lnTo>
                  <a:pt x="1526" y="959"/>
                </a:lnTo>
                <a:lnTo>
                  <a:pt x="1612" y="966"/>
                </a:lnTo>
                <a:lnTo>
                  <a:pt x="1540" y="985"/>
                </a:lnTo>
                <a:lnTo>
                  <a:pt x="1650" y="963"/>
                </a:lnTo>
                <a:lnTo>
                  <a:pt x="1756" y="991"/>
                </a:lnTo>
                <a:lnTo>
                  <a:pt x="1618" y="1067"/>
                </a:lnTo>
                <a:lnTo>
                  <a:pt x="1483" y="1100"/>
                </a:lnTo>
                <a:lnTo>
                  <a:pt x="1434" y="1102"/>
                </a:lnTo>
                <a:lnTo>
                  <a:pt x="1404" y="1068"/>
                </a:lnTo>
                <a:lnTo>
                  <a:pt x="1420" y="1102"/>
                </a:lnTo>
                <a:lnTo>
                  <a:pt x="1379" y="1122"/>
                </a:lnTo>
                <a:lnTo>
                  <a:pt x="1329" y="1204"/>
                </a:lnTo>
                <a:lnTo>
                  <a:pt x="1288" y="1202"/>
                </a:lnTo>
                <a:lnTo>
                  <a:pt x="1279" y="1227"/>
                </a:lnTo>
                <a:lnTo>
                  <a:pt x="1239" y="1230"/>
                </a:lnTo>
                <a:lnTo>
                  <a:pt x="1219" y="1222"/>
                </a:lnTo>
                <a:lnTo>
                  <a:pt x="1246" y="1205"/>
                </a:lnTo>
                <a:lnTo>
                  <a:pt x="1218" y="1202"/>
                </a:lnTo>
                <a:lnTo>
                  <a:pt x="1203" y="1244"/>
                </a:lnTo>
                <a:lnTo>
                  <a:pt x="1140" y="1248"/>
                </a:lnTo>
                <a:lnTo>
                  <a:pt x="1141" y="1281"/>
                </a:lnTo>
                <a:lnTo>
                  <a:pt x="1102" y="1284"/>
                </a:lnTo>
                <a:lnTo>
                  <a:pt x="1136" y="1311"/>
                </a:lnTo>
                <a:lnTo>
                  <a:pt x="1091" y="1316"/>
                </a:lnTo>
                <a:lnTo>
                  <a:pt x="1126" y="1347"/>
                </a:lnTo>
                <a:lnTo>
                  <a:pt x="1094" y="1347"/>
                </a:lnTo>
                <a:lnTo>
                  <a:pt x="1119" y="1354"/>
                </a:lnTo>
                <a:lnTo>
                  <a:pt x="1094" y="1387"/>
                </a:lnTo>
                <a:lnTo>
                  <a:pt x="1074" y="1381"/>
                </a:lnTo>
                <a:lnTo>
                  <a:pt x="1091" y="1396"/>
                </a:lnTo>
                <a:lnTo>
                  <a:pt x="1048" y="1408"/>
                </a:lnTo>
                <a:lnTo>
                  <a:pt x="1074" y="1454"/>
                </a:lnTo>
                <a:lnTo>
                  <a:pt x="1048" y="1517"/>
                </a:lnTo>
                <a:lnTo>
                  <a:pt x="1016" y="1518"/>
                </a:lnTo>
                <a:lnTo>
                  <a:pt x="1040" y="1540"/>
                </a:lnTo>
                <a:lnTo>
                  <a:pt x="970" y="1540"/>
                </a:lnTo>
                <a:lnTo>
                  <a:pt x="961" y="1498"/>
                </a:lnTo>
                <a:lnTo>
                  <a:pt x="862" y="1503"/>
                </a:lnTo>
                <a:lnTo>
                  <a:pt x="885" y="1492"/>
                </a:lnTo>
                <a:lnTo>
                  <a:pt x="834" y="1475"/>
                </a:lnTo>
                <a:lnTo>
                  <a:pt x="859" y="1468"/>
                </a:lnTo>
                <a:lnTo>
                  <a:pt x="822" y="1468"/>
                </a:lnTo>
                <a:lnTo>
                  <a:pt x="835" y="1435"/>
                </a:lnTo>
                <a:lnTo>
                  <a:pt x="813" y="1442"/>
                </a:lnTo>
                <a:lnTo>
                  <a:pt x="747" y="1354"/>
                </a:lnTo>
                <a:lnTo>
                  <a:pt x="747" y="1327"/>
                </a:lnTo>
                <a:lnTo>
                  <a:pt x="796" y="1298"/>
                </a:lnTo>
                <a:lnTo>
                  <a:pt x="776" y="1289"/>
                </a:lnTo>
                <a:lnTo>
                  <a:pt x="726" y="1322"/>
                </a:lnTo>
                <a:lnTo>
                  <a:pt x="726" y="1256"/>
                </a:lnTo>
                <a:lnTo>
                  <a:pt x="680" y="1222"/>
                </a:lnTo>
                <a:lnTo>
                  <a:pt x="693" y="1169"/>
                </a:lnTo>
                <a:lnTo>
                  <a:pt x="665" y="1150"/>
                </a:lnTo>
                <a:lnTo>
                  <a:pt x="703" y="1104"/>
                </a:lnTo>
                <a:lnTo>
                  <a:pt x="680" y="1100"/>
                </a:lnTo>
                <a:lnTo>
                  <a:pt x="764" y="1100"/>
                </a:lnTo>
                <a:lnTo>
                  <a:pt x="756" y="1082"/>
                </a:lnTo>
                <a:lnTo>
                  <a:pt x="699" y="1084"/>
                </a:lnTo>
                <a:lnTo>
                  <a:pt x="785" y="1043"/>
                </a:lnTo>
                <a:lnTo>
                  <a:pt x="764" y="1030"/>
                </a:lnTo>
                <a:lnTo>
                  <a:pt x="785" y="985"/>
                </a:lnTo>
                <a:lnTo>
                  <a:pt x="715" y="983"/>
                </a:lnTo>
                <a:lnTo>
                  <a:pt x="637" y="947"/>
                </a:lnTo>
                <a:lnTo>
                  <a:pt x="776" y="966"/>
                </a:lnTo>
                <a:lnTo>
                  <a:pt x="752" y="950"/>
                </a:lnTo>
                <a:lnTo>
                  <a:pt x="776" y="943"/>
                </a:lnTo>
                <a:lnTo>
                  <a:pt x="721" y="916"/>
                </a:lnTo>
                <a:lnTo>
                  <a:pt x="741" y="904"/>
                </a:lnTo>
                <a:lnTo>
                  <a:pt x="711" y="914"/>
                </a:lnTo>
                <a:lnTo>
                  <a:pt x="730" y="895"/>
                </a:lnTo>
                <a:lnTo>
                  <a:pt x="694" y="897"/>
                </a:lnTo>
                <a:lnTo>
                  <a:pt x="735" y="882"/>
                </a:lnTo>
                <a:lnTo>
                  <a:pt x="674" y="861"/>
                </a:lnTo>
                <a:lnTo>
                  <a:pt x="660" y="895"/>
                </a:lnTo>
                <a:lnTo>
                  <a:pt x="609" y="897"/>
                </a:lnTo>
                <a:lnTo>
                  <a:pt x="599" y="882"/>
                </a:lnTo>
                <a:lnTo>
                  <a:pt x="633" y="861"/>
                </a:lnTo>
                <a:lnTo>
                  <a:pt x="606" y="861"/>
                </a:lnTo>
                <a:lnTo>
                  <a:pt x="637" y="804"/>
                </a:lnTo>
                <a:lnTo>
                  <a:pt x="601" y="794"/>
                </a:lnTo>
                <a:lnTo>
                  <a:pt x="619" y="768"/>
                </a:lnTo>
                <a:lnTo>
                  <a:pt x="562" y="697"/>
                </a:lnTo>
                <a:lnTo>
                  <a:pt x="581" y="696"/>
                </a:lnTo>
                <a:lnTo>
                  <a:pt x="504" y="635"/>
                </a:lnTo>
                <a:lnTo>
                  <a:pt x="504" y="612"/>
                </a:lnTo>
                <a:lnTo>
                  <a:pt x="419" y="582"/>
                </a:lnTo>
                <a:lnTo>
                  <a:pt x="340" y="565"/>
                </a:lnTo>
                <a:lnTo>
                  <a:pt x="269" y="593"/>
                </a:lnTo>
                <a:lnTo>
                  <a:pt x="210" y="575"/>
                </a:lnTo>
                <a:lnTo>
                  <a:pt x="232" y="598"/>
                </a:lnTo>
                <a:lnTo>
                  <a:pt x="170" y="587"/>
                </a:lnTo>
                <a:lnTo>
                  <a:pt x="117" y="564"/>
                </a:lnTo>
                <a:lnTo>
                  <a:pt x="170" y="543"/>
                </a:lnTo>
                <a:lnTo>
                  <a:pt x="53" y="522"/>
                </a:lnTo>
                <a:lnTo>
                  <a:pt x="96" y="502"/>
                </a:lnTo>
                <a:lnTo>
                  <a:pt x="236" y="508"/>
                </a:lnTo>
                <a:lnTo>
                  <a:pt x="253" y="500"/>
                </a:lnTo>
                <a:lnTo>
                  <a:pt x="228" y="488"/>
                </a:lnTo>
                <a:lnTo>
                  <a:pt x="252" y="476"/>
                </a:lnTo>
                <a:lnTo>
                  <a:pt x="126" y="484"/>
                </a:lnTo>
                <a:lnTo>
                  <a:pt x="0" y="432"/>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12" name="Freeform 74"/>
          <p:cNvSpPr>
            <a:spLocks noChangeAspect="1"/>
          </p:cNvSpPr>
          <p:nvPr/>
        </p:nvSpPr>
        <p:spPr bwMode="gray">
          <a:xfrm>
            <a:off x="2376493" y="3379793"/>
            <a:ext cx="84137" cy="98425"/>
          </a:xfrm>
          <a:custGeom>
            <a:avLst/>
            <a:gdLst>
              <a:gd name="T0" fmla="*/ 0 w 137"/>
              <a:gd name="T1" fmla="*/ 2147483647 h 150"/>
              <a:gd name="T2" fmla="*/ 2147483647 w 137"/>
              <a:gd name="T3" fmla="*/ 2147483647 h 150"/>
              <a:gd name="T4" fmla="*/ 2147483647 w 137"/>
              <a:gd name="T5" fmla="*/ 2147483647 h 150"/>
              <a:gd name="T6" fmla="*/ 2147483647 w 137"/>
              <a:gd name="T7" fmla="*/ 2147483647 h 150"/>
              <a:gd name="T8" fmla="*/ 2147483647 w 137"/>
              <a:gd name="T9" fmla="*/ 0 h 150"/>
              <a:gd name="T10" fmla="*/ 2147483647 w 137"/>
              <a:gd name="T11" fmla="*/ 2147483647 h 150"/>
              <a:gd name="T12" fmla="*/ 2147483647 w 137"/>
              <a:gd name="T13" fmla="*/ 2147483647 h 150"/>
              <a:gd name="T14" fmla="*/ 2147483647 w 137"/>
              <a:gd name="T15" fmla="*/ 2147483647 h 150"/>
              <a:gd name="T16" fmla="*/ 2147483647 w 137"/>
              <a:gd name="T17" fmla="*/ 2147483647 h 150"/>
              <a:gd name="T18" fmla="*/ 0 w 137"/>
              <a:gd name="T19" fmla="*/ 2147483647 h 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
              <a:gd name="T31" fmla="*/ 0 h 150"/>
              <a:gd name="T32" fmla="*/ 137 w 137"/>
              <a:gd name="T33" fmla="*/ 150 h 1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 h="150">
                <a:moveTo>
                  <a:pt x="0" y="121"/>
                </a:moveTo>
                <a:lnTo>
                  <a:pt x="30" y="66"/>
                </a:lnTo>
                <a:lnTo>
                  <a:pt x="65" y="65"/>
                </a:lnTo>
                <a:lnTo>
                  <a:pt x="27" y="19"/>
                </a:lnTo>
                <a:lnTo>
                  <a:pt x="108" y="0"/>
                </a:lnTo>
                <a:lnTo>
                  <a:pt x="119" y="72"/>
                </a:lnTo>
                <a:lnTo>
                  <a:pt x="137" y="78"/>
                </a:lnTo>
                <a:lnTo>
                  <a:pt x="101" y="123"/>
                </a:lnTo>
                <a:lnTo>
                  <a:pt x="77" y="150"/>
                </a:lnTo>
                <a:lnTo>
                  <a:pt x="0" y="121"/>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13" name="Freeform 75"/>
          <p:cNvSpPr>
            <a:spLocks noChangeAspect="1"/>
          </p:cNvSpPr>
          <p:nvPr/>
        </p:nvSpPr>
        <p:spPr bwMode="gray">
          <a:xfrm>
            <a:off x="3036893" y="3608388"/>
            <a:ext cx="98425" cy="150812"/>
          </a:xfrm>
          <a:custGeom>
            <a:avLst/>
            <a:gdLst>
              <a:gd name="T0" fmla="*/ 0 w 166"/>
              <a:gd name="T1" fmla="*/ 2147483647 h 236"/>
              <a:gd name="T2" fmla="*/ 2147483647 w 166"/>
              <a:gd name="T3" fmla="*/ 2147483647 h 236"/>
              <a:gd name="T4" fmla="*/ 2147483647 w 166"/>
              <a:gd name="T5" fmla="*/ 2147483647 h 236"/>
              <a:gd name="T6" fmla="*/ 2147483647 w 166"/>
              <a:gd name="T7" fmla="*/ 2147483647 h 236"/>
              <a:gd name="T8" fmla="*/ 2147483647 w 166"/>
              <a:gd name="T9" fmla="*/ 2147483647 h 236"/>
              <a:gd name="T10" fmla="*/ 2147483647 w 166"/>
              <a:gd name="T11" fmla="*/ 2147483647 h 236"/>
              <a:gd name="T12" fmla="*/ 2147483647 w 166"/>
              <a:gd name="T13" fmla="*/ 2147483647 h 236"/>
              <a:gd name="T14" fmla="*/ 2147483647 w 166"/>
              <a:gd name="T15" fmla="*/ 2147483647 h 236"/>
              <a:gd name="T16" fmla="*/ 2147483647 w 166"/>
              <a:gd name="T17" fmla="*/ 0 h 236"/>
              <a:gd name="T18" fmla="*/ 2147483647 w 166"/>
              <a:gd name="T19" fmla="*/ 2147483647 h 236"/>
              <a:gd name="T20" fmla="*/ 2147483647 w 166"/>
              <a:gd name="T21" fmla="*/ 2147483647 h 236"/>
              <a:gd name="T22" fmla="*/ 0 w 166"/>
              <a:gd name="T23" fmla="*/ 2147483647 h 2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6"/>
              <a:gd name="T37" fmla="*/ 0 h 236"/>
              <a:gd name="T38" fmla="*/ 166 w 166"/>
              <a:gd name="T39" fmla="*/ 236 h 2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6" h="236">
                <a:moveTo>
                  <a:pt x="0" y="77"/>
                </a:moveTo>
                <a:lnTo>
                  <a:pt x="24" y="110"/>
                </a:lnTo>
                <a:lnTo>
                  <a:pt x="56" y="135"/>
                </a:lnTo>
                <a:lnTo>
                  <a:pt x="49" y="201"/>
                </a:lnTo>
                <a:lnTo>
                  <a:pt x="67" y="236"/>
                </a:lnTo>
                <a:lnTo>
                  <a:pt x="166" y="222"/>
                </a:lnTo>
                <a:lnTo>
                  <a:pt x="110" y="149"/>
                </a:lnTo>
                <a:lnTo>
                  <a:pt x="149" y="86"/>
                </a:lnTo>
                <a:lnTo>
                  <a:pt x="50" y="0"/>
                </a:lnTo>
                <a:lnTo>
                  <a:pt x="17" y="25"/>
                </a:lnTo>
                <a:lnTo>
                  <a:pt x="31" y="48"/>
                </a:lnTo>
                <a:lnTo>
                  <a:pt x="0" y="77"/>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14" name="Freeform 76"/>
          <p:cNvSpPr>
            <a:spLocks noChangeAspect="1"/>
          </p:cNvSpPr>
          <p:nvPr/>
        </p:nvSpPr>
        <p:spPr bwMode="gray">
          <a:xfrm>
            <a:off x="2754313" y="3335338"/>
            <a:ext cx="53975" cy="42862"/>
          </a:xfrm>
          <a:custGeom>
            <a:avLst/>
            <a:gdLst>
              <a:gd name="T0" fmla="*/ 0 w 90"/>
              <a:gd name="T1" fmla="*/ 2147483647 h 66"/>
              <a:gd name="T2" fmla="*/ 2147483647 w 90"/>
              <a:gd name="T3" fmla="*/ 2147483647 h 66"/>
              <a:gd name="T4" fmla="*/ 2147483647 w 90"/>
              <a:gd name="T5" fmla="*/ 2147483647 h 66"/>
              <a:gd name="T6" fmla="*/ 2147483647 w 90"/>
              <a:gd name="T7" fmla="*/ 0 h 66"/>
              <a:gd name="T8" fmla="*/ 2147483647 w 90"/>
              <a:gd name="T9" fmla="*/ 2147483647 h 66"/>
              <a:gd name="T10" fmla="*/ 0 w 90"/>
              <a:gd name="T11" fmla="*/ 2147483647 h 66"/>
              <a:gd name="T12" fmla="*/ 0 60000 65536"/>
              <a:gd name="T13" fmla="*/ 0 60000 65536"/>
              <a:gd name="T14" fmla="*/ 0 60000 65536"/>
              <a:gd name="T15" fmla="*/ 0 60000 65536"/>
              <a:gd name="T16" fmla="*/ 0 60000 65536"/>
              <a:gd name="T17" fmla="*/ 0 60000 65536"/>
              <a:gd name="T18" fmla="*/ 0 w 90"/>
              <a:gd name="T19" fmla="*/ 0 h 66"/>
              <a:gd name="T20" fmla="*/ 90 w 90"/>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90" h="66">
                <a:moveTo>
                  <a:pt x="0" y="49"/>
                </a:moveTo>
                <a:lnTo>
                  <a:pt x="68" y="48"/>
                </a:lnTo>
                <a:lnTo>
                  <a:pt x="36" y="5"/>
                </a:lnTo>
                <a:lnTo>
                  <a:pt x="90" y="0"/>
                </a:lnTo>
                <a:lnTo>
                  <a:pt x="90" y="66"/>
                </a:lnTo>
                <a:lnTo>
                  <a:pt x="0" y="49"/>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15" name="Freeform 77"/>
          <p:cNvSpPr>
            <a:spLocks noChangeAspect="1"/>
          </p:cNvSpPr>
          <p:nvPr/>
        </p:nvSpPr>
        <p:spPr bwMode="gray">
          <a:xfrm>
            <a:off x="2438400" y="3425825"/>
            <a:ext cx="127000" cy="71438"/>
          </a:xfrm>
          <a:custGeom>
            <a:avLst/>
            <a:gdLst>
              <a:gd name="T0" fmla="*/ 0 w 211"/>
              <a:gd name="T1" fmla="*/ 2147483647 h 104"/>
              <a:gd name="T2" fmla="*/ 2147483647 w 211"/>
              <a:gd name="T3" fmla="*/ 2147483647 h 104"/>
              <a:gd name="T4" fmla="*/ 2147483647 w 211"/>
              <a:gd name="T5" fmla="*/ 0 h 104"/>
              <a:gd name="T6" fmla="*/ 2147483647 w 211"/>
              <a:gd name="T7" fmla="*/ 2147483647 h 104"/>
              <a:gd name="T8" fmla="*/ 2147483647 w 211"/>
              <a:gd name="T9" fmla="*/ 2147483647 h 104"/>
              <a:gd name="T10" fmla="*/ 2147483647 w 211"/>
              <a:gd name="T11" fmla="*/ 2147483647 h 104"/>
              <a:gd name="T12" fmla="*/ 2147483647 w 211"/>
              <a:gd name="T13" fmla="*/ 2147483647 h 104"/>
              <a:gd name="T14" fmla="*/ 0 w 211"/>
              <a:gd name="T15" fmla="*/ 2147483647 h 104"/>
              <a:gd name="T16" fmla="*/ 0 60000 65536"/>
              <a:gd name="T17" fmla="*/ 0 60000 65536"/>
              <a:gd name="T18" fmla="*/ 0 60000 65536"/>
              <a:gd name="T19" fmla="*/ 0 60000 65536"/>
              <a:gd name="T20" fmla="*/ 0 60000 65536"/>
              <a:gd name="T21" fmla="*/ 0 60000 65536"/>
              <a:gd name="T22" fmla="*/ 0 60000 65536"/>
              <a:gd name="T23" fmla="*/ 0 60000 65536"/>
              <a:gd name="T24" fmla="*/ 0 w 211"/>
              <a:gd name="T25" fmla="*/ 0 h 104"/>
              <a:gd name="T26" fmla="*/ 211 w 211"/>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1" h="104">
                <a:moveTo>
                  <a:pt x="0" y="51"/>
                </a:moveTo>
                <a:lnTo>
                  <a:pt x="36" y="6"/>
                </a:lnTo>
                <a:lnTo>
                  <a:pt x="151" y="0"/>
                </a:lnTo>
                <a:lnTo>
                  <a:pt x="211" y="32"/>
                </a:lnTo>
                <a:lnTo>
                  <a:pt x="161" y="38"/>
                </a:lnTo>
                <a:lnTo>
                  <a:pt x="73" y="104"/>
                </a:lnTo>
                <a:lnTo>
                  <a:pt x="57" y="87"/>
                </a:lnTo>
                <a:lnTo>
                  <a:pt x="0" y="51"/>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16" name="Freeform 78"/>
          <p:cNvSpPr>
            <a:spLocks noChangeAspect="1"/>
          </p:cNvSpPr>
          <p:nvPr/>
        </p:nvSpPr>
        <p:spPr bwMode="gray">
          <a:xfrm>
            <a:off x="4670425" y="2587630"/>
            <a:ext cx="138113" cy="80963"/>
          </a:xfrm>
          <a:custGeom>
            <a:avLst/>
            <a:gdLst>
              <a:gd name="T0" fmla="*/ 0 w 232"/>
              <a:gd name="T1" fmla="*/ 2147483647 h 121"/>
              <a:gd name="T2" fmla="*/ 2147483647 w 232"/>
              <a:gd name="T3" fmla="*/ 2147483647 h 121"/>
              <a:gd name="T4" fmla="*/ 2147483647 w 232"/>
              <a:gd name="T5" fmla="*/ 2147483647 h 121"/>
              <a:gd name="T6" fmla="*/ 2147483647 w 232"/>
              <a:gd name="T7" fmla="*/ 0 h 121"/>
              <a:gd name="T8" fmla="*/ 2147483647 w 232"/>
              <a:gd name="T9" fmla="*/ 2147483647 h 121"/>
              <a:gd name="T10" fmla="*/ 2147483647 w 232"/>
              <a:gd name="T11" fmla="*/ 2147483647 h 121"/>
              <a:gd name="T12" fmla="*/ 2147483647 w 232"/>
              <a:gd name="T13" fmla="*/ 2147483647 h 121"/>
              <a:gd name="T14" fmla="*/ 2147483647 w 232"/>
              <a:gd name="T15" fmla="*/ 2147483647 h 121"/>
              <a:gd name="T16" fmla="*/ 0 w 232"/>
              <a:gd name="T17" fmla="*/ 2147483647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
              <a:gd name="T28" fmla="*/ 0 h 121"/>
              <a:gd name="T29" fmla="*/ 232 w 232"/>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 h="121">
                <a:moveTo>
                  <a:pt x="0" y="71"/>
                </a:moveTo>
                <a:lnTo>
                  <a:pt x="35" y="20"/>
                </a:lnTo>
                <a:lnTo>
                  <a:pt x="82" y="35"/>
                </a:lnTo>
                <a:lnTo>
                  <a:pt x="162" y="0"/>
                </a:lnTo>
                <a:lnTo>
                  <a:pt x="209" y="8"/>
                </a:lnTo>
                <a:lnTo>
                  <a:pt x="232" y="26"/>
                </a:lnTo>
                <a:lnTo>
                  <a:pt x="143" y="107"/>
                </a:lnTo>
                <a:lnTo>
                  <a:pt x="67" y="121"/>
                </a:lnTo>
                <a:lnTo>
                  <a:pt x="0" y="71"/>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17" name="Freeform 79"/>
          <p:cNvSpPr>
            <a:spLocks noChangeAspect="1"/>
          </p:cNvSpPr>
          <p:nvPr/>
        </p:nvSpPr>
        <p:spPr bwMode="gray">
          <a:xfrm>
            <a:off x="3810000" y="1992313"/>
            <a:ext cx="233363" cy="114300"/>
          </a:xfrm>
          <a:custGeom>
            <a:avLst/>
            <a:gdLst>
              <a:gd name="T0" fmla="*/ 0 w 381"/>
              <a:gd name="T1" fmla="*/ 2147483647 h 174"/>
              <a:gd name="T2" fmla="*/ 2147483647 w 381"/>
              <a:gd name="T3" fmla="*/ 2147483647 h 174"/>
              <a:gd name="T4" fmla="*/ 2147483647 w 381"/>
              <a:gd name="T5" fmla="*/ 2147483647 h 174"/>
              <a:gd name="T6" fmla="*/ 2147483647 w 381"/>
              <a:gd name="T7" fmla="*/ 2147483647 h 174"/>
              <a:gd name="T8" fmla="*/ 2147483647 w 381"/>
              <a:gd name="T9" fmla="*/ 2147483647 h 174"/>
              <a:gd name="T10" fmla="*/ 2147483647 w 381"/>
              <a:gd name="T11" fmla="*/ 2147483647 h 174"/>
              <a:gd name="T12" fmla="*/ 2147483647 w 381"/>
              <a:gd name="T13" fmla="*/ 2147483647 h 174"/>
              <a:gd name="T14" fmla="*/ 2147483647 w 381"/>
              <a:gd name="T15" fmla="*/ 2147483647 h 174"/>
              <a:gd name="T16" fmla="*/ 2147483647 w 381"/>
              <a:gd name="T17" fmla="*/ 2147483647 h 174"/>
              <a:gd name="T18" fmla="*/ 2147483647 w 381"/>
              <a:gd name="T19" fmla="*/ 2147483647 h 174"/>
              <a:gd name="T20" fmla="*/ 2147483647 w 381"/>
              <a:gd name="T21" fmla="*/ 2147483647 h 174"/>
              <a:gd name="T22" fmla="*/ 2147483647 w 381"/>
              <a:gd name="T23" fmla="*/ 2147483647 h 174"/>
              <a:gd name="T24" fmla="*/ 2147483647 w 381"/>
              <a:gd name="T25" fmla="*/ 2147483647 h 174"/>
              <a:gd name="T26" fmla="*/ 2147483647 w 381"/>
              <a:gd name="T27" fmla="*/ 2147483647 h 174"/>
              <a:gd name="T28" fmla="*/ 2147483647 w 381"/>
              <a:gd name="T29" fmla="*/ 2147483647 h 174"/>
              <a:gd name="T30" fmla="*/ 2147483647 w 381"/>
              <a:gd name="T31" fmla="*/ 0 h 174"/>
              <a:gd name="T32" fmla="*/ 2147483647 w 381"/>
              <a:gd name="T33" fmla="*/ 2147483647 h 174"/>
              <a:gd name="T34" fmla="*/ 2147483647 w 381"/>
              <a:gd name="T35" fmla="*/ 2147483647 h 174"/>
              <a:gd name="T36" fmla="*/ 2147483647 w 381"/>
              <a:gd name="T37" fmla="*/ 2147483647 h 174"/>
              <a:gd name="T38" fmla="*/ 2147483647 w 381"/>
              <a:gd name="T39" fmla="*/ 2147483647 h 174"/>
              <a:gd name="T40" fmla="*/ 2147483647 w 381"/>
              <a:gd name="T41" fmla="*/ 2147483647 h 174"/>
              <a:gd name="T42" fmla="*/ 2147483647 w 381"/>
              <a:gd name="T43" fmla="*/ 2147483647 h 174"/>
              <a:gd name="T44" fmla="*/ 2147483647 w 381"/>
              <a:gd name="T45" fmla="*/ 2147483647 h 174"/>
              <a:gd name="T46" fmla="*/ 2147483647 w 381"/>
              <a:gd name="T47" fmla="*/ 2147483647 h 174"/>
              <a:gd name="T48" fmla="*/ 2147483647 w 381"/>
              <a:gd name="T49" fmla="*/ 2147483647 h 174"/>
              <a:gd name="T50" fmla="*/ 2147483647 w 381"/>
              <a:gd name="T51" fmla="*/ 2147483647 h 174"/>
              <a:gd name="T52" fmla="*/ 2147483647 w 381"/>
              <a:gd name="T53" fmla="*/ 2147483647 h 174"/>
              <a:gd name="T54" fmla="*/ 2147483647 w 381"/>
              <a:gd name="T55" fmla="*/ 2147483647 h 174"/>
              <a:gd name="T56" fmla="*/ 0 w 381"/>
              <a:gd name="T57" fmla="*/ 2147483647 h 1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1"/>
              <a:gd name="T88" fmla="*/ 0 h 174"/>
              <a:gd name="T89" fmla="*/ 381 w 381"/>
              <a:gd name="T90" fmla="*/ 174 h 1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1" h="174">
                <a:moveTo>
                  <a:pt x="0" y="62"/>
                </a:moveTo>
                <a:lnTo>
                  <a:pt x="24" y="53"/>
                </a:lnTo>
                <a:lnTo>
                  <a:pt x="10" y="37"/>
                </a:lnTo>
                <a:lnTo>
                  <a:pt x="43" y="47"/>
                </a:lnTo>
                <a:lnTo>
                  <a:pt x="28" y="19"/>
                </a:lnTo>
                <a:lnTo>
                  <a:pt x="65" y="36"/>
                </a:lnTo>
                <a:lnTo>
                  <a:pt x="46" y="2"/>
                </a:lnTo>
                <a:lnTo>
                  <a:pt x="106" y="29"/>
                </a:lnTo>
                <a:lnTo>
                  <a:pt x="111" y="74"/>
                </a:lnTo>
                <a:lnTo>
                  <a:pt x="143" y="24"/>
                </a:lnTo>
                <a:lnTo>
                  <a:pt x="174" y="42"/>
                </a:lnTo>
                <a:lnTo>
                  <a:pt x="198" y="18"/>
                </a:lnTo>
                <a:lnTo>
                  <a:pt x="220" y="50"/>
                </a:lnTo>
                <a:lnTo>
                  <a:pt x="214" y="19"/>
                </a:lnTo>
                <a:lnTo>
                  <a:pt x="276" y="19"/>
                </a:lnTo>
                <a:lnTo>
                  <a:pt x="285" y="0"/>
                </a:lnTo>
                <a:lnTo>
                  <a:pt x="313" y="18"/>
                </a:lnTo>
                <a:lnTo>
                  <a:pt x="347" y="11"/>
                </a:lnTo>
                <a:lnTo>
                  <a:pt x="323" y="24"/>
                </a:lnTo>
                <a:lnTo>
                  <a:pt x="381" y="79"/>
                </a:lnTo>
                <a:lnTo>
                  <a:pt x="331" y="128"/>
                </a:lnTo>
                <a:lnTo>
                  <a:pt x="189" y="174"/>
                </a:lnTo>
                <a:lnTo>
                  <a:pt x="63" y="154"/>
                </a:lnTo>
                <a:lnTo>
                  <a:pt x="94" y="108"/>
                </a:lnTo>
                <a:lnTo>
                  <a:pt x="19" y="92"/>
                </a:lnTo>
                <a:lnTo>
                  <a:pt x="92" y="88"/>
                </a:lnTo>
                <a:lnTo>
                  <a:pt x="65" y="75"/>
                </a:lnTo>
                <a:lnTo>
                  <a:pt x="93" y="62"/>
                </a:lnTo>
                <a:lnTo>
                  <a:pt x="0" y="62"/>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18" name="Freeform 80"/>
          <p:cNvSpPr>
            <a:spLocks noChangeAspect="1"/>
          </p:cNvSpPr>
          <p:nvPr/>
        </p:nvSpPr>
        <p:spPr bwMode="gray">
          <a:xfrm>
            <a:off x="5768980" y="2935288"/>
            <a:ext cx="619125" cy="673100"/>
          </a:xfrm>
          <a:custGeom>
            <a:avLst/>
            <a:gdLst>
              <a:gd name="T0" fmla="*/ 0 w 1020"/>
              <a:gd name="T1" fmla="*/ 2147483647 h 1015"/>
              <a:gd name="T2" fmla="*/ 2147483647 w 1020"/>
              <a:gd name="T3" fmla="*/ 2147483647 h 1015"/>
              <a:gd name="T4" fmla="*/ 2147483647 w 1020"/>
              <a:gd name="T5" fmla="*/ 2147483647 h 1015"/>
              <a:gd name="T6" fmla="*/ 2147483647 w 1020"/>
              <a:gd name="T7" fmla="*/ 2147483647 h 1015"/>
              <a:gd name="T8" fmla="*/ 2147483647 w 1020"/>
              <a:gd name="T9" fmla="*/ 2147483647 h 1015"/>
              <a:gd name="T10" fmla="*/ 2147483647 w 1020"/>
              <a:gd name="T11" fmla="*/ 2147483647 h 1015"/>
              <a:gd name="T12" fmla="*/ 2147483647 w 1020"/>
              <a:gd name="T13" fmla="*/ 2147483647 h 1015"/>
              <a:gd name="T14" fmla="*/ 2147483647 w 1020"/>
              <a:gd name="T15" fmla="*/ 2147483647 h 1015"/>
              <a:gd name="T16" fmla="*/ 2147483647 w 1020"/>
              <a:gd name="T17" fmla="*/ 2147483647 h 1015"/>
              <a:gd name="T18" fmla="*/ 2147483647 w 1020"/>
              <a:gd name="T19" fmla="*/ 2147483647 h 1015"/>
              <a:gd name="T20" fmla="*/ 2147483647 w 1020"/>
              <a:gd name="T21" fmla="*/ 2147483647 h 1015"/>
              <a:gd name="T22" fmla="*/ 2147483647 w 1020"/>
              <a:gd name="T23" fmla="*/ 2147483647 h 1015"/>
              <a:gd name="T24" fmla="*/ 2147483647 w 1020"/>
              <a:gd name="T25" fmla="*/ 2147483647 h 1015"/>
              <a:gd name="T26" fmla="*/ 2147483647 w 1020"/>
              <a:gd name="T27" fmla="*/ 0 h 1015"/>
              <a:gd name="T28" fmla="*/ 2147483647 w 1020"/>
              <a:gd name="T29" fmla="*/ 2147483647 h 1015"/>
              <a:gd name="T30" fmla="*/ 2147483647 w 1020"/>
              <a:gd name="T31" fmla="*/ 2147483647 h 1015"/>
              <a:gd name="T32" fmla="*/ 2147483647 w 1020"/>
              <a:gd name="T33" fmla="*/ 2147483647 h 1015"/>
              <a:gd name="T34" fmla="*/ 2147483647 w 1020"/>
              <a:gd name="T35" fmla="*/ 2147483647 h 1015"/>
              <a:gd name="T36" fmla="*/ 2147483647 w 1020"/>
              <a:gd name="T37" fmla="*/ 2147483647 h 1015"/>
              <a:gd name="T38" fmla="*/ 2147483647 w 1020"/>
              <a:gd name="T39" fmla="*/ 2147483647 h 1015"/>
              <a:gd name="T40" fmla="*/ 2147483647 w 1020"/>
              <a:gd name="T41" fmla="*/ 2147483647 h 1015"/>
              <a:gd name="T42" fmla="*/ 2147483647 w 1020"/>
              <a:gd name="T43" fmla="*/ 2147483647 h 1015"/>
              <a:gd name="T44" fmla="*/ 2147483647 w 1020"/>
              <a:gd name="T45" fmla="*/ 2147483647 h 1015"/>
              <a:gd name="T46" fmla="*/ 2147483647 w 1020"/>
              <a:gd name="T47" fmla="*/ 2147483647 h 1015"/>
              <a:gd name="T48" fmla="*/ 2147483647 w 1020"/>
              <a:gd name="T49" fmla="*/ 2147483647 h 1015"/>
              <a:gd name="T50" fmla="*/ 2147483647 w 1020"/>
              <a:gd name="T51" fmla="*/ 2147483647 h 1015"/>
              <a:gd name="T52" fmla="*/ 2147483647 w 1020"/>
              <a:gd name="T53" fmla="*/ 2147483647 h 1015"/>
              <a:gd name="T54" fmla="*/ 2147483647 w 1020"/>
              <a:gd name="T55" fmla="*/ 2147483647 h 1015"/>
              <a:gd name="T56" fmla="*/ 2147483647 w 1020"/>
              <a:gd name="T57" fmla="*/ 2147483647 h 1015"/>
              <a:gd name="T58" fmla="*/ 2147483647 w 1020"/>
              <a:gd name="T59" fmla="*/ 2147483647 h 1015"/>
              <a:gd name="T60" fmla="*/ 2147483647 w 1020"/>
              <a:gd name="T61" fmla="*/ 2147483647 h 1015"/>
              <a:gd name="T62" fmla="*/ 2147483647 w 1020"/>
              <a:gd name="T63" fmla="*/ 2147483647 h 1015"/>
              <a:gd name="T64" fmla="*/ 2147483647 w 1020"/>
              <a:gd name="T65" fmla="*/ 2147483647 h 1015"/>
              <a:gd name="T66" fmla="*/ 2147483647 w 1020"/>
              <a:gd name="T67" fmla="*/ 2147483647 h 1015"/>
              <a:gd name="T68" fmla="*/ 2147483647 w 1020"/>
              <a:gd name="T69" fmla="*/ 2147483647 h 1015"/>
              <a:gd name="T70" fmla="*/ 2147483647 w 1020"/>
              <a:gd name="T71" fmla="*/ 2147483647 h 1015"/>
              <a:gd name="T72" fmla="*/ 2147483647 w 1020"/>
              <a:gd name="T73" fmla="*/ 2147483647 h 1015"/>
              <a:gd name="T74" fmla="*/ 2147483647 w 1020"/>
              <a:gd name="T75" fmla="*/ 2147483647 h 1015"/>
              <a:gd name="T76" fmla="*/ 2147483647 w 1020"/>
              <a:gd name="T77" fmla="*/ 2147483647 h 1015"/>
              <a:gd name="T78" fmla="*/ 2147483647 w 1020"/>
              <a:gd name="T79" fmla="*/ 2147483647 h 1015"/>
              <a:gd name="T80" fmla="*/ 2147483647 w 1020"/>
              <a:gd name="T81" fmla="*/ 2147483647 h 1015"/>
              <a:gd name="T82" fmla="*/ 2147483647 w 1020"/>
              <a:gd name="T83" fmla="*/ 2147483647 h 1015"/>
              <a:gd name="T84" fmla="*/ 2147483647 w 1020"/>
              <a:gd name="T85" fmla="*/ 2147483647 h 1015"/>
              <a:gd name="T86" fmla="*/ 2147483647 w 1020"/>
              <a:gd name="T87" fmla="*/ 2147483647 h 1015"/>
              <a:gd name="T88" fmla="*/ 2147483647 w 1020"/>
              <a:gd name="T89" fmla="*/ 2147483647 h 1015"/>
              <a:gd name="T90" fmla="*/ 2147483647 w 1020"/>
              <a:gd name="T91" fmla="*/ 2147483647 h 1015"/>
              <a:gd name="T92" fmla="*/ 2147483647 w 1020"/>
              <a:gd name="T93" fmla="*/ 2147483647 h 1015"/>
              <a:gd name="T94" fmla="*/ 2147483647 w 1020"/>
              <a:gd name="T95" fmla="*/ 2147483647 h 1015"/>
              <a:gd name="T96" fmla="*/ 2147483647 w 1020"/>
              <a:gd name="T97" fmla="*/ 2147483647 h 1015"/>
              <a:gd name="T98" fmla="*/ 2147483647 w 1020"/>
              <a:gd name="T99" fmla="*/ 2147483647 h 1015"/>
              <a:gd name="T100" fmla="*/ 2147483647 w 1020"/>
              <a:gd name="T101" fmla="*/ 2147483647 h 1015"/>
              <a:gd name="T102" fmla="*/ 2147483647 w 1020"/>
              <a:gd name="T103" fmla="*/ 2147483647 h 1015"/>
              <a:gd name="T104" fmla="*/ 2147483647 w 1020"/>
              <a:gd name="T105" fmla="*/ 2147483647 h 1015"/>
              <a:gd name="T106" fmla="*/ 2147483647 w 1020"/>
              <a:gd name="T107" fmla="*/ 2147483647 h 1015"/>
              <a:gd name="T108" fmla="*/ 2147483647 w 1020"/>
              <a:gd name="T109" fmla="*/ 2147483647 h 1015"/>
              <a:gd name="T110" fmla="*/ 2147483647 w 1020"/>
              <a:gd name="T111" fmla="*/ 2147483647 h 1015"/>
              <a:gd name="T112" fmla="*/ 2147483647 w 1020"/>
              <a:gd name="T113" fmla="*/ 2147483647 h 1015"/>
              <a:gd name="T114" fmla="*/ 2147483647 w 1020"/>
              <a:gd name="T115" fmla="*/ 2147483647 h 1015"/>
              <a:gd name="T116" fmla="*/ 2147483647 w 1020"/>
              <a:gd name="T117" fmla="*/ 2147483647 h 1015"/>
              <a:gd name="T118" fmla="*/ 2147483647 w 1020"/>
              <a:gd name="T119" fmla="*/ 2147483647 h 1015"/>
              <a:gd name="T120" fmla="*/ 2147483647 w 1020"/>
              <a:gd name="T121" fmla="*/ 2147483647 h 1015"/>
              <a:gd name="T122" fmla="*/ 0 w 1020"/>
              <a:gd name="T123" fmla="*/ 2147483647 h 10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20"/>
              <a:gd name="T187" fmla="*/ 0 h 1015"/>
              <a:gd name="T188" fmla="*/ 1020 w 1020"/>
              <a:gd name="T189" fmla="*/ 1015 h 10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20" h="1015">
                <a:moveTo>
                  <a:pt x="0" y="462"/>
                </a:moveTo>
                <a:lnTo>
                  <a:pt x="29" y="439"/>
                </a:lnTo>
                <a:lnTo>
                  <a:pt x="107" y="439"/>
                </a:lnTo>
                <a:lnTo>
                  <a:pt x="53" y="333"/>
                </a:lnTo>
                <a:lnTo>
                  <a:pt x="84" y="304"/>
                </a:lnTo>
                <a:lnTo>
                  <a:pt x="131" y="308"/>
                </a:lnTo>
                <a:lnTo>
                  <a:pt x="233" y="192"/>
                </a:lnTo>
                <a:lnTo>
                  <a:pt x="226" y="160"/>
                </a:lnTo>
                <a:lnTo>
                  <a:pt x="253" y="141"/>
                </a:lnTo>
                <a:lnTo>
                  <a:pt x="208" y="106"/>
                </a:lnTo>
                <a:lnTo>
                  <a:pt x="206" y="49"/>
                </a:lnTo>
                <a:lnTo>
                  <a:pt x="305" y="49"/>
                </a:lnTo>
                <a:lnTo>
                  <a:pt x="335" y="22"/>
                </a:lnTo>
                <a:lnTo>
                  <a:pt x="389" y="0"/>
                </a:lnTo>
                <a:lnTo>
                  <a:pt x="427" y="20"/>
                </a:lnTo>
                <a:lnTo>
                  <a:pt x="378" y="79"/>
                </a:lnTo>
                <a:lnTo>
                  <a:pt x="401" y="127"/>
                </a:lnTo>
                <a:lnTo>
                  <a:pt x="363" y="134"/>
                </a:lnTo>
                <a:lnTo>
                  <a:pt x="380" y="194"/>
                </a:lnTo>
                <a:lnTo>
                  <a:pt x="452" y="220"/>
                </a:lnTo>
                <a:lnTo>
                  <a:pt x="418" y="276"/>
                </a:lnTo>
                <a:lnTo>
                  <a:pt x="511" y="329"/>
                </a:lnTo>
                <a:lnTo>
                  <a:pt x="692" y="363"/>
                </a:lnTo>
                <a:lnTo>
                  <a:pt x="696" y="310"/>
                </a:lnTo>
                <a:lnTo>
                  <a:pt x="719" y="304"/>
                </a:lnTo>
                <a:lnTo>
                  <a:pt x="724" y="330"/>
                </a:lnTo>
                <a:lnTo>
                  <a:pt x="737" y="353"/>
                </a:lnTo>
                <a:lnTo>
                  <a:pt x="829" y="343"/>
                </a:lnTo>
                <a:lnTo>
                  <a:pt x="823" y="311"/>
                </a:lnTo>
                <a:lnTo>
                  <a:pt x="972" y="249"/>
                </a:lnTo>
                <a:lnTo>
                  <a:pt x="983" y="286"/>
                </a:lnTo>
                <a:lnTo>
                  <a:pt x="1020" y="300"/>
                </a:lnTo>
                <a:lnTo>
                  <a:pt x="1005" y="337"/>
                </a:lnTo>
                <a:lnTo>
                  <a:pt x="944" y="360"/>
                </a:lnTo>
                <a:lnTo>
                  <a:pt x="853" y="528"/>
                </a:lnTo>
                <a:lnTo>
                  <a:pt x="835" y="461"/>
                </a:lnTo>
                <a:lnTo>
                  <a:pt x="819" y="486"/>
                </a:lnTo>
                <a:lnTo>
                  <a:pt x="797" y="453"/>
                </a:lnTo>
                <a:lnTo>
                  <a:pt x="837" y="412"/>
                </a:lnTo>
                <a:lnTo>
                  <a:pt x="759" y="406"/>
                </a:lnTo>
                <a:lnTo>
                  <a:pt x="709" y="359"/>
                </a:lnTo>
                <a:lnTo>
                  <a:pt x="693" y="385"/>
                </a:lnTo>
                <a:lnTo>
                  <a:pt x="711" y="406"/>
                </a:lnTo>
                <a:lnTo>
                  <a:pt x="687" y="420"/>
                </a:lnTo>
                <a:lnTo>
                  <a:pt x="710" y="442"/>
                </a:lnTo>
                <a:lnTo>
                  <a:pt x="724" y="538"/>
                </a:lnTo>
                <a:lnTo>
                  <a:pt x="693" y="522"/>
                </a:lnTo>
                <a:lnTo>
                  <a:pt x="634" y="598"/>
                </a:lnTo>
                <a:lnTo>
                  <a:pt x="424" y="750"/>
                </a:lnTo>
                <a:lnTo>
                  <a:pt x="409" y="939"/>
                </a:lnTo>
                <a:lnTo>
                  <a:pt x="321" y="1015"/>
                </a:lnTo>
                <a:lnTo>
                  <a:pt x="243" y="869"/>
                </a:lnTo>
                <a:lnTo>
                  <a:pt x="211" y="753"/>
                </a:lnTo>
                <a:lnTo>
                  <a:pt x="183" y="726"/>
                </a:lnTo>
                <a:lnTo>
                  <a:pt x="161" y="516"/>
                </a:lnTo>
                <a:lnTo>
                  <a:pt x="144" y="508"/>
                </a:lnTo>
                <a:lnTo>
                  <a:pt x="132" y="555"/>
                </a:lnTo>
                <a:lnTo>
                  <a:pt x="82" y="567"/>
                </a:lnTo>
                <a:lnTo>
                  <a:pt x="31" y="512"/>
                </a:lnTo>
                <a:lnTo>
                  <a:pt x="80" y="483"/>
                </a:lnTo>
                <a:lnTo>
                  <a:pt x="31" y="494"/>
                </a:lnTo>
                <a:lnTo>
                  <a:pt x="0" y="462"/>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19" name="Freeform 81"/>
          <p:cNvSpPr>
            <a:spLocks noChangeAspect="1"/>
          </p:cNvSpPr>
          <p:nvPr/>
        </p:nvSpPr>
        <p:spPr bwMode="gray">
          <a:xfrm>
            <a:off x="6343654" y="3665543"/>
            <a:ext cx="230188" cy="263525"/>
          </a:xfrm>
          <a:custGeom>
            <a:avLst/>
            <a:gdLst>
              <a:gd name="T0" fmla="*/ 0 w 377"/>
              <a:gd name="T1" fmla="*/ 0 h 394"/>
              <a:gd name="T2" fmla="*/ 2147483647 w 377"/>
              <a:gd name="T3" fmla="*/ 2147483647 h 394"/>
              <a:gd name="T4" fmla="*/ 2147483647 w 377"/>
              <a:gd name="T5" fmla="*/ 2147483647 h 394"/>
              <a:gd name="T6" fmla="*/ 2147483647 w 377"/>
              <a:gd name="T7" fmla="*/ 2147483647 h 394"/>
              <a:gd name="T8" fmla="*/ 2147483647 w 377"/>
              <a:gd name="T9" fmla="*/ 2147483647 h 394"/>
              <a:gd name="T10" fmla="*/ 2147483647 w 377"/>
              <a:gd name="T11" fmla="*/ 2147483647 h 394"/>
              <a:gd name="T12" fmla="*/ 2147483647 w 377"/>
              <a:gd name="T13" fmla="*/ 2147483647 h 394"/>
              <a:gd name="T14" fmla="*/ 2147483647 w 377"/>
              <a:gd name="T15" fmla="*/ 2147483647 h 394"/>
              <a:gd name="T16" fmla="*/ 2147483647 w 377"/>
              <a:gd name="T17" fmla="*/ 2147483647 h 394"/>
              <a:gd name="T18" fmla="*/ 2147483647 w 377"/>
              <a:gd name="T19" fmla="*/ 2147483647 h 394"/>
              <a:gd name="T20" fmla="*/ 2147483647 w 377"/>
              <a:gd name="T21" fmla="*/ 2147483647 h 394"/>
              <a:gd name="T22" fmla="*/ 2147483647 w 377"/>
              <a:gd name="T23" fmla="*/ 2147483647 h 394"/>
              <a:gd name="T24" fmla="*/ 0 w 377"/>
              <a:gd name="T25" fmla="*/ 0 h 3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7"/>
              <a:gd name="T40" fmla="*/ 0 h 394"/>
              <a:gd name="T41" fmla="*/ 377 w 377"/>
              <a:gd name="T42" fmla="*/ 394 h 3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7" h="394">
                <a:moveTo>
                  <a:pt x="0" y="0"/>
                </a:moveTo>
                <a:lnTo>
                  <a:pt x="83" y="16"/>
                </a:lnTo>
                <a:lnTo>
                  <a:pt x="188" y="119"/>
                </a:lnTo>
                <a:lnTo>
                  <a:pt x="274" y="157"/>
                </a:lnTo>
                <a:lnTo>
                  <a:pt x="264" y="185"/>
                </a:lnTo>
                <a:lnTo>
                  <a:pt x="295" y="183"/>
                </a:lnTo>
                <a:lnTo>
                  <a:pt x="290" y="221"/>
                </a:lnTo>
                <a:lnTo>
                  <a:pt x="377" y="294"/>
                </a:lnTo>
                <a:lnTo>
                  <a:pt x="367" y="393"/>
                </a:lnTo>
                <a:lnTo>
                  <a:pt x="330" y="394"/>
                </a:lnTo>
                <a:lnTo>
                  <a:pt x="253" y="337"/>
                </a:lnTo>
                <a:lnTo>
                  <a:pt x="129" y="139"/>
                </a:lnTo>
                <a:lnTo>
                  <a:pt x="0" y="0"/>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20" name="Freeform 82"/>
          <p:cNvSpPr>
            <a:spLocks noChangeAspect="1"/>
          </p:cNvSpPr>
          <p:nvPr/>
        </p:nvSpPr>
        <p:spPr bwMode="gray">
          <a:xfrm>
            <a:off x="6557965" y="3932241"/>
            <a:ext cx="193675" cy="65087"/>
          </a:xfrm>
          <a:custGeom>
            <a:avLst/>
            <a:gdLst>
              <a:gd name="T0" fmla="*/ 0 w 315"/>
              <a:gd name="T1" fmla="*/ 2147483647 h 99"/>
              <a:gd name="T2" fmla="*/ 2147483647 w 315"/>
              <a:gd name="T3" fmla="*/ 0 h 99"/>
              <a:gd name="T4" fmla="*/ 2147483647 w 315"/>
              <a:gd name="T5" fmla="*/ 2147483647 h 99"/>
              <a:gd name="T6" fmla="*/ 2147483647 w 315"/>
              <a:gd name="T7" fmla="*/ 2147483647 h 99"/>
              <a:gd name="T8" fmla="*/ 2147483647 w 315"/>
              <a:gd name="T9" fmla="*/ 2147483647 h 99"/>
              <a:gd name="T10" fmla="*/ 2147483647 w 315"/>
              <a:gd name="T11" fmla="*/ 2147483647 h 99"/>
              <a:gd name="T12" fmla="*/ 2147483647 w 315"/>
              <a:gd name="T13" fmla="*/ 2147483647 h 99"/>
              <a:gd name="T14" fmla="*/ 0 w 315"/>
              <a:gd name="T15" fmla="*/ 2147483647 h 99"/>
              <a:gd name="T16" fmla="*/ 0 60000 65536"/>
              <a:gd name="T17" fmla="*/ 0 60000 65536"/>
              <a:gd name="T18" fmla="*/ 0 60000 65536"/>
              <a:gd name="T19" fmla="*/ 0 60000 65536"/>
              <a:gd name="T20" fmla="*/ 0 60000 65536"/>
              <a:gd name="T21" fmla="*/ 0 60000 65536"/>
              <a:gd name="T22" fmla="*/ 0 60000 65536"/>
              <a:gd name="T23" fmla="*/ 0 60000 65536"/>
              <a:gd name="T24" fmla="*/ 0 w 315"/>
              <a:gd name="T25" fmla="*/ 0 h 99"/>
              <a:gd name="T26" fmla="*/ 315 w 315"/>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5" h="99">
                <a:moveTo>
                  <a:pt x="0" y="28"/>
                </a:moveTo>
                <a:lnTo>
                  <a:pt x="21" y="0"/>
                </a:lnTo>
                <a:lnTo>
                  <a:pt x="242" y="31"/>
                </a:lnTo>
                <a:lnTo>
                  <a:pt x="264" y="56"/>
                </a:lnTo>
                <a:lnTo>
                  <a:pt x="309" y="65"/>
                </a:lnTo>
                <a:lnTo>
                  <a:pt x="315" y="99"/>
                </a:lnTo>
                <a:lnTo>
                  <a:pt x="55" y="51"/>
                </a:lnTo>
                <a:lnTo>
                  <a:pt x="0" y="28"/>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21" name="Freeform 83"/>
          <p:cNvSpPr>
            <a:spLocks noChangeAspect="1"/>
          </p:cNvSpPr>
          <p:nvPr/>
        </p:nvSpPr>
        <p:spPr bwMode="gray">
          <a:xfrm>
            <a:off x="6637341" y="3694113"/>
            <a:ext cx="209550" cy="195262"/>
          </a:xfrm>
          <a:custGeom>
            <a:avLst/>
            <a:gdLst>
              <a:gd name="T0" fmla="*/ 0 w 342"/>
              <a:gd name="T1" fmla="*/ 2147483647 h 291"/>
              <a:gd name="T2" fmla="*/ 2147483647 w 342"/>
              <a:gd name="T3" fmla="*/ 2147483647 h 291"/>
              <a:gd name="T4" fmla="*/ 2147483647 w 342"/>
              <a:gd name="T5" fmla="*/ 2147483647 h 291"/>
              <a:gd name="T6" fmla="*/ 2147483647 w 342"/>
              <a:gd name="T7" fmla="*/ 2147483647 h 291"/>
              <a:gd name="T8" fmla="*/ 2147483647 w 342"/>
              <a:gd name="T9" fmla="*/ 2147483647 h 291"/>
              <a:gd name="T10" fmla="*/ 2147483647 w 342"/>
              <a:gd name="T11" fmla="*/ 0 h 291"/>
              <a:gd name="T12" fmla="*/ 2147483647 w 342"/>
              <a:gd name="T13" fmla="*/ 2147483647 h 291"/>
              <a:gd name="T14" fmla="*/ 2147483647 w 342"/>
              <a:gd name="T15" fmla="*/ 2147483647 h 291"/>
              <a:gd name="T16" fmla="*/ 2147483647 w 342"/>
              <a:gd name="T17" fmla="*/ 2147483647 h 291"/>
              <a:gd name="T18" fmla="*/ 2147483647 w 342"/>
              <a:gd name="T19" fmla="*/ 2147483647 h 291"/>
              <a:gd name="T20" fmla="*/ 2147483647 w 342"/>
              <a:gd name="T21" fmla="*/ 2147483647 h 291"/>
              <a:gd name="T22" fmla="*/ 2147483647 w 342"/>
              <a:gd name="T23" fmla="*/ 2147483647 h 291"/>
              <a:gd name="T24" fmla="*/ 2147483647 w 342"/>
              <a:gd name="T25" fmla="*/ 2147483647 h 291"/>
              <a:gd name="T26" fmla="*/ 2147483647 w 342"/>
              <a:gd name="T27" fmla="*/ 2147483647 h 291"/>
              <a:gd name="T28" fmla="*/ 2147483647 w 342"/>
              <a:gd name="T29" fmla="*/ 2147483647 h 291"/>
              <a:gd name="T30" fmla="*/ 2147483647 w 342"/>
              <a:gd name="T31" fmla="*/ 2147483647 h 291"/>
              <a:gd name="T32" fmla="*/ 2147483647 w 342"/>
              <a:gd name="T33" fmla="*/ 2147483647 h 291"/>
              <a:gd name="T34" fmla="*/ 0 w 342"/>
              <a:gd name="T35" fmla="*/ 2147483647 h 2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2"/>
              <a:gd name="T55" fmla="*/ 0 h 291"/>
              <a:gd name="T56" fmla="*/ 342 w 342"/>
              <a:gd name="T57" fmla="*/ 291 h 2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2" h="291">
                <a:moveTo>
                  <a:pt x="0" y="131"/>
                </a:moveTo>
                <a:lnTo>
                  <a:pt x="23" y="93"/>
                </a:lnTo>
                <a:lnTo>
                  <a:pt x="51" y="116"/>
                </a:lnTo>
                <a:lnTo>
                  <a:pt x="156" y="107"/>
                </a:lnTo>
                <a:lnTo>
                  <a:pt x="190" y="95"/>
                </a:lnTo>
                <a:lnTo>
                  <a:pt x="236" y="0"/>
                </a:lnTo>
                <a:lnTo>
                  <a:pt x="296" y="3"/>
                </a:lnTo>
                <a:lnTo>
                  <a:pt x="283" y="28"/>
                </a:lnTo>
                <a:lnTo>
                  <a:pt x="342" y="116"/>
                </a:lnTo>
                <a:lnTo>
                  <a:pt x="309" y="110"/>
                </a:lnTo>
                <a:lnTo>
                  <a:pt x="250" y="209"/>
                </a:lnTo>
                <a:lnTo>
                  <a:pt x="242" y="272"/>
                </a:lnTo>
                <a:lnTo>
                  <a:pt x="204" y="291"/>
                </a:lnTo>
                <a:lnTo>
                  <a:pt x="139" y="254"/>
                </a:lnTo>
                <a:lnTo>
                  <a:pt x="100" y="271"/>
                </a:lnTo>
                <a:lnTo>
                  <a:pt x="95" y="241"/>
                </a:lnTo>
                <a:lnTo>
                  <a:pt x="41" y="247"/>
                </a:lnTo>
                <a:lnTo>
                  <a:pt x="0" y="131"/>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22" name="Freeform 84"/>
          <p:cNvSpPr>
            <a:spLocks noChangeAspect="1"/>
          </p:cNvSpPr>
          <p:nvPr/>
        </p:nvSpPr>
        <p:spPr bwMode="gray">
          <a:xfrm>
            <a:off x="6800850" y="3989388"/>
            <a:ext cx="50800" cy="12700"/>
          </a:xfrm>
          <a:custGeom>
            <a:avLst/>
            <a:gdLst>
              <a:gd name="T0" fmla="*/ 0 w 84"/>
              <a:gd name="T1" fmla="*/ 2147483647 h 21"/>
              <a:gd name="T2" fmla="*/ 2147483647 w 84"/>
              <a:gd name="T3" fmla="*/ 2147483647 h 21"/>
              <a:gd name="T4" fmla="*/ 2147483647 w 84"/>
              <a:gd name="T5" fmla="*/ 2147483647 h 21"/>
              <a:gd name="T6" fmla="*/ 2147483647 w 84"/>
              <a:gd name="T7" fmla="*/ 0 h 21"/>
              <a:gd name="T8" fmla="*/ 0 w 84"/>
              <a:gd name="T9" fmla="*/ 2147483647 h 21"/>
              <a:gd name="T10" fmla="*/ 0 60000 65536"/>
              <a:gd name="T11" fmla="*/ 0 60000 65536"/>
              <a:gd name="T12" fmla="*/ 0 60000 65536"/>
              <a:gd name="T13" fmla="*/ 0 60000 65536"/>
              <a:gd name="T14" fmla="*/ 0 60000 65536"/>
              <a:gd name="T15" fmla="*/ 0 w 84"/>
              <a:gd name="T16" fmla="*/ 0 h 21"/>
              <a:gd name="T17" fmla="*/ 84 w 84"/>
              <a:gd name="T18" fmla="*/ 21 h 21"/>
            </a:gdLst>
            <a:ahLst/>
            <a:cxnLst>
              <a:cxn ang="T10">
                <a:pos x="T0" y="T1"/>
              </a:cxn>
              <a:cxn ang="T11">
                <a:pos x="T2" y="T3"/>
              </a:cxn>
              <a:cxn ang="T12">
                <a:pos x="T4" y="T5"/>
              </a:cxn>
              <a:cxn ang="T13">
                <a:pos x="T6" y="T7"/>
              </a:cxn>
              <a:cxn ang="T14">
                <a:pos x="T8" y="T9"/>
              </a:cxn>
            </a:cxnLst>
            <a:rect l="T15" t="T16" r="T17" b="T18"/>
            <a:pathLst>
              <a:path w="84" h="21">
                <a:moveTo>
                  <a:pt x="0" y="4"/>
                </a:moveTo>
                <a:lnTo>
                  <a:pt x="9" y="21"/>
                </a:lnTo>
                <a:lnTo>
                  <a:pt x="84" y="6"/>
                </a:lnTo>
                <a:lnTo>
                  <a:pt x="27" y="0"/>
                </a:lnTo>
                <a:lnTo>
                  <a:pt x="0" y="4"/>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23" name="Freeform 85"/>
          <p:cNvSpPr>
            <a:spLocks noChangeAspect="1"/>
          </p:cNvSpPr>
          <p:nvPr/>
        </p:nvSpPr>
        <p:spPr bwMode="gray">
          <a:xfrm>
            <a:off x="6846888" y="3752855"/>
            <a:ext cx="128587" cy="168275"/>
          </a:xfrm>
          <a:custGeom>
            <a:avLst/>
            <a:gdLst>
              <a:gd name="T0" fmla="*/ 0 w 214"/>
              <a:gd name="T1" fmla="*/ 2147483647 h 254"/>
              <a:gd name="T2" fmla="*/ 2147483647 w 214"/>
              <a:gd name="T3" fmla="*/ 2147483647 h 254"/>
              <a:gd name="T4" fmla="*/ 2147483647 w 214"/>
              <a:gd name="T5" fmla="*/ 2147483647 h 254"/>
              <a:gd name="T6" fmla="*/ 2147483647 w 214"/>
              <a:gd name="T7" fmla="*/ 2147483647 h 254"/>
              <a:gd name="T8" fmla="*/ 2147483647 w 214"/>
              <a:gd name="T9" fmla="*/ 2147483647 h 254"/>
              <a:gd name="T10" fmla="*/ 2147483647 w 214"/>
              <a:gd name="T11" fmla="*/ 2147483647 h 254"/>
              <a:gd name="T12" fmla="*/ 2147483647 w 214"/>
              <a:gd name="T13" fmla="*/ 2147483647 h 254"/>
              <a:gd name="T14" fmla="*/ 2147483647 w 214"/>
              <a:gd name="T15" fmla="*/ 2147483647 h 254"/>
              <a:gd name="T16" fmla="*/ 2147483647 w 214"/>
              <a:gd name="T17" fmla="*/ 2147483647 h 254"/>
              <a:gd name="T18" fmla="*/ 2147483647 w 214"/>
              <a:gd name="T19" fmla="*/ 2147483647 h 254"/>
              <a:gd name="T20" fmla="*/ 2147483647 w 214"/>
              <a:gd name="T21" fmla="*/ 2147483647 h 254"/>
              <a:gd name="T22" fmla="*/ 2147483647 w 214"/>
              <a:gd name="T23" fmla="*/ 2147483647 h 254"/>
              <a:gd name="T24" fmla="*/ 2147483647 w 214"/>
              <a:gd name="T25" fmla="*/ 2147483647 h 254"/>
              <a:gd name="T26" fmla="*/ 2147483647 w 214"/>
              <a:gd name="T27" fmla="*/ 2147483647 h 254"/>
              <a:gd name="T28" fmla="*/ 2147483647 w 214"/>
              <a:gd name="T29" fmla="*/ 0 h 254"/>
              <a:gd name="T30" fmla="*/ 2147483647 w 214"/>
              <a:gd name="T31" fmla="*/ 2147483647 h 254"/>
              <a:gd name="T32" fmla="*/ 2147483647 w 214"/>
              <a:gd name="T33" fmla="*/ 2147483647 h 254"/>
              <a:gd name="T34" fmla="*/ 2147483647 w 214"/>
              <a:gd name="T35" fmla="*/ 2147483647 h 254"/>
              <a:gd name="T36" fmla="*/ 0 w 214"/>
              <a:gd name="T37" fmla="*/ 2147483647 h 2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
              <a:gd name="T58" fmla="*/ 0 h 254"/>
              <a:gd name="T59" fmla="*/ 214 w 214"/>
              <a:gd name="T60" fmla="*/ 254 h 2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 h="254">
                <a:moveTo>
                  <a:pt x="0" y="151"/>
                </a:moveTo>
                <a:lnTo>
                  <a:pt x="27" y="198"/>
                </a:lnTo>
                <a:lnTo>
                  <a:pt x="18" y="244"/>
                </a:lnTo>
                <a:lnTo>
                  <a:pt x="53" y="254"/>
                </a:lnTo>
                <a:lnTo>
                  <a:pt x="50" y="160"/>
                </a:lnTo>
                <a:lnTo>
                  <a:pt x="72" y="151"/>
                </a:lnTo>
                <a:lnTo>
                  <a:pt x="76" y="187"/>
                </a:lnTo>
                <a:lnTo>
                  <a:pt x="95" y="228"/>
                </a:lnTo>
                <a:lnTo>
                  <a:pt x="133" y="210"/>
                </a:lnTo>
                <a:lnTo>
                  <a:pt x="87" y="122"/>
                </a:lnTo>
                <a:lnTo>
                  <a:pt x="158" y="84"/>
                </a:lnTo>
                <a:lnTo>
                  <a:pt x="62" y="108"/>
                </a:lnTo>
                <a:lnTo>
                  <a:pt x="48" y="52"/>
                </a:lnTo>
                <a:lnTo>
                  <a:pt x="188" y="46"/>
                </a:lnTo>
                <a:lnTo>
                  <a:pt x="214" y="0"/>
                </a:lnTo>
                <a:lnTo>
                  <a:pt x="172" y="29"/>
                </a:lnTo>
                <a:lnTo>
                  <a:pt x="72" y="14"/>
                </a:lnTo>
                <a:lnTo>
                  <a:pt x="38" y="35"/>
                </a:lnTo>
                <a:lnTo>
                  <a:pt x="0" y="151"/>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24" name="Freeform 86"/>
          <p:cNvSpPr>
            <a:spLocks noChangeAspect="1"/>
          </p:cNvSpPr>
          <p:nvPr/>
        </p:nvSpPr>
        <p:spPr bwMode="gray">
          <a:xfrm>
            <a:off x="6946905" y="3989391"/>
            <a:ext cx="74613" cy="41275"/>
          </a:xfrm>
          <a:custGeom>
            <a:avLst/>
            <a:gdLst>
              <a:gd name="T0" fmla="*/ 0 w 120"/>
              <a:gd name="T1" fmla="*/ 2147483647 h 65"/>
              <a:gd name="T2" fmla="*/ 2147483647 w 120"/>
              <a:gd name="T3" fmla="*/ 2147483647 h 65"/>
              <a:gd name="T4" fmla="*/ 2147483647 w 120"/>
              <a:gd name="T5" fmla="*/ 0 h 65"/>
              <a:gd name="T6" fmla="*/ 2147483647 w 120"/>
              <a:gd name="T7" fmla="*/ 2147483647 h 65"/>
              <a:gd name="T8" fmla="*/ 0 w 120"/>
              <a:gd name="T9" fmla="*/ 2147483647 h 65"/>
              <a:gd name="T10" fmla="*/ 0 60000 65536"/>
              <a:gd name="T11" fmla="*/ 0 60000 65536"/>
              <a:gd name="T12" fmla="*/ 0 60000 65536"/>
              <a:gd name="T13" fmla="*/ 0 60000 65536"/>
              <a:gd name="T14" fmla="*/ 0 60000 65536"/>
              <a:gd name="T15" fmla="*/ 0 w 120"/>
              <a:gd name="T16" fmla="*/ 0 h 65"/>
              <a:gd name="T17" fmla="*/ 120 w 120"/>
              <a:gd name="T18" fmla="*/ 65 h 65"/>
            </a:gdLst>
            <a:ahLst/>
            <a:cxnLst>
              <a:cxn ang="T10">
                <a:pos x="T0" y="T1"/>
              </a:cxn>
              <a:cxn ang="T11">
                <a:pos x="T2" y="T3"/>
              </a:cxn>
              <a:cxn ang="T12">
                <a:pos x="T4" y="T5"/>
              </a:cxn>
              <a:cxn ang="T13">
                <a:pos x="T6" y="T7"/>
              </a:cxn>
              <a:cxn ang="T14">
                <a:pos x="T8" y="T9"/>
              </a:cxn>
            </a:cxnLst>
            <a:rect l="T15" t="T16" r="T17" b="T18"/>
            <a:pathLst>
              <a:path w="120" h="65">
                <a:moveTo>
                  <a:pt x="0" y="38"/>
                </a:moveTo>
                <a:lnTo>
                  <a:pt x="5" y="65"/>
                </a:lnTo>
                <a:lnTo>
                  <a:pt x="120" y="0"/>
                </a:lnTo>
                <a:lnTo>
                  <a:pt x="34" y="20"/>
                </a:lnTo>
                <a:lnTo>
                  <a:pt x="0" y="38"/>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25" name="Freeform 87"/>
          <p:cNvSpPr>
            <a:spLocks noChangeAspect="1"/>
          </p:cNvSpPr>
          <p:nvPr/>
        </p:nvSpPr>
        <p:spPr bwMode="gray">
          <a:xfrm>
            <a:off x="7026275" y="3746503"/>
            <a:ext cx="23813" cy="66675"/>
          </a:xfrm>
          <a:custGeom>
            <a:avLst/>
            <a:gdLst>
              <a:gd name="T0" fmla="*/ 0 w 40"/>
              <a:gd name="T1" fmla="*/ 2147483647 h 104"/>
              <a:gd name="T2" fmla="*/ 2147483647 w 40"/>
              <a:gd name="T3" fmla="*/ 2147483647 h 104"/>
              <a:gd name="T4" fmla="*/ 2147483647 w 40"/>
              <a:gd name="T5" fmla="*/ 2147483647 h 104"/>
              <a:gd name="T6" fmla="*/ 2147483647 w 40"/>
              <a:gd name="T7" fmla="*/ 2147483647 h 104"/>
              <a:gd name="T8" fmla="*/ 2147483647 w 40"/>
              <a:gd name="T9" fmla="*/ 2147483647 h 104"/>
              <a:gd name="T10" fmla="*/ 2147483647 w 40"/>
              <a:gd name="T11" fmla="*/ 2147483647 h 104"/>
              <a:gd name="T12" fmla="*/ 2147483647 w 40"/>
              <a:gd name="T13" fmla="*/ 2147483647 h 104"/>
              <a:gd name="T14" fmla="*/ 2147483647 w 40"/>
              <a:gd name="T15" fmla="*/ 0 h 104"/>
              <a:gd name="T16" fmla="*/ 0 w 40"/>
              <a:gd name="T17" fmla="*/ 2147483647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104"/>
              <a:gd name="T29" fmla="*/ 40 w 40"/>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104">
                <a:moveTo>
                  <a:pt x="0" y="37"/>
                </a:moveTo>
                <a:lnTo>
                  <a:pt x="9" y="83"/>
                </a:lnTo>
                <a:lnTo>
                  <a:pt x="32" y="104"/>
                </a:lnTo>
                <a:lnTo>
                  <a:pt x="17" y="60"/>
                </a:lnTo>
                <a:lnTo>
                  <a:pt x="40" y="55"/>
                </a:lnTo>
                <a:lnTo>
                  <a:pt x="38" y="22"/>
                </a:lnTo>
                <a:lnTo>
                  <a:pt x="9" y="43"/>
                </a:lnTo>
                <a:lnTo>
                  <a:pt x="21" y="0"/>
                </a:lnTo>
                <a:lnTo>
                  <a:pt x="0" y="37"/>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26" name="Freeform 88"/>
          <p:cNvSpPr>
            <a:spLocks noChangeAspect="1"/>
          </p:cNvSpPr>
          <p:nvPr/>
        </p:nvSpPr>
        <p:spPr bwMode="gray">
          <a:xfrm>
            <a:off x="7035800" y="3857625"/>
            <a:ext cx="60325" cy="20638"/>
          </a:xfrm>
          <a:custGeom>
            <a:avLst/>
            <a:gdLst>
              <a:gd name="T0" fmla="*/ 0 w 99"/>
              <a:gd name="T1" fmla="*/ 2147483647 h 33"/>
              <a:gd name="T2" fmla="*/ 2147483647 w 99"/>
              <a:gd name="T3" fmla="*/ 0 h 33"/>
              <a:gd name="T4" fmla="*/ 2147483647 w 99"/>
              <a:gd name="T5" fmla="*/ 2147483647 h 33"/>
              <a:gd name="T6" fmla="*/ 0 w 99"/>
              <a:gd name="T7" fmla="*/ 2147483647 h 33"/>
              <a:gd name="T8" fmla="*/ 0 60000 65536"/>
              <a:gd name="T9" fmla="*/ 0 60000 65536"/>
              <a:gd name="T10" fmla="*/ 0 60000 65536"/>
              <a:gd name="T11" fmla="*/ 0 60000 65536"/>
              <a:gd name="T12" fmla="*/ 0 w 99"/>
              <a:gd name="T13" fmla="*/ 0 h 33"/>
              <a:gd name="T14" fmla="*/ 99 w 99"/>
              <a:gd name="T15" fmla="*/ 33 h 33"/>
            </a:gdLst>
            <a:ahLst/>
            <a:cxnLst>
              <a:cxn ang="T8">
                <a:pos x="T0" y="T1"/>
              </a:cxn>
              <a:cxn ang="T9">
                <a:pos x="T2" y="T3"/>
              </a:cxn>
              <a:cxn ang="T10">
                <a:pos x="T4" y="T5"/>
              </a:cxn>
              <a:cxn ang="T11">
                <a:pos x="T6" y="T7"/>
              </a:cxn>
            </a:cxnLst>
            <a:rect l="T12" t="T13" r="T14" b="T15"/>
            <a:pathLst>
              <a:path w="99" h="33">
                <a:moveTo>
                  <a:pt x="0" y="13"/>
                </a:moveTo>
                <a:lnTo>
                  <a:pt x="55" y="0"/>
                </a:lnTo>
                <a:lnTo>
                  <a:pt x="99" y="33"/>
                </a:lnTo>
                <a:lnTo>
                  <a:pt x="0" y="13"/>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27" name="Freeform 89"/>
          <p:cNvSpPr>
            <a:spLocks noChangeAspect="1"/>
          </p:cNvSpPr>
          <p:nvPr/>
        </p:nvSpPr>
        <p:spPr bwMode="gray">
          <a:xfrm>
            <a:off x="7097716" y="3802068"/>
            <a:ext cx="220662" cy="200025"/>
          </a:xfrm>
          <a:custGeom>
            <a:avLst/>
            <a:gdLst>
              <a:gd name="T0" fmla="*/ 0 w 362"/>
              <a:gd name="T1" fmla="*/ 2147483647 h 300"/>
              <a:gd name="T2" fmla="*/ 2147483647 w 362"/>
              <a:gd name="T3" fmla="*/ 2147483647 h 300"/>
              <a:gd name="T4" fmla="*/ 2147483647 w 362"/>
              <a:gd name="T5" fmla="*/ 2147483647 h 300"/>
              <a:gd name="T6" fmla="*/ 2147483647 w 362"/>
              <a:gd name="T7" fmla="*/ 2147483647 h 300"/>
              <a:gd name="T8" fmla="*/ 2147483647 w 362"/>
              <a:gd name="T9" fmla="*/ 2147483647 h 300"/>
              <a:gd name="T10" fmla="*/ 2147483647 w 362"/>
              <a:gd name="T11" fmla="*/ 2147483647 h 300"/>
              <a:gd name="T12" fmla="*/ 2147483647 w 362"/>
              <a:gd name="T13" fmla="*/ 2147483647 h 300"/>
              <a:gd name="T14" fmla="*/ 2147483647 w 362"/>
              <a:gd name="T15" fmla="*/ 2147483647 h 300"/>
              <a:gd name="T16" fmla="*/ 2147483647 w 362"/>
              <a:gd name="T17" fmla="*/ 2147483647 h 300"/>
              <a:gd name="T18" fmla="*/ 2147483647 w 362"/>
              <a:gd name="T19" fmla="*/ 2147483647 h 300"/>
              <a:gd name="T20" fmla="*/ 2147483647 w 362"/>
              <a:gd name="T21" fmla="*/ 2147483647 h 300"/>
              <a:gd name="T22" fmla="*/ 2147483647 w 362"/>
              <a:gd name="T23" fmla="*/ 2147483647 h 300"/>
              <a:gd name="T24" fmla="*/ 2147483647 w 362"/>
              <a:gd name="T25" fmla="*/ 2147483647 h 300"/>
              <a:gd name="T26" fmla="*/ 2147483647 w 362"/>
              <a:gd name="T27" fmla="*/ 2147483647 h 300"/>
              <a:gd name="T28" fmla="*/ 2147483647 w 362"/>
              <a:gd name="T29" fmla="*/ 2147483647 h 300"/>
              <a:gd name="T30" fmla="*/ 2147483647 w 362"/>
              <a:gd name="T31" fmla="*/ 2147483647 h 300"/>
              <a:gd name="T32" fmla="*/ 2147483647 w 362"/>
              <a:gd name="T33" fmla="*/ 2147483647 h 300"/>
              <a:gd name="T34" fmla="*/ 2147483647 w 362"/>
              <a:gd name="T35" fmla="*/ 2147483647 h 300"/>
              <a:gd name="T36" fmla="*/ 2147483647 w 362"/>
              <a:gd name="T37" fmla="*/ 0 h 300"/>
              <a:gd name="T38" fmla="*/ 0 w 362"/>
              <a:gd name="T39" fmla="*/ 2147483647 h 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2"/>
              <a:gd name="T61" fmla="*/ 0 h 300"/>
              <a:gd name="T62" fmla="*/ 362 w 362"/>
              <a:gd name="T63" fmla="*/ 300 h 3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2" h="300">
                <a:moveTo>
                  <a:pt x="0" y="37"/>
                </a:moveTo>
                <a:lnTo>
                  <a:pt x="52" y="65"/>
                </a:lnTo>
                <a:lnTo>
                  <a:pt x="105" y="59"/>
                </a:lnTo>
                <a:lnTo>
                  <a:pt x="38" y="80"/>
                </a:lnTo>
                <a:lnTo>
                  <a:pt x="71" y="129"/>
                </a:lnTo>
                <a:lnTo>
                  <a:pt x="102" y="87"/>
                </a:lnTo>
                <a:lnTo>
                  <a:pt x="123" y="129"/>
                </a:lnTo>
                <a:lnTo>
                  <a:pt x="254" y="174"/>
                </a:lnTo>
                <a:lnTo>
                  <a:pt x="285" y="247"/>
                </a:lnTo>
                <a:lnTo>
                  <a:pt x="260" y="243"/>
                </a:lnTo>
                <a:lnTo>
                  <a:pt x="241" y="279"/>
                </a:lnTo>
                <a:lnTo>
                  <a:pt x="319" y="263"/>
                </a:lnTo>
                <a:lnTo>
                  <a:pt x="362" y="300"/>
                </a:lnTo>
                <a:lnTo>
                  <a:pt x="357" y="76"/>
                </a:lnTo>
                <a:lnTo>
                  <a:pt x="244" y="37"/>
                </a:lnTo>
                <a:lnTo>
                  <a:pt x="154" y="103"/>
                </a:lnTo>
                <a:lnTo>
                  <a:pt x="117" y="69"/>
                </a:lnTo>
                <a:lnTo>
                  <a:pt x="106" y="14"/>
                </a:lnTo>
                <a:lnTo>
                  <a:pt x="52" y="0"/>
                </a:lnTo>
                <a:lnTo>
                  <a:pt x="0" y="37"/>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28" name="Freeform 90"/>
          <p:cNvSpPr>
            <a:spLocks noChangeAspect="1"/>
          </p:cNvSpPr>
          <p:nvPr/>
        </p:nvSpPr>
        <p:spPr bwMode="gray">
          <a:xfrm>
            <a:off x="7104068" y="3954463"/>
            <a:ext cx="9525" cy="19050"/>
          </a:xfrm>
          <a:custGeom>
            <a:avLst/>
            <a:gdLst>
              <a:gd name="T0" fmla="*/ 0 w 16"/>
              <a:gd name="T1" fmla="*/ 2147483647 h 26"/>
              <a:gd name="T2" fmla="*/ 2147483647 w 16"/>
              <a:gd name="T3" fmla="*/ 0 h 26"/>
              <a:gd name="T4" fmla="*/ 2147483647 w 16"/>
              <a:gd name="T5" fmla="*/ 2147483647 h 26"/>
              <a:gd name="T6" fmla="*/ 0 w 16"/>
              <a:gd name="T7" fmla="*/ 2147483647 h 26"/>
              <a:gd name="T8" fmla="*/ 0 60000 65536"/>
              <a:gd name="T9" fmla="*/ 0 60000 65536"/>
              <a:gd name="T10" fmla="*/ 0 60000 65536"/>
              <a:gd name="T11" fmla="*/ 0 60000 65536"/>
              <a:gd name="T12" fmla="*/ 0 w 16"/>
              <a:gd name="T13" fmla="*/ 0 h 26"/>
              <a:gd name="T14" fmla="*/ 16 w 16"/>
              <a:gd name="T15" fmla="*/ 26 h 26"/>
            </a:gdLst>
            <a:ahLst/>
            <a:cxnLst>
              <a:cxn ang="T8">
                <a:pos x="T0" y="T1"/>
              </a:cxn>
              <a:cxn ang="T9">
                <a:pos x="T2" y="T3"/>
              </a:cxn>
              <a:cxn ang="T10">
                <a:pos x="T4" y="T5"/>
              </a:cxn>
              <a:cxn ang="T11">
                <a:pos x="T6" y="T7"/>
              </a:cxn>
            </a:cxnLst>
            <a:rect l="T12" t="T13" r="T14" b="T15"/>
            <a:pathLst>
              <a:path w="16" h="26">
                <a:moveTo>
                  <a:pt x="0" y="26"/>
                </a:moveTo>
                <a:lnTo>
                  <a:pt x="10" y="0"/>
                </a:lnTo>
                <a:lnTo>
                  <a:pt x="16" y="15"/>
                </a:lnTo>
                <a:lnTo>
                  <a:pt x="0" y="26"/>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29" name="Freeform 91"/>
          <p:cNvSpPr>
            <a:spLocks noChangeAspect="1"/>
          </p:cNvSpPr>
          <p:nvPr/>
        </p:nvSpPr>
        <p:spPr bwMode="gray">
          <a:xfrm>
            <a:off x="5260980" y="2833688"/>
            <a:ext cx="404813" cy="374650"/>
          </a:xfrm>
          <a:custGeom>
            <a:avLst/>
            <a:gdLst>
              <a:gd name="T0" fmla="*/ 0 w 665"/>
              <a:gd name="T1" fmla="*/ 2147483647 h 567"/>
              <a:gd name="T2" fmla="*/ 2147483647 w 665"/>
              <a:gd name="T3" fmla="*/ 0 h 567"/>
              <a:gd name="T4" fmla="*/ 2147483647 w 665"/>
              <a:gd name="T5" fmla="*/ 2147483647 h 567"/>
              <a:gd name="T6" fmla="*/ 2147483647 w 665"/>
              <a:gd name="T7" fmla="*/ 2147483647 h 567"/>
              <a:gd name="T8" fmla="*/ 2147483647 w 665"/>
              <a:gd name="T9" fmla="*/ 2147483647 h 567"/>
              <a:gd name="T10" fmla="*/ 2147483647 w 665"/>
              <a:gd name="T11" fmla="*/ 2147483647 h 567"/>
              <a:gd name="T12" fmla="*/ 2147483647 w 665"/>
              <a:gd name="T13" fmla="*/ 2147483647 h 567"/>
              <a:gd name="T14" fmla="*/ 2147483647 w 665"/>
              <a:gd name="T15" fmla="*/ 2147483647 h 567"/>
              <a:gd name="T16" fmla="*/ 2147483647 w 665"/>
              <a:gd name="T17" fmla="*/ 2147483647 h 567"/>
              <a:gd name="T18" fmla="*/ 2147483647 w 665"/>
              <a:gd name="T19" fmla="*/ 2147483647 h 567"/>
              <a:gd name="T20" fmla="*/ 2147483647 w 665"/>
              <a:gd name="T21" fmla="*/ 2147483647 h 567"/>
              <a:gd name="T22" fmla="*/ 2147483647 w 665"/>
              <a:gd name="T23" fmla="*/ 2147483647 h 567"/>
              <a:gd name="T24" fmla="*/ 2147483647 w 665"/>
              <a:gd name="T25" fmla="*/ 2147483647 h 567"/>
              <a:gd name="T26" fmla="*/ 2147483647 w 665"/>
              <a:gd name="T27" fmla="*/ 2147483647 h 567"/>
              <a:gd name="T28" fmla="*/ 2147483647 w 665"/>
              <a:gd name="T29" fmla="*/ 2147483647 h 567"/>
              <a:gd name="T30" fmla="*/ 2147483647 w 665"/>
              <a:gd name="T31" fmla="*/ 2147483647 h 567"/>
              <a:gd name="T32" fmla="*/ 2147483647 w 665"/>
              <a:gd name="T33" fmla="*/ 2147483647 h 567"/>
              <a:gd name="T34" fmla="*/ 2147483647 w 665"/>
              <a:gd name="T35" fmla="*/ 2147483647 h 567"/>
              <a:gd name="T36" fmla="*/ 2147483647 w 665"/>
              <a:gd name="T37" fmla="*/ 2147483647 h 567"/>
              <a:gd name="T38" fmla="*/ 2147483647 w 665"/>
              <a:gd name="T39" fmla="*/ 2147483647 h 567"/>
              <a:gd name="T40" fmla="*/ 2147483647 w 665"/>
              <a:gd name="T41" fmla="*/ 2147483647 h 567"/>
              <a:gd name="T42" fmla="*/ 2147483647 w 665"/>
              <a:gd name="T43" fmla="*/ 2147483647 h 567"/>
              <a:gd name="T44" fmla="*/ 2147483647 w 665"/>
              <a:gd name="T45" fmla="*/ 2147483647 h 567"/>
              <a:gd name="T46" fmla="*/ 2147483647 w 665"/>
              <a:gd name="T47" fmla="*/ 2147483647 h 567"/>
              <a:gd name="T48" fmla="*/ 2147483647 w 665"/>
              <a:gd name="T49" fmla="*/ 2147483647 h 567"/>
              <a:gd name="T50" fmla="*/ 2147483647 w 665"/>
              <a:gd name="T51" fmla="*/ 2147483647 h 567"/>
              <a:gd name="T52" fmla="*/ 2147483647 w 665"/>
              <a:gd name="T53" fmla="*/ 2147483647 h 567"/>
              <a:gd name="T54" fmla="*/ 2147483647 w 665"/>
              <a:gd name="T55" fmla="*/ 2147483647 h 567"/>
              <a:gd name="T56" fmla="*/ 2147483647 w 665"/>
              <a:gd name="T57" fmla="*/ 2147483647 h 567"/>
              <a:gd name="T58" fmla="*/ 2147483647 w 665"/>
              <a:gd name="T59" fmla="*/ 2147483647 h 567"/>
              <a:gd name="T60" fmla="*/ 2147483647 w 665"/>
              <a:gd name="T61" fmla="*/ 2147483647 h 567"/>
              <a:gd name="T62" fmla="*/ 0 w 665"/>
              <a:gd name="T63" fmla="*/ 2147483647 h 5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5"/>
              <a:gd name="T97" fmla="*/ 0 h 567"/>
              <a:gd name="T98" fmla="*/ 665 w 665"/>
              <a:gd name="T99" fmla="*/ 567 h 5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5" h="567">
                <a:moveTo>
                  <a:pt x="0" y="18"/>
                </a:moveTo>
                <a:lnTo>
                  <a:pt x="18" y="0"/>
                </a:lnTo>
                <a:lnTo>
                  <a:pt x="69" y="43"/>
                </a:lnTo>
                <a:lnTo>
                  <a:pt x="131" y="9"/>
                </a:lnTo>
                <a:lnTo>
                  <a:pt x="137" y="42"/>
                </a:lnTo>
                <a:lnTo>
                  <a:pt x="166" y="53"/>
                </a:lnTo>
                <a:lnTo>
                  <a:pt x="173" y="91"/>
                </a:lnTo>
                <a:lnTo>
                  <a:pt x="265" y="130"/>
                </a:lnTo>
                <a:lnTo>
                  <a:pt x="349" y="119"/>
                </a:lnTo>
                <a:lnTo>
                  <a:pt x="342" y="97"/>
                </a:lnTo>
                <a:lnTo>
                  <a:pt x="450" y="60"/>
                </a:lnTo>
                <a:lnTo>
                  <a:pt x="591" y="125"/>
                </a:lnTo>
                <a:lnTo>
                  <a:pt x="596" y="160"/>
                </a:lnTo>
                <a:lnTo>
                  <a:pt x="572" y="226"/>
                </a:lnTo>
                <a:lnTo>
                  <a:pt x="575" y="317"/>
                </a:lnTo>
                <a:lnTo>
                  <a:pt x="612" y="345"/>
                </a:lnTo>
                <a:lnTo>
                  <a:pt x="583" y="391"/>
                </a:lnTo>
                <a:lnTo>
                  <a:pt x="665" y="494"/>
                </a:lnTo>
                <a:lnTo>
                  <a:pt x="611" y="567"/>
                </a:lnTo>
                <a:lnTo>
                  <a:pt x="462" y="543"/>
                </a:lnTo>
                <a:lnTo>
                  <a:pt x="428" y="495"/>
                </a:lnTo>
                <a:lnTo>
                  <a:pt x="327" y="511"/>
                </a:lnTo>
                <a:lnTo>
                  <a:pt x="252" y="467"/>
                </a:lnTo>
                <a:lnTo>
                  <a:pt x="202" y="380"/>
                </a:lnTo>
                <a:lnTo>
                  <a:pt x="164" y="366"/>
                </a:lnTo>
                <a:lnTo>
                  <a:pt x="155" y="384"/>
                </a:lnTo>
                <a:lnTo>
                  <a:pt x="108" y="296"/>
                </a:lnTo>
                <a:lnTo>
                  <a:pt x="44" y="243"/>
                </a:lnTo>
                <a:lnTo>
                  <a:pt x="74" y="160"/>
                </a:lnTo>
                <a:lnTo>
                  <a:pt x="47" y="150"/>
                </a:lnTo>
                <a:lnTo>
                  <a:pt x="22" y="105"/>
                </a:lnTo>
                <a:lnTo>
                  <a:pt x="0" y="18"/>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30" name="Freeform 92"/>
          <p:cNvSpPr>
            <a:spLocks noChangeAspect="1"/>
          </p:cNvSpPr>
          <p:nvPr/>
        </p:nvSpPr>
        <p:spPr bwMode="gray">
          <a:xfrm>
            <a:off x="5146675" y="2901950"/>
            <a:ext cx="211138" cy="209550"/>
          </a:xfrm>
          <a:custGeom>
            <a:avLst/>
            <a:gdLst>
              <a:gd name="T0" fmla="*/ 0 w 345"/>
              <a:gd name="T1" fmla="*/ 2147483647 h 315"/>
              <a:gd name="T2" fmla="*/ 2147483647 w 345"/>
              <a:gd name="T3" fmla="*/ 2147483647 h 315"/>
              <a:gd name="T4" fmla="*/ 2147483647 w 345"/>
              <a:gd name="T5" fmla="*/ 2147483647 h 315"/>
              <a:gd name="T6" fmla="*/ 2147483647 w 345"/>
              <a:gd name="T7" fmla="*/ 2147483647 h 315"/>
              <a:gd name="T8" fmla="*/ 2147483647 w 345"/>
              <a:gd name="T9" fmla="*/ 2147483647 h 315"/>
              <a:gd name="T10" fmla="*/ 2147483647 w 345"/>
              <a:gd name="T11" fmla="*/ 2147483647 h 315"/>
              <a:gd name="T12" fmla="*/ 2147483647 w 345"/>
              <a:gd name="T13" fmla="*/ 2147483647 h 315"/>
              <a:gd name="T14" fmla="*/ 2147483647 w 345"/>
              <a:gd name="T15" fmla="*/ 2147483647 h 315"/>
              <a:gd name="T16" fmla="*/ 2147483647 w 345"/>
              <a:gd name="T17" fmla="*/ 2147483647 h 315"/>
              <a:gd name="T18" fmla="*/ 2147483647 w 345"/>
              <a:gd name="T19" fmla="*/ 2147483647 h 315"/>
              <a:gd name="T20" fmla="*/ 2147483647 w 345"/>
              <a:gd name="T21" fmla="*/ 2147483647 h 315"/>
              <a:gd name="T22" fmla="*/ 2147483647 w 345"/>
              <a:gd name="T23" fmla="*/ 2147483647 h 315"/>
              <a:gd name="T24" fmla="*/ 2147483647 w 345"/>
              <a:gd name="T25" fmla="*/ 0 h 315"/>
              <a:gd name="T26" fmla="*/ 2147483647 w 345"/>
              <a:gd name="T27" fmla="*/ 2147483647 h 315"/>
              <a:gd name="T28" fmla="*/ 2147483647 w 345"/>
              <a:gd name="T29" fmla="*/ 2147483647 h 315"/>
              <a:gd name="T30" fmla="*/ 2147483647 w 345"/>
              <a:gd name="T31" fmla="*/ 2147483647 h 315"/>
              <a:gd name="T32" fmla="*/ 0 w 34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5"/>
              <a:gd name="T52" fmla="*/ 0 h 315"/>
              <a:gd name="T53" fmla="*/ 345 w 34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5" h="315">
                <a:moveTo>
                  <a:pt x="0" y="153"/>
                </a:moveTo>
                <a:lnTo>
                  <a:pt x="17" y="198"/>
                </a:lnTo>
                <a:lnTo>
                  <a:pt x="173" y="268"/>
                </a:lnTo>
                <a:lnTo>
                  <a:pt x="175" y="294"/>
                </a:lnTo>
                <a:lnTo>
                  <a:pt x="211" y="311"/>
                </a:lnTo>
                <a:lnTo>
                  <a:pt x="275" y="315"/>
                </a:lnTo>
                <a:lnTo>
                  <a:pt x="326" y="283"/>
                </a:lnTo>
                <a:lnTo>
                  <a:pt x="345" y="279"/>
                </a:lnTo>
                <a:lnTo>
                  <a:pt x="298" y="191"/>
                </a:lnTo>
                <a:lnTo>
                  <a:pt x="234" y="138"/>
                </a:lnTo>
                <a:lnTo>
                  <a:pt x="264" y="55"/>
                </a:lnTo>
                <a:lnTo>
                  <a:pt x="237" y="45"/>
                </a:lnTo>
                <a:lnTo>
                  <a:pt x="212" y="0"/>
                </a:lnTo>
                <a:lnTo>
                  <a:pt x="135" y="4"/>
                </a:lnTo>
                <a:lnTo>
                  <a:pt x="97" y="32"/>
                </a:lnTo>
                <a:lnTo>
                  <a:pt x="84" y="108"/>
                </a:lnTo>
                <a:lnTo>
                  <a:pt x="0" y="153"/>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31" name="Freeform 93"/>
          <p:cNvSpPr>
            <a:spLocks noChangeAspect="1"/>
          </p:cNvSpPr>
          <p:nvPr/>
        </p:nvSpPr>
        <p:spPr bwMode="gray">
          <a:xfrm>
            <a:off x="4470405" y="2632080"/>
            <a:ext cx="250825" cy="252413"/>
          </a:xfrm>
          <a:custGeom>
            <a:avLst/>
            <a:gdLst>
              <a:gd name="T0" fmla="*/ 0 w 408"/>
              <a:gd name="T1" fmla="*/ 2147483647 h 381"/>
              <a:gd name="T2" fmla="*/ 2147483647 w 408"/>
              <a:gd name="T3" fmla="*/ 2147483647 h 381"/>
              <a:gd name="T4" fmla="*/ 2147483647 w 408"/>
              <a:gd name="T5" fmla="*/ 2147483647 h 381"/>
              <a:gd name="T6" fmla="*/ 2147483647 w 408"/>
              <a:gd name="T7" fmla="*/ 2147483647 h 381"/>
              <a:gd name="T8" fmla="*/ 2147483647 w 408"/>
              <a:gd name="T9" fmla="*/ 2147483647 h 381"/>
              <a:gd name="T10" fmla="*/ 2147483647 w 408"/>
              <a:gd name="T11" fmla="*/ 0 h 381"/>
              <a:gd name="T12" fmla="*/ 2147483647 w 408"/>
              <a:gd name="T13" fmla="*/ 2147483647 h 381"/>
              <a:gd name="T14" fmla="*/ 2147483647 w 408"/>
              <a:gd name="T15" fmla="*/ 2147483647 h 381"/>
              <a:gd name="T16" fmla="*/ 2147483647 w 408"/>
              <a:gd name="T17" fmla="*/ 2147483647 h 381"/>
              <a:gd name="T18" fmla="*/ 2147483647 w 408"/>
              <a:gd name="T19" fmla="*/ 2147483647 h 381"/>
              <a:gd name="T20" fmla="*/ 2147483647 w 408"/>
              <a:gd name="T21" fmla="*/ 2147483647 h 381"/>
              <a:gd name="T22" fmla="*/ 2147483647 w 408"/>
              <a:gd name="T23" fmla="*/ 2147483647 h 381"/>
              <a:gd name="T24" fmla="*/ 2147483647 w 408"/>
              <a:gd name="T25" fmla="*/ 2147483647 h 381"/>
              <a:gd name="T26" fmla="*/ 2147483647 w 408"/>
              <a:gd name="T27" fmla="*/ 2147483647 h 381"/>
              <a:gd name="T28" fmla="*/ 2147483647 w 408"/>
              <a:gd name="T29" fmla="*/ 2147483647 h 381"/>
              <a:gd name="T30" fmla="*/ 2147483647 w 408"/>
              <a:gd name="T31" fmla="*/ 2147483647 h 381"/>
              <a:gd name="T32" fmla="*/ 2147483647 w 408"/>
              <a:gd name="T33" fmla="*/ 2147483647 h 381"/>
              <a:gd name="T34" fmla="*/ 2147483647 w 408"/>
              <a:gd name="T35" fmla="*/ 2147483647 h 381"/>
              <a:gd name="T36" fmla="*/ 2147483647 w 408"/>
              <a:gd name="T37" fmla="*/ 2147483647 h 381"/>
              <a:gd name="T38" fmla="*/ 2147483647 w 408"/>
              <a:gd name="T39" fmla="*/ 2147483647 h 381"/>
              <a:gd name="T40" fmla="*/ 2147483647 w 408"/>
              <a:gd name="T41" fmla="*/ 2147483647 h 381"/>
              <a:gd name="T42" fmla="*/ 2147483647 w 408"/>
              <a:gd name="T43" fmla="*/ 2147483647 h 381"/>
              <a:gd name="T44" fmla="*/ 0 w 408"/>
              <a:gd name="T45" fmla="*/ 2147483647 h 3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8"/>
              <a:gd name="T70" fmla="*/ 0 h 381"/>
              <a:gd name="T71" fmla="*/ 408 w 408"/>
              <a:gd name="T72" fmla="*/ 381 h 3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8" h="381">
                <a:moveTo>
                  <a:pt x="0" y="95"/>
                </a:moveTo>
                <a:lnTo>
                  <a:pt x="11" y="51"/>
                </a:lnTo>
                <a:lnTo>
                  <a:pt x="59" y="30"/>
                </a:lnTo>
                <a:lnTo>
                  <a:pt x="81" y="50"/>
                </a:lnTo>
                <a:lnTo>
                  <a:pt x="130" y="10"/>
                </a:lnTo>
                <a:lnTo>
                  <a:pt x="184" y="0"/>
                </a:lnTo>
                <a:lnTo>
                  <a:pt x="242" y="27"/>
                </a:lnTo>
                <a:lnTo>
                  <a:pt x="242" y="68"/>
                </a:lnTo>
                <a:lnTo>
                  <a:pt x="195" y="76"/>
                </a:lnTo>
                <a:lnTo>
                  <a:pt x="200" y="127"/>
                </a:lnTo>
                <a:lnTo>
                  <a:pt x="277" y="213"/>
                </a:lnTo>
                <a:lnTo>
                  <a:pt x="326" y="219"/>
                </a:lnTo>
                <a:lnTo>
                  <a:pt x="321" y="237"/>
                </a:lnTo>
                <a:lnTo>
                  <a:pt x="408" y="293"/>
                </a:lnTo>
                <a:lnTo>
                  <a:pt x="348" y="285"/>
                </a:lnTo>
                <a:lnTo>
                  <a:pt x="361" y="339"/>
                </a:lnTo>
                <a:lnTo>
                  <a:pt x="326" y="381"/>
                </a:lnTo>
                <a:lnTo>
                  <a:pt x="310" y="294"/>
                </a:lnTo>
                <a:lnTo>
                  <a:pt x="157" y="199"/>
                </a:lnTo>
                <a:lnTo>
                  <a:pt x="121" y="136"/>
                </a:lnTo>
                <a:lnTo>
                  <a:pt x="72" y="115"/>
                </a:lnTo>
                <a:lnTo>
                  <a:pt x="28" y="142"/>
                </a:lnTo>
                <a:lnTo>
                  <a:pt x="0" y="95"/>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32" name="Freeform 94"/>
          <p:cNvSpPr>
            <a:spLocks noChangeAspect="1"/>
          </p:cNvSpPr>
          <p:nvPr/>
        </p:nvSpPr>
        <p:spPr bwMode="gray">
          <a:xfrm>
            <a:off x="4503741" y="2795588"/>
            <a:ext cx="31750" cy="60325"/>
          </a:xfrm>
          <a:custGeom>
            <a:avLst/>
            <a:gdLst>
              <a:gd name="T0" fmla="*/ 0 w 50"/>
              <a:gd name="T1" fmla="*/ 2147483647 h 93"/>
              <a:gd name="T2" fmla="*/ 2147483647 w 50"/>
              <a:gd name="T3" fmla="*/ 2147483647 h 93"/>
              <a:gd name="T4" fmla="*/ 2147483647 w 50"/>
              <a:gd name="T5" fmla="*/ 2147483647 h 93"/>
              <a:gd name="T6" fmla="*/ 2147483647 w 50"/>
              <a:gd name="T7" fmla="*/ 2147483647 h 93"/>
              <a:gd name="T8" fmla="*/ 2147483647 w 50"/>
              <a:gd name="T9" fmla="*/ 0 h 93"/>
              <a:gd name="T10" fmla="*/ 0 w 50"/>
              <a:gd name="T11" fmla="*/ 2147483647 h 93"/>
              <a:gd name="T12" fmla="*/ 0 60000 65536"/>
              <a:gd name="T13" fmla="*/ 0 60000 65536"/>
              <a:gd name="T14" fmla="*/ 0 60000 65536"/>
              <a:gd name="T15" fmla="*/ 0 60000 65536"/>
              <a:gd name="T16" fmla="*/ 0 60000 65536"/>
              <a:gd name="T17" fmla="*/ 0 60000 65536"/>
              <a:gd name="T18" fmla="*/ 0 w 50"/>
              <a:gd name="T19" fmla="*/ 0 h 93"/>
              <a:gd name="T20" fmla="*/ 50 w 50"/>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50" h="93">
                <a:moveTo>
                  <a:pt x="0" y="14"/>
                </a:moveTo>
                <a:lnTo>
                  <a:pt x="9" y="85"/>
                </a:lnTo>
                <a:lnTo>
                  <a:pt x="29" y="93"/>
                </a:lnTo>
                <a:lnTo>
                  <a:pt x="50" y="37"/>
                </a:lnTo>
                <a:lnTo>
                  <a:pt x="31" y="0"/>
                </a:lnTo>
                <a:lnTo>
                  <a:pt x="0" y="14"/>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33" name="Freeform 95"/>
          <p:cNvSpPr>
            <a:spLocks noChangeAspect="1"/>
          </p:cNvSpPr>
          <p:nvPr/>
        </p:nvSpPr>
        <p:spPr bwMode="gray">
          <a:xfrm>
            <a:off x="4594226" y="2874967"/>
            <a:ext cx="66675" cy="39687"/>
          </a:xfrm>
          <a:custGeom>
            <a:avLst/>
            <a:gdLst>
              <a:gd name="T0" fmla="*/ 0 w 108"/>
              <a:gd name="T1" fmla="*/ 2147483647 h 61"/>
              <a:gd name="T2" fmla="*/ 2147483647 w 108"/>
              <a:gd name="T3" fmla="*/ 2147483647 h 61"/>
              <a:gd name="T4" fmla="*/ 2147483647 w 108"/>
              <a:gd name="T5" fmla="*/ 0 h 61"/>
              <a:gd name="T6" fmla="*/ 0 w 108"/>
              <a:gd name="T7" fmla="*/ 2147483647 h 61"/>
              <a:gd name="T8" fmla="*/ 0 60000 65536"/>
              <a:gd name="T9" fmla="*/ 0 60000 65536"/>
              <a:gd name="T10" fmla="*/ 0 60000 65536"/>
              <a:gd name="T11" fmla="*/ 0 60000 65536"/>
              <a:gd name="T12" fmla="*/ 0 w 108"/>
              <a:gd name="T13" fmla="*/ 0 h 61"/>
              <a:gd name="T14" fmla="*/ 108 w 108"/>
              <a:gd name="T15" fmla="*/ 61 h 61"/>
            </a:gdLst>
            <a:ahLst/>
            <a:cxnLst>
              <a:cxn ang="T8">
                <a:pos x="T0" y="T1"/>
              </a:cxn>
              <a:cxn ang="T9">
                <a:pos x="T2" y="T3"/>
              </a:cxn>
              <a:cxn ang="T10">
                <a:pos x="T4" y="T5"/>
              </a:cxn>
              <a:cxn ang="T11">
                <a:pos x="T6" y="T7"/>
              </a:cxn>
            </a:cxnLst>
            <a:rect l="T12" t="T13" r="T14" b="T15"/>
            <a:pathLst>
              <a:path w="108" h="61">
                <a:moveTo>
                  <a:pt x="0" y="14"/>
                </a:moveTo>
                <a:lnTo>
                  <a:pt x="91" y="61"/>
                </a:lnTo>
                <a:lnTo>
                  <a:pt x="108" y="0"/>
                </a:lnTo>
                <a:lnTo>
                  <a:pt x="0" y="14"/>
                </a:lnTo>
                <a:close/>
              </a:path>
            </a:pathLst>
          </a:custGeom>
          <a:solidFill>
            <a:schemeClr val="accent2"/>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34" name="Freeform 96"/>
          <p:cNvSpPr>
            <a:spLocks noChangeAspect="1"/>
          </p:cNvSpPr>
          <p:nvPr/>
        </p:nvSpPr>
        <p:spPr bwMode="gray">
          <a:xfrm>
            <a:off x="7073901" y="2992438"/>
            <a:ext cx="47625" cy="65087"/>
          </a:xfrm>
          <a:custGeom>
            <a:avLst/>
            <a:gdLst>
              <a:gd name="T0" fmla="*/ 0 w 81"/>
              <a:gd name="T1" fmla="*/ 2147483647 h 97"/>
              <a:gd name="T2" fmla="*/ 2147483647 w 81"/>
              <a:gd name="T3" fmla="*/ 2147483647 h 97"/>
              <a:gd name="T4" fmla="*/ 2147483647 w 81"/>
              <a:gd name="T5" fmla="*/ 2147483647 h 97"/>
              <a:gd name="T6" fmla="*/ 2147483647 w 81"/>
              <a:gd name="T7" fmla="*/ 2147483647 h 97"/>
              <a:gd name="T8" fmla="*/ 2147483647 w 81"/>
              <a:gd name="T9" fmla="*/ 2147483647 h 97"/>
              <a:gd name="T10" fmla="*/ 2147483647 w 81"/>
              <a:gd name="T11" fmla="*/ 2147483647 h 97"/>
              <a:gd name="T12" fmla="*/ 2147483647 w 81"/>
              <a:gd name="T13" fmla="*/ 2147483647 h 97"/>
              <a:gd name="T14" fmla="*/ 2147483647 w 81"/>
              <a:gd name="T15" fmla="*/ 2147483647 h 97"/>
              <a:gd name="T16" fmla="*/ 2147483647 w 81"/>
              <a:gd name="T17" fmla="*/ 0 h 97"/>
              <a:gd name="T18" fmla="*/ 0 w 81"/>
              <a:gd name="T19" fmla="*/ 2147483647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97"/>
              <a:gd name="T32" fmla="*/ 81 w 81"/>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97">
                <a:moveTo>
                  <a:pt x="0" y="26"/>
                </a:moveTo>
                <a:lnTo>
                  <a:pt x="3" y="50"/>
                </a:lnTo>
                <a:lnTo>
                  <a:pt x="21" y="26"/>
                </a:lnTo>
                <a:lnTo>
                  <a:pt x="30" y="40"/>
                </a:lnTo>
                <a:lnTo>
                  <a:pt x="20" y="97"/>
                </a:lnTo>
                <a:lnTo>
                  <a:pt x="59" y="95"/>
                </a:lnTo>
                <a:lnTo>
                  <a:pt x="81" y="38"/>
                </a:lnTo>
                <a:lnTo>
                  <a:pt x="69" y="5"/>
                </a:lnTo>
                <a:lnTo>
                  <a:pt x="32" y="0"/>
                </a:lnTo>
                <a:lnTo>
                  <a:pt x="0" y="26"/>
                </a:lnTo>
                <a:close/>
              </a:path>
            </a:pathLst>
          </a:custGeom>
          <a:solidFill>
            <a:srgbClr val="C0C0C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35" name="Freeform 97"/>
          <p:cNvSpPr>
            <a:spLocks noChangeAspect="1"/>
          </p:cNvSpPr>
          <p:nvPr/>
        </p:nvSpPr>
        <p:spPr bwMode="gray">
          <a:xfrm>
            <a:off x="7099302" y="2794003"/>
            <a:ext cx="236538" cy="207963"/>
          </a:xfrm>
          <a:custGeom>
            <a:avLst/>
            <a:gdLst>
              <a:gd name="T0" fmla="*/ 0 w 391"/>
              <a:gd name="T1" fmla="*/ 2147483647 h 314"/>
              <a:gd name="T2" fmla="*/ 2147483647 w 391"/>
              <a:gd name="T3" fmla="*/ 2147483647 h 314"/>
              <a:gd name="T4" fmla="*/ 2147483647 w 391"/>
              <a:gd name="T5" fmla="*/ 2147483647 h 314"/>
              <a:gd name="T6" fmla="*/ 2147483647 w 391"/>
              <a:gd name="T7" fmla="*/ 2147483647 h 314"/>
              <a:gd name="T8" fmla="*/ 2147483647 w 391"/>
              <a:gd name="T9" fmla="*/ 2147483647 h 314"/>
              <a:gd name="T10" fmla="*/ 2147483647 w 391"/>
              <a:gd name="T11" fmla="*/ 2147483647 h 314"/>
              <a:gd name="T12" fmla="*/ 2147483647 w 391"/>
              <a:gd name="T13" fmla="*/ 2147483647 h 314"/>
              <a:gd name="T14" fmla="*/ 2147483647 w 391"/>
              <a:gd name="T15" fmla="*/ 2147483647 h 314"/>
              <a:gd name="T16" fmla="*/ 2147483647 w 391"/>
              <a:gd name="T17" fmla="*/ 2147483647 h 314"/>
              <a:gd name="T18" fmla="*/ 2147483647 w 391"/>
              <a:gd name="T19" fmla="*/ 2147483647 h 314"/>
              <a:gd name="T20" fmla="*/ 2147483647 w 391"/>
              <a:gd name="T21" fmla="*/ 0 h 314"/>
              <a:gd name="T22" fmla="*/ 2147483647 w 391"/>
              <a:gd name="T23" fmla="*/ 2147483647 h 314"/>
              <a:gd name="T24" fmla="*/ 2147483647 w 391"/>
              <a:gd name="T25" fmla="*/ 2147483647 h 314"/>
              <a:gd name="T26" fmla="*/ 2147483647 w 391"/>
              <a:gd name="T27" fmla="*/ 2147483647 h 314"/>
              <a:gd name="T28" fmla="*/ 2147483647 w 391"/>
              <a:gd name="T29" fmla="*/ 2147483647 h 314"/>
              <a:gd name="T30" fmla="*/ 2147483647 w 391"/>
              <a:gd name="T31" fmla="*/ 2147483647 h 314"/>
              <a:gd name="T32" fmla="*/ 2147483647 w 391"/>
              <a:gd name="T33" fmla="*/ 2147483647 h 314"/>
              <a:gd name="T34" fmla="*/ 2147483647 w 391"/>
              <a:gd name="T35" fmla="*/ 2147483647 h 314"/>
              <a:gd name="T36" fmla="*/ 2147483647 w 391"/>
              <a:gd name="T37" fmla="*/ 2147483647 h 314"/>
              <a:gd name="T38" fmla="*/ 2147483647 w 391"/>
              <a:gd name="T39" fmla="*/ 2147483647 h 314"/>
              <a:gd name="T40" fmla="*/ 2147483647 w 391"/>
              <a:gd name="T41" fmla="*/ 2147483647 h 314"/>
              <a:gd name="T42" fmla="*/ 2147483647 w 391"/>
              <a:gd name="T43" fmla="*/ 2147483647 h 314"/>
              <a:gd name="T44" fmla="*/ 2147483647 w 391"/>
              <a:gd name="T45" fmla="*/ 2147483647 h 314"/>
              <a:gd name="T46" fmla="*/ 0 w 391"/>
              <a:gd name="T47" fmla="*/ 2147483647 h 3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1"/>
              <a:gd name="T73" fmla="*/ 0 h 314"/>
              <a:gd name="T74" fmla="*/ 391 w 391"/>
              <a:gd name="T75" fmla="*/ 314 h 3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1" h="314">
                <a:moveTo>
                  <a:pt x="0" y="296"/>
                </a:moveTo>
                <a:lnTo>
                  <a:pt x="70" y="237"/>
                </a:lnTo>
                <a:lnTo>
                  <a:pt x="169" y="237"/>
                </a:lnTo>
                <a:lnTo>
                  <a:pt x="208" y="165"/>
                </a:lnTo>
                <a:lnTo>
                  <a:pt x="225" y="160"/>
                </a:lnTo>
                <a:lnTo>
                  <a:pt x="226" y="187"/>
                </a:lnTo>
                <a:lnTo>
                  <a:pt x="271" y="160"/>
                </a:lnTo>
                <a:lnTo>
                  <a:pt x="309" y="105"/>
                </a:lnTo>
                <a:lnTo>
                  <a:pt x="326" y="16"/>
                </a:lnTo>
                <a:lnTo>
                  <a:pt x="357" y="20"/>
                </a:lnTo>
                <a:lnTo>
                  <a:pt x="347" y="0"/>
                </a:lnTo>
                <a:lnTo>
                  <a:pt x="367" y="1"/>
                </a:lnTo>
                <a:lnTo>
                  <a:pt x="391" y="76"/>
                </a:lnTo>
                <a:lnTo>
                  <a:pt x="357" y="129"/>
                </a:lnTo>
                <a:lnTo>
                  <a:pt x="357" y="177"/>
                </a:lnTo>
                <a:lnTo>
                  <a:pt x="333" y="248"/>
                </a:lnTo>
                <a:lnTo>
                  <a:pt x="315" y="258"/>
                </a:lnTo>
                <a:lnTo>
                  <a:pt x="314" y="231"/>
                </a:lnTo>
                <a:lnTo>
                  <a:pt x="257" y="272"/>
                </a:lnTo>
                <a:lnTo>
                  <a:pt x="208" y="254"/>
                </a:lnTo>
                <a:lnTo>
                  <a:pt x="211" y="288"/>
                </a:lnTo>
                <a:lnTo>
                  <a:pt x="170" y="314"/>
                </a:lnTo>
                <a:lnTo>
                  <a:pt x="158" y="269"/>
                </a:lnTo>
                <a:lnTo>
                  <a:pt x="0" y="296"/>
                </a:lnTo>
                <a:close/>
              </a:path>
            </a:pathLst>
          </a:custGeom>
          <a:solidFill>
            <a:schemeClr val="tx2"/>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36" name="Freeform 98"/>
          <p:cNvSpPr>
            <a:spLocks noChangeAspect="1"/>
          </p:cNvSpPr>
          <p:nvPr/>
        </p:nvSpPr>
        <p:spPr bwMode="gray">
          <a:xfrm>
            <a:off x="7126288" y="2984501"/>
            <a:ext cx="49212" cy="36513"/>
          </a:xfrm>
          <a:custGeom>
            <a:avLst/>
            <a:gdLst>
              <a:gd name="T0" fmla="*/ 0 w 81"/>
              <a:gd name="T1" fmla="*/ 2147483647 h 56"/>
              <a:gd name="T2" fmla="*/ 2147483647 w 81"/>
              <a:gd name="T3" fmla="*/ 2147483647 h 56"/>
              <a:gd name="T4" fmla="*/ 2147483647 w 81"/>
              <a:gd name="T5" fmla="*/ 2147483647 h 56"/>
              <a:gd name="T6" fmla="*/ 2147483647 w 81"/>
              <a:gd name="T7" fmla="*/ 0 h 56"/>
              <a:gd name="T8" fmla="*/ 0 w 81"/>
              <a:gd name="T9" fmla="*/ 2147483647 h 56"/>
              <a:gd name="T10" fmla="*/ 0 60000 65536"/>
              <a:gd name="T11" fmla="*/ 0 60000 65536"/>
              <a:gd name="T12" fmla="*/ 0 60000 65536"/>
              <a:gd name="T13" fmla="*/ 0 60000 65536"/>
              <a:gd name="T14" fmla="*/ 0 60000 65536"/>
              <a:gd name="T15" fmla="*/ 0 w 81"/>
              <a:gd name="T16" fmla="*/ 0 h 56"/>
              <a:gd name="T17" fmla="*/ 81 w 81"/>
              <a:gd name="T18" fmla="*/ 56 h 56"/>
            </a:gdLst>
            <a:ahLst/>
            <a:cxnLst>
              <a:cxn ang="T10">
                <a:pos x="T0" y="T1"/>
              </a:cxn>
              <a:cxn ang="T11">
                <a:pos x="T2" y="T3"/>
              </a:cxn>
              <a:cxn ang="T12">
                <a:pos x="T4" y="T5"/>
              </a:cxn>
              <a:cxn ang="T13">
                <a:pos x="T6" y="T7"/>
              </a:cxn>
              <a:cxn ang="T14">
                <a:pos x="T8" y="T9"/>
              </a:cxn>
            </a:cxnLst>
            <a:rect l="T15" t="T16" r="T17" b="T18"/>
            <a:pathLst>
              <a:path w="81" h="56">
                <a:moveTo>
                  <a:pt x="0" y="29"/>
                </a:moveTo>
                <a:lnTo>
                  <a:pt x="27" y="56"/>
                </a:lnTo>
                <a:lnTo>
                  <a:pt x="74" y="35"/>
                </a:lnTo>
                <a:lnTo>
                  <a:pt x="81" y="0"/>
                </a:lnTo>
                <a:lnTo>
                  <a:pt x="0" y="29"/>
                </a:lnTo>
                <a:close/>
              </a:path>
            </a:pathLst>
          </a:custGeom>
          <a:solidFill>
            <a:srgbClr val="C0C0C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37" name="Freeform 99"/>
          <p:cNvSpPr>
            <a:spLocks noChangeAspect="1"/>
          </p:cNvSpPr>
          <p:nvPr/>
        </p:nvSpPr>
        <p:spPr bwMode="gray">
          <a:xfrm>
            <a:off x="7289805" y="2679700"/>
            <a:ext cx="123825" cy="114300"/>
          </a:xfrm>
          <a:custGeom>
            <a:avLst/>
            <a:gdLst>
              <a:gd name="T0" fmla="*/ 0 w 203"/>
              <a:gd name="T1" fmla="*/ 2147483647 h 169"/>
              <a:gd name="T2" fmla="*/ 2147483647 w 203"/>
              <a:gd name="T3" fmla="*/ 2147483647 h 169"/>
              <a:gd name="T4" fmla="*/ 2147483647 w 203"/>
              <a:gd name="T5" fmla="*/ 2147483647 h 169"/>
              <a:gd name="T6" fmla="*/ 2147483647 w 203"/>
              <a:gd name="T7" fmla="*/ 2147483647 h 169"/>
              <a:gd name="T8" fmla="*/ 2147483647 w 203"/>
              <a:gd name="T9" fmla="*/ 2147483647 h 169"/>
              <a:gd name="T10" fmla="*/ 2147483647 w 203"/>
              <a:gd name="T11" fmla="*/ 2147483647 h 169"/>
              <a:gd name="T12" fmla="*/ 2147483647 w 203"/>
              <a:gd name="T13" fmla="*/ 2147483647 h 169"/>
              <a:gd name="T14" fmla="*/ 2147483647 w 203"/>
              <a:gd name="T15" fmla="*/ 2147483647 h 169"/>
              <a:gd name="T16" fmla="*/ 2147483647 w 203"/>
              <a:gd name="T17" fmla="*/ 2147483647 h 169"/>
              <a:gd name="T18" fmla="*/ 2147483647 w 203"/>
              <a:gd name="T19" fmla="*/ 2147483647 h 169"/>
              <a:gd name="T20" fmla="*/ 2147483647 w 203"/>
              <a:gd name="T21" fmla="*/ 0 h 169"/>
              <a:gd name="T22" fmla="*/ 2147483647 w 203"/>
              <a:gd name="T23" fmla="*/ 2147483647 h 169"/>
              <a:gd name="T24" fmla="*/ 2147483647 w 203"/>
              <a:gd name="T25" fmla="*/ 2147483647 h 169"/>
              <a:gd name="T26" fmla="*/ 0 w 203"/>
              <a:gd name="T27" fmla="*/ 2147483647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3"/>
              <a:gd name="T43" fmla="*/ 0 h 169"/>
              <a:gd name="T44" fmla="*/ 203 w 203"/>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3" h="169">
                <a:moveTo>
                  <a:pt x="0" y="120"/>
                </a:moveTo>
                <a:lnTo>
                  <a:pt x="9" y="169"/>
                </a:lnTo>
                <a:lnTo>
                  <a:pt x="44" y="151"/>
                </a:lnTo>
                <a:lnTo>
                  <a:pt x="20" y="121"/>
                </a:lnTo>
                <a:lnTo>
                  <a:pt x="118" y="147"/>
                </a:lnTo>
                <a:lnTo>
                  <a:pt x="140" y="108"/>
                </a:lnTo>
                <a:lnTo>
                  <a:pt x="203" y="95"/>
                </a:lnTo>
                <a:lnTo>
                  <a:pt x="181" y="69"/>
                </a:lnTo>
                <a:lnTo>
                  <a:pt x="189" y="46"/>
                </a:lnTo>
                <a:lnTo>
                  <a:pt x="135" y="50"/>
                </a:lnTo>
                <a:lnTo>
                  <a:pt x="70" y="0"/>
                </a:lnTo>
                <a:lnTo>
                  <a:pt x="47" y="96"/>
                </a:lnTo>
                <a:lnTo>
                  <a:pt x="19" y="91"/>
                </a:lnTo>
                <a:lnTo>
                  <a:pt x="0" y="120"/>
                </a:lnTo>
                <a:close/>
              </a:path>
            </a:pathLst>
          </a:custGeom>
          <a:solidFill>
            <a:schemeClr val="accent1"/>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38" name="Freeform 100"/>
          <p:cNvSpPr>
            <a:spLocks noChangeAspect="1"/>
          </p:cNvSpPr>
          <p:nvPr/>
        </p:nvSpPr>
        <p:spPr bwMode="gray">
          <a:xfrm>
            <a:off x="6961190" y="2752725"/>
            <a:ext cx="131762" cy="141288"/>
          </a:xfrm>
          <a:custGeom>
            <a:avLst/>
            <a:gdLst>
              <a:gd name="T0" fmla="*/ 0 w 221"/>
              <a:gd name="T1" fmla="*/ 2147483647 h 212"/>
              <a:gd name="T2" fmla="*/ 2147483647 w 221"/>
              <a:gd name="T3" fmla="*/ 2147483647 h 212"/>
              <a:gd name="T4" fmla="*/ 2147483647 w 221"/>
              <a:gd name="T5" fmla="*/ 2147483647 h 212"/>
              <a:gd name="T6" fmla="*/ 2147483647 w 221"/>
              <a:gd name="T7" fmla="*/ 2147483647 h 212"/>
              <a:gd name="T8" fmla="*/ 2147483647 w 221"/>
              <a:gd name="T9" fmla="*/ 2147483647 h 212"/>
              <a:gd name="T10" fmla="*/ 2147483647 w 221"/>
              <a:gd name="T11" fmla="*/ 2147483647 h 212"/>
              <a:gd name="T12" fmla="*/ 2147483647 w 221"/>
              <a:gd name="T13" fmla="*/ 2147483647 h 212"/>
              <a:gd name="T14" fmla="*/ 2147483647 w 221"/>
              <a:gd name="T15" fmla="*/ 2147483647 h 212"/>
              <a:gd name="T16" fmla="*/ 2147483647 w 221"/>
              <a:gd name="T17" fmla="*/ 2147483647 h 212"/>
              <a:gd name="T18" fmla="*/ 2147483647 w 221"/>
              <a:gd name="T19" fmla="*/ 0 h 212"/>
              <a:gd name="T20" fmla="*/ 2147483647 w 221"/>
              <a:gd name="T21" fmla="*/ 2147483647 h 212"/>
              <a:gd name="T22" fmla="*/ 2147483647 w 221"/>
              <a:gd name="T23" fmla="*/ 2147483647 h 212"/>
              <a:gd name="T24" fmla="*/ 2147483647 w 221"/>
              <a:gd name="T25" fmla="*/ 2147483647 h 212"/>
              <a:gd name="T26" fmla="*/ 0 w 221"/>
              <a:gd name="T27" fmla="*/ 2147483647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1"/>
              <a:gd name="T43" fmla="*/ 0 h 212"/>
              <a:gd name="T44" fmla="*/ 221 w 221"/>
              <a:gd name="T45" fmla="*/ 212 h 2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1" h="212">
                <a:moveTo>
                  <a:pt x="0" y="120"/>
                </a:moveTo>
                <a:lnTo>
                  <a:pt x="41" y="137"/>
                </a:lnTo>
                <a:lnTo>
                  <a:pt x="15" y="198"/>
                </a:lnTo>
                <a:lnTo>
                  <a:pt x="77" y="212"/>
                </a:lnTo>
                <a:lnTo>
                  <a:pt x="142" y="175"/>
                </a:lnTo>
                <a:lnTo>
                  <a:pt x="112" y="125"/>
                </a:lnTo>
                <a:lnTo>
                  <a:pt x="186" y="81"/>
                </a:lnTo>
                <a:lnTo>
                  <a:pt x="221" y="20"/>
                </a:lnTo>
                <a:lnTo>
                  <a:pt x="216" y="11"/>
                </a:lnTo>
                <a:lnTo>
                  <a:pt x="202" y="0"/>
                </a:lnTo>
                <a:lnTo>
                  <a:pt x="136" y="39"/>
                </a:lnTo>
                <a:lnTo>
                  <a:pt x="136" y="62"/>
                </a:lnTo>
                <a:lnTo>
                  <a:pt x="88" y="55"/>
                </a:lnTo>
                <a:lnTo>
                  <a:pt x="0" y="120"/>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39" name="Freeform 101"/>
          <p:cNvSpPr>
            <a:spLocks noChangeAspect="1"/>
          </p:cNvSpPr>
          <p:nvPr/>
        </p:nvSpPr>
        <p:spPr bwMode="gray">
          <a:xfrm>
            <a:off x="6996113" y="2867025"/>
            <a:ext cx="76200" cy="109538"/>
          </a:xfrm>
          <a:custGeom>
            <a:avLst/>
            <a:gdLst>
              <a:gd name="T0" fmla="*/ 0 w 121"/>
              <a:gd name="T1" fmla="*/ 2147483647 h 166"/>
              <a:gd name="T2" fmla="*/ 2147483647 w 121"/>
              <a:gd name="T3" fmla="*/ 2147483647 h 166"/>
              <a:gd name="T4" fmla="*/ 2147483647 w 121"/>
              <a:gd name="T5" fmla="*/ 0 h 166"/>
              <a:gd name="T6" fmla="*/ 2147483647 w 121"/>
              <a:gd name="T7" fmla="*/ 2147483647 h 166"/>
              <a:gd name="T8" fmla="*/ 2147483647 w 121"/>
              <a:gd name="T9" fmla="*/ 2147483647 h 166"/>
              <a:gd name="T10" fmla="*/ 0 w 121"/>
              <a:gd name="T11" fmla="*/ 2147483647 h 166"/>
              <a:gd name="T12" fmla="*/ 0 60000 65536"/>
              <a:gd name="T13" fmla="*/ 0 60000 65536"/>
              <a:gd name="T14" fmla="*/ 0 60000 65536"/>
              <a:gd name="T15" fmla="*/ 0 60000 65536"/>
              <a:gd name="T16" fmla="*/ 0 60000 65536"/>
              <a:gd name="T17" fmla="*/ 0 60000 65536"/>
              <a:gd name="T18" fmla="*/ 0 w 121"/>
              <a:gd name="T19" fmla="*/ 0 h 166"/>
              <a:gd name="T20" fmla="*/ 121 w 121"/>
              <a:gd name="T21" fmla="*/ 166 h 166"/>
            </a:gdLst>
            <a:ahLst/>
            <a:cxnLst>
              <a:cxn ang="T12">
                <a:pos x="T0" y="T1"/>
              </a:cxn>
              <a:cxn ang="T13">
                <a:pos x="T2" y="T3"/>
              </a:cxn>
              <a:cxn ang="T14">
                <a:pos x="T4" y="T5"/>
              </a:cxn>
              <a:cxn ang="T15">
                <a:pos x="T6" y="T7"/>
              </a:cxn>
              <a:cxn ang="T16">
                <a:pos x="T8" y="T9"/>
              </a:cxn>
              <a:cxn ang="T17">
                <a:pos x="T10" y="T11"/>
              </a:cxn>
            </a:cxnLst>
            <a:rect l="T18" t="T19" r="T20" b="T21"/>
            <a:pathLst>
              <a:path w="121" h="166">
                <a:moveTo>
                  <a:pt x="0" y="166"/>
                </a:moveTo>
                <a:lnTo>
                  <a:pt x="13" y="37"/>
                </a:lnTo>
                <a:lnTo>
                  <a:pt x="78" y="0"/>
                </a:lnTo>
                <a:lnTo>
                  <a:pt x="121" y="101"/>
                </a:lnTo>
                <a:lnTo>
                  <a:pt x="76" y="149"/>
                </a:lnTo>
                <a:lnTo>
                  <a:pt x="0" y="166"/>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40" name="Freeform 102"/>
          <p:cNvSpPr>
            <a:spLocks noChangeAspect="1"/>
          </p:cNvSpPr>
          <p:nvPr/>
        </p:nvSpPr>
        <p:spPr bwMode="gray">
          <a:xfrm>
            <a:off x="6450013" y="3273425"/>
            <a:ext cx="152400" cy="192088"/>
          </a:xfrm>
          <a:custGeom>
            <a:avLst/>
            <a:gdLst>
              <a:gd name="T0" fmla="*/ 0 w 249"/>
              <a:gd name="T1" fmla="*/ 2147483647 h 290"/>
              <a:gd name="T2" fmla="*/ 2147483647 w 249"/>
              <a:gd name="T3" fmla="*/ 2147483647 h 290"/>
              <a:gd name="T4" fmla="*/ 2147483647 w 249"/>
              <a:gd name="T5" fmla="*/ 2147483647 h 290"/>
              <a:gd name="T6" fmla="*/ 2147483647 w 249"/>
              <a:gd name="T7" fmla="*/ 2147483647 h 290"/>
              <a:gd name="T8" fmla="*/ 2147483647 w 249"/>
              <a:gd name="T9" fmla="*/ 2147483647 h 290"/>
              <a:gd name="T10" fmla="*/ 2147483647 w 249"/>
              <a:gd name="T11" fmla="*/ 2147483647 h 290"/>
              <a:gd name="T12" fmla="*/ 2147483647 w 249"/>
              <a:gd name="T13" fmla="*/ 2147483647 h 290"/>
              <a:gd name="T14" fmla="*/ 2147483647 w 249"/>
              <a:gd name="T15" fmla="*/ 2147483647 h 290"/>
              <a:gd name="T16" fmla="*/ 2147483647 w 249"/>
              <a:gd name="T17" fmla="*/ 2147483647 h 290"/>
              <a:gd name="T18" fmla="*/ 2147483647 w 249"/>
              <a:gd name="T19" fmla="*/ 2147483647 h 290"/>
              <a:gd name="T20" fmla="*/ 2147483647 w 249"/>
              <a:gd name="T21" fmla="*/ 2147483647 h 290"/>
              <a:gd name="T22" fmla="*/ 2147483647 w 249"/>
              <a:gd name="T23" fmla="*/ 2147483647 h 290"/>
              <a:gd name="T24" fmla="*/ 2147483647 w 249"/>
              <a:gd name="T25" fmla="*/ 0 h 290"/>
              <a:gd name="T26" fmla="*/ 2147483647 w 249"/>
              <a:gd name="T27" fmla="*/ 2147483647 h 290"/>
              <a:gd name="T28" fmla="*/ 2147483647 w 249"/>
              <a:gd name="T29" fmla="*/ 2147483647 h 290"/>
              <a:gd name="T30" fmla="*/ 2147483647 w 249"/>
              <a:gd name="T31" fmla="*/ 2147483647 h 290"/>
              <a:gd name="T32" fmla="*/ 0 w 249"/>
              <a:gd name="T33" fmla="*/ 2147483647 h 2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9"/>
              <a:gd name="T52" fmla="*/ 0 h 290"/>
              <a:gd name="T53" fmla="*/ 249 w 249"/>
              <a:gd name="T54" fmla="*/ 290 h 2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9" h="290">
                <a:moveTo>
                  <a:pt x="0" y="64"/>
                </a:moveTo>
                <a:lnTo>
                  <a:pt x="33" y="105"/>
                </a:lnTo>
                <a:lnTo>
                  <a:pt x="23" y="176"/>
                </a:lnTo>
                <a:lnTo>
                  <a:pt x="111" y="144"/>
                </a:lnTo>
                <a:lnTo>
                  <a:pt x="149" y="176"/>
                </a:lnTo>
                <a:lnTo>
                  <a:pt x="182" y="246"/>
                </a:lnTo>
                <a:lnTo>
                  <a:pt x="170" y="290"/>
                </a:lnTo>
                <a:lnTo>
                  <a:pt x="249" y="278"/>
                </a:lnTo>
                <a:lnTo>
                  <a:pt x="211" y="185"/>
                </a:lnTo>
                <a:lnTo>
                  <a:pt x="127" y="116"/>
                </a:lnTo>
                <a:lnTo>
                  <a:pt x="150" y="76"/>
                </a:lnTo>
                <a:lnTo>
                  <a:pt x="103" y="55"/>
                </a:lnTo>
                <a:lnTo>
                  <a:pt x="67" y="0"/>
                </a:lnTo>
                <a:lnTo>
                  <a:pt x="46" y="1"/>
                </a:lnTo>
                <a:lnTo>
                  <a:pt x="49" y="40"/>
                </a:lnTo>
                <a:lnTo>
                  <a:pt x="33" y="31"/>
                </a:lnTo>
                <a:lnTo>
                  <a:pt x="0" y="64"/>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41" name="Freeform 103"/>
          <p:cNvSpPr>
            <a:spLocks noChangeAspect="1"/>
          </p:cNvSpPr>
          <p:nvPr/>
        </p:nvSpPr>
        <p:spPr bwMode="gray">
          <a:xfrm>
            <a:off x="4449768" y="2541593"/>
            <a:ext cx="9525" cy="20637"/>
          </a:xfrm>
          <a:custGeom>
            <a:avLst/>
            <a:gdLst>
              <a:gd name="T0" fmla="*/ 0 w 17"/>
              <a:gd name="T1" fmla="*/ 2147483647 h 30"/>
              <a:gd name="T2" fmla="*/ 2147483647 w 17"/>
              <a:gd name="T3" fmla="*/ 0 h 30"/>
              <a:gd name="T4" fmla="*/ 2147483647 w 17"/>
              <a:gd name="T5" fmla="*/ 2147483647 h 30"/>
              <a:gd name="T6" fmla="*/ 0 w 17"/>
              <a:gd name="T7" fmla="*/ 2147483647 h 30"/>
              <a:gd name="T8" fmla="*/ 0 60000 65536"/>
              <a:gd name="T9" fmla="*/ 0 60000 65536"/>
              <a:gd name="T10" fmla="*/ 0 60000 65536"/>
              <a:gd name="T11" fmla="*/ 0 60000 65536"/>
              <a:gd name="T12" fmla="*/ 0 w 17"/>
              <a:gd name="T13" fmla="*/ 0 h 30"/>
              <a:gd name="T14" fmla="*/ 17 w 17"/>
              <a:gd name="T15" fmla="*/ 30 h 30"/>
            </a:gdLst>
            <a:ahLst/>
            <a:cxnLst>
              <a:cxn ang="T8">
                <a:pos x="T0" y="T1"/>
              </a:cxn>
              <a:cxn ang="T9">
                <a:pos x="T2" y="T3"/>
              </a:cxn>
              <a:cxn ang="T10">
                <a:pos x="T4" y="T5"/>
              </a:cxn>
              <a:cxn ang="T11">
                <a:pos x="T6" y="T7"/>
              </a:cxn>
            </a:cxnLst>
            <a:rect l="T12" t="T13" r="T14" b="T15"/>
            <a:pathLst>
              <a:path w="17" h="30">
                <a:moveTo>
                  <a:pt x="0" y="23"/>
                </a:moveTo>
                <a:lnTo>
                  <a:pt x="13" y="0"/>
                </a:lnTo>
                <a:lnTo>
                  <a:pt x="17" y="30"/>
                </a:lnTo>
                <a:lnTo>
                  <a:pt x="0" y="23"/>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42" name="Freeform 104"/>
          <p:cNvSpPr>
            <a:spLocks noChangeAspect="1"/>
          </p:cNvSpPr>
          <p:nvPr/>
        </p:nvSpPr>
        <p:spPr bwMode="gray">
          <a:xfrm>
            <a:off x="6450013" y="3644900"/>
            <a:ext cx="80962" cy="114300"/>
          </a:xfrm>
          <a:custGeom>
            <a:avLst/>
            <a:gdLst>
              <a:gd name="T0" fmla="*/ 0 w 130"/>
              <a:gd name="T1" fmla="*/ 0 h 172"/>
              <a:gd name="T2" fmla="*/ 2147483647 w 130"/>
              <a:gd name="T3" fmla="*/ 0 h 172"/>
              <a:gd name="T4" fmla="*/ 2147483647 w 130"/>
              <a:gd name="T5" fmla="*/ 2147483647 h 172"/>
              <a:gd name="T6" fmla="*/ 2147483647 w 130"/>
              <a:gd name="T7" fmla="*/ 2147483647 h 172"/>
              <a:gd name="T8" fmla="*/ 2147483647 w 130"/>
              <a:gd name="T9" fmla="*/ 2147483647 h 172"/>
              <a:gd name="T10" fmla="*/ 2147483647 w 130"/>
              <a:gd name="T11" fmla="*/ 2147483647 h 172"/>
              <a:gd name="T12" fmla="*/ 2147483647 w 130"/>
              <a:gd name="T13" fmla="*/ 2147483647 h 172"/>
              <a:gd name="T14" fmla="*/ 2147483647 w 130"/>
              <a:gd name="T15" fmla="*/ 2147483647 h 172"/>
              <a:gd name="T16" fmla="*/ 0 w 130"/>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172"/>
              <a:gd name="T29" fmla="*/ 130 w 130"/>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172">
                <a:moveTo>
                  <a:pt x="0" y="0"/>
                </a:moveTo>
                <a:lnTo>
                  <a:pt x="26" y="0"/>
                </a:lnTo>
                <a:lnTo>
                  <a:pt x="34" y="30"/>
                </a:lnTo>
                <a:lnTo>
                  <a:pt x="66" y="11"/>
                </a:lnTo>
                <a:lnTo>
                  <a:pt x="109" y="51"/>
                </a:lnTo>
                <a:lnTo>
                  <a:pt x="130" y="172"/>
                </a:lnTo>
                <a:lnTo>
                  <a:pt x="129" y="172"/>
                </a:lnTo>
                <a:lnTo>
                  <a:pt x="39" y="121"/>
                </a:lnTo>
                <a:lnTo>
                  <a:pt x="0" y="0"/>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43" name="Freeform 105"/>
          <p:cNvSpPr>
            <a:spLocks noChangeAspect="1"/>
          </p:cNvSpPr>
          <p:nvPr/>
        </p:nvSpPr>
        <p:spPr bwMode="gray">
          <a:xfrm>
            <a:off x="6651625" y="3638550"/>
            <a:ext cx="200025" cy="136525"/>
          </a:xfrm>
          <a:custGeom>
            <a:avLst/>
            <a:gdLst>
              <a:gd name="T0" fmla="*/ 0 w 331"/>
              <a:gd name="T1" fmla="*/ 2147483647 h 207"/>
              <a:gd name="T2" fmla="*/ 2147483647 w 331"/>
              <a:gd name="T3" fmla="*/ 2147483647 h 207"/>
              <a:gd name="T4" fmla="*/ 2147483647 w 331"/>
              <a:gd name="T5" fmla="*/ 2147483647 h 207"/>
              <a:gd name="T6" fmla="*/ 2147483647 w 331"/>
              <a:gd name="T7" fmla="*/ 2147483647 h 207"/>
              <a:gd name="T8" fmla="*/ 2147483647 w 331"/>
              <a:gd name="T9" fmla="*/ 2147483647 h 207"/>
              <a:gd name="T10" fmla="*/ 2147483647 w 331"/>
              <a:gd name="T11" fmla="*/ 2147483647 h 207"/>
              <a:gd name="T12" fmla="*/ 2147483647 w 331"/>
              <a:gd name="T13" fmla="*/ 2147483647 h 207"/>
              <a:gd name="T14" fmla="*/ 2147483647 w 331"/>
              <a:gd name="T15" fmla="*/ 2147483647 h 207"/>
              <a:gd name="T16" fmla="*/ 2147483647 w 331"/>
              <a:gd name="T17" fmla="*/ 0 h 207"/>
              <a:gd name="T18" fmla="*/ 2147483647 w 331"/>
              <a:gd name="T19" fmla="*/ 2147483647 h 207"/>
              <a:gd name="T20" fmla="*/ 2147483647 w 331"/>
              <a:gd name="T21" fmla="*/ 2147483647 h 207"/>
              <a:gd name="T22" fmla="*/ 2147483647 w 331"/>
              <a:gd name="T23" fmla="*/ 2147483647 h 207"/>
              <a:gd name="T24" fmla="*/ 2147483647 w 331"/>
              <a:gd name="T25" fmla="*/ 2147483647 h 207"/>
              <a:gd name="T26" fmla="*/ 2147483647 w 331"/>
              <a:gd name="T27" fmla="*/ 2147483647 h 207"/>
              <a:gd name="T28" fmla="*/ 2147483647 w 331"/>
              <a:gd name="T29" fmla="*/ 2147483647 h 207"/>
              <a:gd name="T30" fmla="*/ 0 w 331"/>
              <a:gd name="T31" fmla="*/ 2147483647 h 2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1"/>
              <a:gd name="T49" fmla="*/ 0 h 207"/>
              <a:gd name="T50" fmla="*/ 331 w 331"/>
              <a:gd name="T51" fmla="*/ 207 h 2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1" h="207">
                <a:moveTo>
                  <a:pt x="0" y="184"/>
                </a:moveTo>
                <a:lnTo>
                  <a:pt x="28" y="207"/>
                </a:lnTo>
                <a:lnTo>
                  <a:pt x="133" y="198"/>
                </a:lnTo>
                <a:lnTo>
                  <a:pt x="167" y="186"/>
                </a:lnTo>
                <a:lnTo>
                  <a:pt x="213" y="91"/>
                </a:lnTo>
                <a:lnTo>
                  <a:pt x="273" y="94"/>
                </a:lnTo>
                <a:lnTo>
                  <a:pt x="331" y="61"/>
                </a:lnTo>
                <a:lnTo>
                  <a:pt x="276" y="34"/>
                </a:lnTo>
                <a:lnTo>
                  <a:pt x="259" y="0"/>
                </a:lnTo>
                <a:lnTo>
                  <a:pt x="191" y="65"/>
                </a:lnTo>
                <a:lnTo>
                  <a:pt x="170" y="100"/>
                </a:lnTo>
                <a:lnTo>
                  <a:pt x="149" y="80"/>
                </a:lnTo>
                <a:lnTo>
                  <a:pt x="109" y="132"/>
                </a:lnTo>
                <a:lnTo>
                  <a:pt x="65" y="138"/>
                </a:lnTo>
                <a:lnTo>
                  <a:pt x="50" y="186"/>
                </a:lnTo>
                <a:lnTo>
                  <a:pt x="0" y="184"/>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44" name="Freeform 106"/>
          <p:cNvSpPr>
            <a:spLocks noChangeAspect="1"/>
          </p:cNvSpPr>
          <p:nvPr/>
        </p:nvSpPr>
        <p:spPr bwMode="gray">
          <a:xfrm>
            <a:off x="1855788" y="3021013"/>
            <a:ext cx="639762" cy="439737"/>
          </a:xfrm>
          <a:custGeom>
            <a:avLst/>
            <a:gdLst>
              <a:gd name="T0" fmla="*/ 0 w 1048"/>
              <a:gd name="T1" fmla="*/ 2147483647 h 662"/>
              <a:gd name="T2" fmla="*/ 2147483647 w 1048"/>
              <a:gd name="T3" fmla="*/ 2147483647 h 662"/>
              <a:gd name="T4" fmla="*/ 2147483647 w 1048"/>
              <a:gd name="T5" fmla="*/ 2147483647 h 662"/>
              <a:gd name="T6" fmla="*/ 2147483647 w 1048"/>
              <a:gd name="T7" fmla="*/ 2147483647 h 662"/>
              <a:gd name="T8" fmla="*/ 2147483647 w 1048"/>
              <a:gd name="T9" fmla="*/ 2147483647 h 662"/>
              <a:gd name="T10" fmla="*/ 2147483647 w 1048"/>
              <a:gd name="T11" fmla="*/ 2147483647 h 662"/>
              <a:gd name="T12" fmla="*/ 2147483647 w 1048"/>
              <a:gd name="T13" fmla="*/ 2147483647 h 662"/>
              <a:gd name="T14" fmla="*/ 2147483647 w 1048"/>
              <a:gd name="T15" fmla="*/ 2147483647 h 662"/>
              <a:gd name="T16" fmla="*/ 2147483647 w 1048"/>
              <a:gd name="T17" fmla="*/ 2147483647 h 662"/>
              <a:gd name="T18" fmla="*/ 2147483647 w 1048"/>
              <a:gd name="T19" fmla="*/ 2147483647 h 662"/>
              <a:gd name="T20" fmla="*/ 2147483647 w 1048"/>
              <a:gd name="T21" fmla="*/ 2147483647 h 662"/>
              <a:gd name="T22" fmla="*/ 2147483647 w 1048"/>
              <a:gd name="T23" fmla="*/ 2147483647 h 662"/>
              <a:gd name="T24" fmla="*/ 2147483647 w 1048"/>
              <a:gd name="T25" fmla="*/ 2147483647 h 662"/>
              <a:gd name="T26" fmla="*/ 2147483647 w 1048"/>
              <a:gd name="T27" fmla="*/ 2147483647 h 662"/>
              <a:gd name="T28" fmla="*/ 2147483647 w 1048"/>
              <a:gd name="T29" fmla="*/ 2147483647 h 662"/>
              <a:gd name="T30" fmla="*/ 2147483647 w 1048"/>
              <a:gd name="T31" fmla="*/ 2147483647 h 662"/>
              <a:gd name="T32" fmla="*/ 2147483647 w 1048"/>
              <a:gd name="T33" fmla="*/ 2147483647 h 662"/>
              <a:gd name="T34" fmla="*/ 2147483647 w 1048"/>
              <a:gd name="T35" fmla="*/ 2147483647 h 662"/>
              <a:gd name="T36" fmla="*/ 2147483647 w 1048"/>
              <a:gd name="T37" fmla="*/ 2147483647 h 662"/>
              <a:gd name="T38" fmla="*/ 2147483647 w 1048"/>
              <a:gd name="T39" fmla="*/ 2147483647 h 662"/>
              <a:gd name="T40" fmla="*/ 2147483647 w 1048"/>
              <a:gd name="T41" fmla="*/ 2147483647 h 662"/>
              <a:gd name="T42" fmla="*/ 2147483647 w 1048"/>
              <a:gd name="T43" fmla="*/ 2147483647 h 662"/>
              <a:gd name="T44" fmla="*/ 2147483647 w 1048"/>
              <a:gd name="T45" fmla="*/ 2147483647 h 662"/>
              <a:gd name="T46" fmla="*/ 2147483647 w 1048"/>
              <a:gd name="T47" fmla="*/ 2147483647 h 662"/>
              <a:gd name="T48" fmla="*/ 2147483647 w 1048"/>
              <a:gd name="T49" fmla="*/ 2147483647 h 662"/>
              <a:gd name="T50" fmla="*/ 2147483647 w 1048"/>
              <a:gd name="T51" fmla="*/ 2147483647 h 662"/>
              <a:gd name="T52" fmla="*/ 2147483647 w 1048"/>
              <a:gd name="T53" fmla="*/ 2147483647 h 662"/>
              <a:gd name="T54" fmla="*/ 2147483647 w 1048"/>
              <a:gd name="T55" fmla="*/ 2147483647 h 662"/>
              <a:gd name="T56" fmla="*/ 2147483647 w 1048"/>
              <a:gd name="T57" fmla="*/ 2147483647 h 662"/>
              <a:gd name="T58" fmla="*/ 2147483647 w 1048"/>
              <a:gd name="T59" fmla="*/ 2147483647 h 662"/>
              <a:gd name="T60" fmla="*/ 2147483647 w 1048"/>
              <a:gd name="T61" fmla="*/ 2147483647 h 662"/>
              <a:gd name="T62" fmla="*/ 2147483647 w 1048"/>
              <a:gd name="T63" fmla="*/ 2147483647 h 662"/>
              <a:gd name="T64" fmla="*/ 2147483647 w 1048"/>
              <a:gd name="T65" fmla="*/ 2147483647 h 662"/>
              <a:gd name="T66" fmla="*/ 2147483647 w 1048"/>
              <a:gd name="T67" fmla="*/ 2147483647 h 662"/>
              <a:gd name="T68" fmla="*/ 2147483647 w 1048"/>
              <a:gd name="T69" fmla="*/ 2147483647 h 662"/>
              <a:gd name="T70" fmla="*/ 2147483647 w 1048"/>
              <a:gd name="T71" fmla="*/ 2147483647 h 662"/>
              <a:gd name="T72" fmla="*/ 2147483647 w 1048"/>
              <a:gd name="T73" fmla="*/ 2147483647 h 662"/>
              <a:gd name="T74" fmla="*/ 2147483647 w 1048"/>
              <a:gd name="T75" fmla="*/ 2147483647 h 662"/>
              <a:gd name="T76" fmla="*/ 2147483647 w 1048"/>
              <a:gd name="T77" fmla="*/ 2147483647 h 662"/>
              <a:gd name="T78" fmla="*/ 2147483647 w 1048"/>
              <a:gd name="T79" fmla="*/ 2147483647 h 662"/>
              <a:gd name="T80" fmla="*/ 2147483647 w 1048"/>
              <a:gd name="T81" fmla="*/ 2147483647 h 662"/>
              <a:gd name="T82" fmla="*/ 2147483647 w 1048"/>
              <a:gd name="T83" fmla="*/ 2147483647 h 662"/>
              <a:gd name="T84" fmla="*/ 2147483647 w 1048"/>
              <a:gd name="T85" fmla="*/ 2147483647 h 662"/>
              <a:gd name="T86" fmla="*/ 2147483647 w 1048"/>
              <a:gd name="T87" fmla="*/ 2147483647 h 662"/>
              <a:gd name="T88" fmla="*/ 2147483647 w 1048"/>
              <a:gd name="T89" fmla="*/ 0 h 662"/>
              <a:gd name="T90" fmla="*/ 0 w 1048"/>
              <a:gd name="T91" fmla="*/ 2147483647 h 6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48"/>
              <a:gd name="T139" fmla="*/ 0 h 662"/>
              <a:gd name="T140" fmla="*/ 1048 w 1048"/>
              <a:gd name="T141" fmla="*/ 662 h 6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48" h="662">
                <a:moveTo>
                  <a:pt x="0" y="6"/>
                </a:moveTo>
                <a:lnTo>
                  <a:pt x="50" y="110"/>
                </a:lnTo>
                <a:lnTo>
                  <a:pt x="109" y="157"/>
                </a:lnTo>
                <a:lnTo>
                  <a:pt x="104" y="186"/>
                </a:lnTo>
                <a:lnTo>
                  <a:pt x="74" y="191"/>
                </a:lnTo>
                <a:lnTo>
                  <a:pt x="140" y="214"/>
                </a:lnTo>
                <a:lnTo>
                  <a:pt x="176" y="261"/>
                </a:lnTo>
                <a:lnTo>
                  <a:pt x="172" y="300"/>
                </a:lnTo>
                <a:lnTo>
                  <a:pt x="248" y="365"/>
                </a:lnTo>
                <a:lnTo>
                  <a:pt x="265" y="343"/>
                </a:lnTo>
                <a:lnTo>
                  <a:pt x="88" y="94"/>
                </a:lnTo>
                <a:lnTo>
                  <a:pt x="77" y="27"/>
                </a:lnTo>
                <a:lnTo>
                  <a:pt x="116" y="44"/>
                </a:lnTo>
                <a:lnTo>
                  <a:pt x="181" y="153"/>
                </a:lnTo>
                <a:lnTo>
                  <a:pt x="274" y="234"/>
                </a:lnTo>
                <a:lnTo>
                  <a:pt x="271" y="266"/>
                </a:lnTo>
                <a:lnTo>
                  <a:pt x="400" y="377"/>
                </a:lnTo>
                <a:lnTo>
                  <a:pt x="416" y="425"/>
                </a:lnTo>
                <a:lnTo>
                  <a:pt x="400" y="455"/>
                </a:lnTo>
                <a:lnTo>
                  <a:pt x="430" y="498"/>
                </a:lnTo>
                <a:lnTo>
                  <a:pt x="679" y="614"/>
                </a:lnTo>
                <a:lnTo>
                  <a:pt x="787" y="606"/>
                </a:lnTo>
                <a:lnTo>
                  <a:pt x="858" y="662"/>
                </a:lnTo>
                <a:lnTo>
                  <a:pt x="888" y="607"/>
                </a:lnTo>
                <a:lnTo>
                  <a:pt x="923" y="606"/>
                </a:lnTo>
                <a:lnTo>
                  <a:pt x="885" y="560"/>
                </a:lnTo>
                <a:lnTo>
                  <a:pt x="966" y="541"/>
                </a:lnTo>
                <a:lnTo>
                  <a:pt x="994" y="521"/>
                </a:lnTo>
                <a:lnTo>
                  <a:pt x="1004" y="510"/>
                </a:lnTo>
                <a:lnTo>
                  <a:pt x="1013" y="536"/>
                </a:lnTo>
                <a:lnTo>
                  <a:pt x="1048" y="426"/>
                </a:lnTo>
                <a:lnTo>
                  <a:pt x="1003" y="409"/>
                </a:lnTo>
                <a:lnTo>
                  <a:pt x="924" y="426"/>
                </a:lnTo>
                <a:lnTo>
                  <a:pt x="883" y="521"/>
                </a:lnTo>
                <a:lnTo>
                  <a:pt x="781" y="531"/>
                </a:lnTo>
                <a:lnTo>
                  <a:pt x="740" y="507"/>
                </a:lnTo>
                <a:lnTo>
                  <a:pt x="672" y="390"/>
                </a:lnTo>
                <a:lnTo>
                  <a:pt x="670" y="300"/>
                </a:lnTo>
                <a:lnTo>
                  <a:pt x="693" y="256"/>
                </a:lnTo>
                <a:lnTo>
                  <a:pt x="625" y="233"/>
                </a:lnTo>
                <a:lnTo>
                  <a:pt x="537" y="108"/>
                </a:lnTo>
                <a:lnTo>
                  <a:pt x="465" y="136"/>
                </a:lnTo>
                <a:lnTo>
                  <a:pt x="369" y="32"/>
                </a:lnTo>
                <a:lnTo>
                  <a:pt x="211" y="54"/>
                </a:lnTo>
                <a:lnTo>
                  <a:pt x="79" y="0"/>
                </a:lnTo>
                <a:lnTo>
                  <a:pt x="0" y="6"/>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45" name="Freeform 107"/>
          <p:cNvSpPr>
            <a:spLocks noChangeAspect="1"/>
          </p:cNvSpPr>
          <p:nvPr/>
        </p:nvSpPr>
        <p:spPr bwMode="gray">
          <a:xfrm>
            <a:off x="6188079" y="2481264"/>
            <a:ext cx="669925" cy="306387"/>
          </a:xfrm>
          <a:custGeom>
            <a:avLst/>
            <a:gdLst>
              <a:gd name="T0" fmla="*/ 0 w 1101"/>
              <a:gd name="T1" fmla="*/ 2147483647 h 463"/>
              <a:gd name="T2" fmla="*/ 2147483647 w 1101"/>
              <a:gd name="T3" fmla="*/ 2147483647 h 463"/>
              <a:gd name="T4" fmla="*/ 2147483647 w 1101"/>
              <a:gd name="T5" fmla="*/ 2147483647 h 463"/>
              <a:gd name="T6" fmla="*/ 2147483647 w 1101"/>
              <a:gd name="T7" fmla="*/ 2147483647 h 463"/>
              <a:gd name="T8" fmla="*/ 2147483647 w 1101"/>
              <a:gd name="T9" fmla="*/ 2147483647 h 463"/>
              <a:gd name="T10" fmla="*/ 2147483647 w 1101"/>
              <a:gd name="T11" fmla="*/ 2147483647 h 463"/>
              <a:gd name="T12" fmla="*/ 2147483647 w 1101"/>
              <a:gd name="T13" fmla="*/ 2147483647 h 463"/>
              <a:gd name="T14" fmla="*/ 2147483647 w 1101"/>
              <a:gd name="T15" fmla="*/ 2147483647 h 463"/>
              <a:gd name="T16" fmla="*/ 2147483647 w 1101"/>
              <a:gd name="T17" fmla="*/ 2147483647 h 463"/>
              <a:gd name="T18" fmla="*/ 2147483647 w 1101"/>
              <a:gd name="T19" fmla="*/ 2147483647 h 463"/>
              <a:gd name="T20" fmla="*/ 2147483647 w 1101"/>
              <a:gd name="T21" fmla="*/ 2147483647 h 463"/>
              <a:gd name="T22" fmla="*/ 2147483647 w 1101"/>
              <a:gd name="T23" fmla="*/ 2147483647 h 463"/>
              <a:gd name="T24" fmla="*/ 2147483647 w 1101"/>
              <a:gd name="T25" fmla="*/ 2147483647 h 463"/>
              <a:gd name="T26" fmla="*/ 2147483647 w 1101"/>
              <a:gd name="T27" fmla="*/ 2147483647 h 463"/>
              <a:gd name="T28" fmla="*/ 2147483647 w 1101"/>
              <a:gd name="T29" fmla="*/ 2147483647 h 463"/>
              <a:gd name="T30" fmla="*/ 2147483647 w 1101"/>
              <a:gd name="T31" fmla="*/ 2147483647 h 463"/>
              <a:gd name="T32" fmla="*/ 2147483647 w 1101"/>
              <a:gd name="T33" fmla="*/ 2147483647 h 463"/>
              <a:gd name="T34" fmla="*/ 2147483647 w 1101"/>
              <a:gd name="T35" fmla="*/ 2147483647 h 463"/>
              <a:gd name="T36" fmla="*/ 2147483647 w 1101"/>
              <a:gd name="T37" fmla="*/ 2147483647 h 463"/>
              <a:gd name="T38" fmla="*/ 2147483647 w 1101"/>
              <a:gd name="T39" fmla="*/ 2147483647 h 463"/>
              <a:gd name="T40" fmla="*/ 2147483647 w 1101"/>
              <a:gd name="T41" fmla="*/ 2147483647 h 463"/>
              <a:gd name="T42" fmla="*/ 2147483647 w 1101"/>
              <a:gd name="T43" fmla="*/ 2147483647 h 463"/>
              <a:gd name="T44" fmla="*/ 2147483647 w 1101"/>
              <a:gd name="T45" fmla="*/ 2147483647 h 463"/>
              <a:gd name="T46" fmla="*/ 2147483647 w 1101"/>
              <a:gd name="T47" fmla="*/ 0 h 463"/>
              <a:gd name="T48" fmla="*/ 2147483647 w 1101"/>
              <a:gd name="T49" fmla="*/ 2147483647 h 463"/>
              <a:gd name="T50" fmla="*/ 2147483647 w 1101"/>
              <a:gd name="T51" fmla="*/ 2147483647 h 463"/>
              <a:gd name="T52" fmla="*/ 2147483647 w 1101"/>
              <a:gd name="T53" fmla="*/ 2147483647 h 463"/>
              <a:gd name="T54" fmla="*/ 0 w 1101"/>
              <a:gd name="T55" fmla="*/ 2147483647 h 46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01"/>
              <a:gd name="T85" fmla="*/ 0 h 463"/>
              <a:gd name="T86" fmla="*/ 1101 w 1101"/>
              <a:gd name="T87" fmla="*/ 463 h 46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01" h="463">
                <a:moveTo>
                  <a:pt x="0" y="145"/>
                </a:moveTo>
                <a:lnTo>
                  <a:pt x="36" y="192"/>
                </a:lnTo>
                <a:lnTo>
                  <a:pt x="84" y="209"/>
                </a:lnTo>
                <a:lnTo>
                  <a:pt x="105" y="308"/>
                </a:lnTo>
                <a:lnTo>
                  <a:pt x="258" y="346"/>
                </a:lnTo>
                <a:lnTo>
                  <a:pt x="321" y="414"/>
                </a:lnTo>
                <a:lnTo>
                  <a:pt x="447" y="410"/>
                </a:lnTo>
                <a:lnTo>
                  <a:pt x="591" y="463"/>
                </a:lnTo>
                <a:lnTo>
                  <a:pt x="780" y="414"/>
                </a:lnTo>
                <a:lnTo>
                  <a:pt x="839" y="376"/>
                </a:lnTo>
                <a:lnTo>
                  <a:pt x="839" y="322"/>
                </a:lnTo>
                <a:lnTo>
                  <a:pt x="891" y="328"/>
                </a:lnTo>
                <a:lnTo>
                  <a:pt x="1008" y="251"/>
                </a:lnTo>
                <a:lnTo>
                  <a:pt x="1101" y="246"/>
                </a:lnTo>
                <a:lnTo>
                  <a:pt x="1057" y="187"/>
                </a:lnTo>
                <a:lnTo>
                  <a:pt x="967" y="203"/>
                </a:lnTo>
                <a:lnTo>
                  <a:pt x="966" y="138"/>
                </a:lnTo>
                <a:lnTo>
                  <a:pt x="989" y="102"/>
                </a:lnTo>
                <a:lnTo>
                  <a:pt x="926" y="92"/>
                </a:lnTo>
                <a:lnTo>
                  <a:pt x="762" y="132"/>
                </a:lnTo>
                <a:lnTo>
                  <a:pt x="617" y="74"/>
                </a:lnTo>
                <a:lnTo>
                  <a:pt x="525" y="82"/>
                </a:lnTo>
                <a:lnTo>
                  <a:pt x="490" y="33"/>
                </a:lnTo>
                <a:lnTo>
                  <a:pt x="399" y="0"/>
                </a:lnTo>
                <a:lnTo>
                  <a:pt x="351" y="35"/>
                </a:lnTo>
                <a:lnTo>
                  <a:pt x="347" y="101"/>
                </a:lnTo>
                <a:lnTo>
                  <a:pt x="139" y="72"/>
                </a:lnTo>
                <a:lnTo>
                  <a:pt x="0" y="145"/>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46" name="Freeform 108"/>
          <p:cNvSpPr>
            <a:spLocks noChangeAspect="1"/>
          </p:cNvSpPr>
          <p:nvPr/>
        </p:nvSpPr>
        <p:spPr bwMode="gray">
          <a:xfrm>
            <a:off x="5430843" y="3214693"/>
            <a:ext cx="160337" cy="198437"/>
          </a:xfrm>
          <a:custGeom>
            <a:avLst/>
            <a:gdLst>
              <a:gd name="T0" fmla="*/ 0 w 266"/>
              <a:gd name="T1" fmla="*/ 2147483647 h 300"/>
              <a:gd name="T2" fmla="*/ 2147483647 w 266"/>
              <a:gd name="T3" fmla="*/ 2147483647 h 300"/>
              <a:gd name="T4" fmla="*/ 2147483647 w 266"/>
              <a:gd name="T5" fmla="*/ 2147483647 h 300"/>
              <a:gd name="T6" fmla="*/ 2147483647 w 266"/>
              <a:gd name="T7" fmla="*/ 2147483647 h 300"/>
              <a:gd name="T8" fmla="*/ 2147483647 w 266"/>
              <a:gd name="T9" fmla="*/ 2147483647 h 300"/>
              <a:gd name="T10" fmla="*/ 2147483647 w 266"/>
              <a:gd name="T11" fmla="*/ 2147483647 h 300"/>
              <a:gd name="T12" fmla="*/ 2147483647 w 266"/>
              <a:gd name="T13" fmla="*/ 2147483647 h 300"/>
              <a:gd name="T14" fmla="*/ 2147483647 w 266"/>
              <a:gd name="T15" fmla="*/ 2147483647 h 300"/>
              <a:gd name="T16" fmla="*/ 2147483647 w 266"/>
              <a:gd name="T17" fmla="*/ 0 h 300"/>
              <a:gd name="T18" fmla="*/ 2147483647 w 266"/>
              <a:gd name="T19" fmla="*/ 2147483647 h 300"/>
              <a:gd name="T20" fmla="*/ 2147483647 w 266"/>
              <a:gd name="T21" fmla="*/ 2147483647 h 300"/>
              <a:gd name="T22" fmla="*/ 2147483647 w 266"/>
              <a:gd name="T23" fmla="*/ 2147483647 h 300"/>
              <a:gd name="T24" fmla="*/ 2147483647 w 266"/>
              <a:gd name="T25" fmla="*/ 2147483647 h 300"/>
              <a:gd name="T26" fmla="*/ 2147483647 w 266"/>
              <a:gd name="T27" fmla="*/ 2147483647 h 300"/>
              <a:gd name="T28" fmla="*/ 0 w 266"/>
              <a:gd name="T29" fmla="*/ 2147483647 h 3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6"/>
              <a:gd name="T46" fmla="*/ 0 h 300"/>
              <a:gd name="T47" fmla="*/ 266 w 266"/>
              <a:gd name="T48" fmla="*/ 300 h 3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6" h="300">
                <a:moveTo>
                  <a:pt x="0" y="213"/>
                </a:moveTo>
                <a:lnTo>
                  <a:pt x="36" y="300"/>
                </a:lnTo>
                <a:lnTo>
                  <a:pt x="99" y="286"/>
                </a:lnTo>
                <a:lnTo>
                  <a:pt x="199" y="212"/>
                </a:lnTo>
                <a:lnTo>
                  <a:pt x="197" y="176"/>
                </a:lnTo>
                <a:lnTo>
                  <a:pt x="262" y="110"/>
                </a:lnTo>
                <a:lnTo>
                  <a:pt x="266" y="88"/>
                </a:lnTo>
                <a:lnTo>
                  <a:pt x="230" y="50"/>
                </a:lnTo>
                <a:lnTo>
                  <a:pt x="148" y="0"/>
                </a:lnTo>
                <a:lnTo>
                  <a:pt x="128" y="1"/>
                </a:lnTo>
                <a:lnTo>
                  <a:pt x="139" y="28"/>
                </a:lnTo>
                <a:lnTo>
                  <a:pt x="110" y="80"/>
                </a:lnTo>
                <a:lnTo>
                  <a:pt x="128" y="105"/>
                </a:lnTo>
                <a:lnTo>
                  <a:pt x="102" y="177"/>
                </a:lnTo>
                <a:lnTo>
                  <a:pt x="0" y="213"/>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47" name="Freeform 109"/>
          <p:cNvSpPr>
            <a:spLocks noChangeAspect="1"/>
          </p:cNvSpPr>
          <p:nvPr/>
        </p:nvSpPr>
        <p:spPr bwMode="gray">
          <a:xfrm>
            <a:off x="6021388" y="3081338"/>
            <a:ext cx="171450" cy="95250"/>
          </a:xfrm>
          <a:custGeom>
            <a:avLst/>
            <a:gdLst>
              <a:gd name="T0" fmla="*/ 0 w 278"/>
              <a:gd name="T1" fmla="*/ 2147483647 h 143"/>
              <a:gd name="T2" fmla="*/ 2147483647 w 278"/>
              <a:gd name="T3" fmla="*/ 0 h 143"/>
              <a:gd name="T4" fmla="*/ 2147483647 w 278"/>
              <a:gd name="T5" fmla="*/ 2147483647 h 143"/>
              <a:gd name="T6" fmla="*/ 2147483647 w 278"/>
              <a:gd name="T7" fmla="*/ 2147483647 h 143"/>
              <a:gd name="T8" fmla="*/ 2147483647 w 278"/>
              <a:gd name="T9" fmla="*/ 2147483647 h 143"/>
              <a:gd name="T10" fmla="*/ 2147483647 w 278"/>
              <a:gd name="T11" fmla="*/ 2147483647 h 143"/>
              <a:gd name="T12" fmla="*/ 2147483647 w 278"/>
              <a:gd name="T13" fmla="*/ 2147483647 h 143"/>
              <a:gd name="T14" fmla="*/ 0 w 278"/>
              <a:gd name="T15" fmla="*/ 2147483647 h 143"/>
              <a:gd name="T16" fmla="*/ 0 60000 65536"/>
              <a:gd name="T17" fmla="*/ 0 60000 65536"/>
              <a:gd name="T18" fmla="*/ 0 60000 65536"/>
              <a:gd name="T19" fmla="*/ 0 60000 65536"/>
              <a:gd name="T20" fmla="*/ 0 60000 65536"/>
              <a:gd name="T21" fmla="*/ 0 60000 65536"/>
              <a:gd name="T22" fmla="*/ 0 60000 65536"/>
              <a:gd name="T23" fmla="*/ 0 60000 65536"/>
              <a:gd name="T24" fmla="*/ 0 w 278"/>
              <a:gd name="T25" fmla="*/ 0 h 143"/>
              <a:gd name="T26" fmla="*/ 278 w 278"/>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8" h="143">
                <a:moveTo>
                  <a:pt x="0" y="56"/>
                </a:moveTo>
                <a:lnTo>
                  <a:pt x="34" y="0"/>
                </a:lnTo>
                <a:lnTo>
                  <a:pt x="144" y="36"/>
                </a:lnTo>
                <a:lnTo>
                  <a:pt x="203" y="90"/>
                </a:lnTo>
                <a:lnTo>
                  <a:pt x="278" y="90"/>
                </a:lnTo>
                <a:lnTo>
                  <a:pt x="274" y="143"/>
                </a:lnTo>
                <a:lnTo>
                  <a:pt x="93" y="109"/>
                </a:lnTo>
                <a:lnTo>
                  <a:pt x="0" y="56"/>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48" name="Freeform 110"/>
          <p:cNvSpPr>
            <a:spLocks noChangeAspect="1"/>
          </p:cNvSpPr>
          <p:nvPr/>
        </p:nvSpPr>
        <p:spPr bwMode="gray">
          <a:xfrm>
            <a:off x="4405314" y="2449513"/>
            <a:ext cx="73025" cy="74612"/>
          </a:xfrm>
          <a:custGeom>
            <a:avLst/>
            <a:gdLst>
              <a:gd name="T0" fmla="*/ 0 w 123"/>
              <a:gd name="T1" fmla="*/ 2147483647 h 115"/>
              <a:gd name="T2" fmla="*/ 2147483647 w 123"/>
              <a:gd name="T3" fmla="*/ 2147483647 h 115"/>
              <a:gd name="T4" fmla="*/ 2147483647 w 123"/>
              <a:gd name="T5" fmla="*/ 2147483647 h 115"/>
              <a:gd name="T6" fmla="*/ 2147483647 w 123"/>
              <a:gd name="T7" fmla="*/ 2147483647 h 115"/>
              <a:gd name="T8" fmla="*/ 2147483647 w 123"/>
              <a:gd name="T9" fmla="*/ 2147483647 h 115"/>
              <a:gd name="T10" fmla="*/ 2147483647 w 123"/>
              <a:gd name="T11" fmla="*/ 0 h 115"/>
              <a:gd name="T12" fmla="*/ 2147483647 w 123"/>
              <a:gd name="T13" fmla="*/ 0 h 115"/>
              <a:gd name="T14" fmla="*/ 2147483647 w 123"/>
              <a:gd name="T15" fmla="*/ 2147483647 h 115"/>
              <a:gd name="T16" fmla="*/ 2147483647 w 123"/>
              <a:gd name="T17" fmla="*/ 2147483647 h 115"/>
              <a:gd name="T18" fmla="*/ 2147483647 w 123"/>
              <a:gd name="T19" fmla="*/ 2147483647 h 115"/>
              <a:gd name="T20" fmla="*/ 2147483647 w 123"/>
              <a:gd name="T21" fmla="*/ 2147483647 h 115"/>
              <a:gd name="T22" fmla="*/ 0 w 123"/>
              <a:gd name="T23" fmla="*/ 2147483647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115"/>
              <a:gd name="T38" fmla="*/ 123 w 123"/>
              <a:gd name="T39" fmla="*/ 115 h 1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115">
                <a:moveTo>
                  <a:pt x="0" y="86"/>
                </a:moveTo>
                <a:lnTo>
                  <a:pt x="47" y="72"/>
                </a:lnTo>
                <a:lnTo>
                  <a:pt x="22" y="58"/>
                </a:lnTo>
                <a:lnTo>
                  <a:pt x="46" y="18"/>
                </a:lnTo>
                <a:lnTo>
                  <a:pt x="64" y="44"/>
                </a:lnTo>
                <a:lnTo>
                  <a:pt x="67" y="0"/>
                </a:lnTo>
                <a:lnTo>
                  <a:pt x="123" y="0"/>
                </a:lnTo>
                <a:lnTo>
                  <a:pt x="118" y="44"/>
                </a:lnTo>
                <a:lnTo>
                  <a:pt x="82" y="61"/>
                </a:lnTo>
                <a:lnTo>
                  <a:pt x="84" y="115"/>
                </a:lnTo>
                <a:lnTo>
                  <a:pt x="50" y="82"/>
                </a:lnTo>
                <a:lnTo>
                  <a:pt x="0" y="86"/>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49" name="Freeform 111"/>
          <p:cNvSpPr>
            <a:spLocks noChangeAspect="1"/>
          </p:cNvSpPr>
          <p:nvPr/>
        </p:nvSpPr>
        <p:spPr bwMode="gray">
          <a:xfrm>
            <a:off x="7851775" y="4779963"/>
            <a:ext cx="161925" cy="165100"/>
          </a:xfrm>
          <a:custGeom>
            <a:avLst/>
            <a:gdLst>
              <a:gd name="T0" fmla="*/ 0 w 268"/>
              <a:gd name="T1" fmla="*/ 2147483647 h 252"/>
              <a:gd name="T2" fmla="*/ 2147483647 w 268"/>
              <a:gd name="T3" fmla="*/ 2147483647 h 252"/>
              <a:gd name="T4" fmla="*/ 2147483647 w 268"/>
              <a:gd name="T5" fmla="*/ 2147483647 h 252"/>
              <a:gd name="T6" fmla="*/ 2147483647 w 268"/>
              <a:gd name="T7" fmla="*/ 0 h 252"/>
              <a:gd name="T8" fmla="*/ 2147483647 w 268"/>
              <a:gd name="T9" fmla="*/ 2147483647 h 252"/>
              <a:gd name="T10" fmla="*/ 2147483647 w 268"/>
              <a:gd name="T11" fmla="*/ 2147483647 h 252"/>
              <a:gd name="T12" fmla="*/ 2147483647 w 268"/>
              <a:gd name="T13" fmla="*/ 2147483647 h 252"/>
              <a:gd name="T14" fmla="*/ 2147483647 w 268"/>
              <a:gd name="T15" fmla="*/ 2147483647 h 252"/>
              <a:gd name="T16" fmla="*/ 2147483647 w 268"/>
              <a:gd name="T17" fmla="*/ 2147483647 h 252"/>
              <a:gd name="T18" fmla="*/ 2147483647 w 268"/>
              <a:gd name="T19" fmla="*/ 2147483647 h 252"/>
              <a:gd name="T20" fmla="*/ 2147483647 w 268"/>
              <a:gd name="T21" fmla="*/ 2147483647 h 252"/>
              <a:gd name="T22" fmla="*/ 2147483647 w 268"/>
              <a:gd name="T23" fmla="*/ 2147483647 h 252"/>
              <a:gd name="T24" fmla="*/ 0 w 268"/>
              <a:gd name="T25" fmla="*/ 2147483647 h 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8"/>
              <a:gd name="T40" fmla="*/ 0 h 252"/>
              <a:gd name="T41" fmla="*/ 268 w 268"/>
              <a:gd name="T42" fmla="*/ 252 h 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8" h="252">
                <a:moveTo>
                  <a:pt x="0" y="220"/>
                </a:moveTo>
                <a:lnTo>
                  <a:pt x="56" y="143"/>
                </a:lnTo>
                <a:lnTo>
                  <a:pt x="153" y="86"/>
                </a:lnTo>
                <a:lnTo>
                  <a:pt x="202" y="0"/>
                </a:lnTo>
                <a:lnTo>
                  <a:pt x="233" y="26"/>
                </a:lnTo>
                <a:lnTo>
                  <a:pt x="266" y="15"/>
                </a:lnTo>
                <a:lnTo>
                  <a:pt x="268" y="44"/>
                </a:lnTo>
                <a:lnTo>
                  <a:pt x="218" y="104"/>
                </a:lnTo>
                <a:lnTo>
                  <a:pt x="229" y="132"/>
                </a:lnTo>
                <a:lnTo>
                  <a:pt x="173" y="142"/>
                </a:lnTo>
                <a:lnTo>
                  <a:pt x="144" y="226"/>
                </a:lnTo>
                <a:lnTo>
                  <a:pt x="87" y="252"/>
                </a:lnTo>
                <a:lnTo>
                  <a:pt x="0" y="220"/>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50" name="Freeform 112"/>
          <p:cNvSpPr>
            <a:spLocks noChangeAspect="1"/>
          </p:cNvSpPr>
          <p:nvPr/>
        </p:nvSpPr>
        <p:spPr bwMode="gray">
          <a:xfrm>
            <a:off x="7978780" y="4614863"/>
            <a:ext cx="123825" cy="182562"/>
          </a:xfrm>
          <a:custGeom>
            <a:avLst/>
            <a:gdLst>
              <a:gd name="T0" fmla="*/ 0 w 202"/>
              <a:gd name="T1" fmla="*/ 0 h 278"/>
              <a:gd name="T2" fmla="*/ 2147483647 w 202"/>
              <a:gd name="T3" fmla="*/ 2147483647 h 278"/>
              <a:gd name="T4" fmla="*/ 2147483647 w 202"/>
              <a:gd name="T5" fmla="*/ 2147483647 h 278"/>
              <a:gd name="T6" fmla="*/ 2147483647 w 202"/>
              <a:gd name="T7" fmla="*/ 2147483647 h 278"/>
              <a:gd name="T8" fmla="*/ 2147483647 w 202"/>
              <a:gd name="T9" fmla="*/ 2147483647 h 278"/>
              <a:gd name="T10" fmla="*/ 2147483647 w 202"/>
              <a:gd name="T11" fmla="*/ 2147483647 h 278"/>
              <a:gd name="T12" fmla="*/ 2147483647 w 202"/>
              <a:gd name="T13" fmla="*/ 2147483647 h 278"/>
              <a:gd name="T14" fmla="*/ 2147483647 w 202"/>
              <a:gd name="T15" fmla="*/ 2147483647 h 278"/>
              <a:gd name="T16" fmla="*/ 2147483647 w 202"/>
              <a:gd name="T17" fmla="*/ 2147483647 h 278"/>
              <a:gd name="T18" fmla="*/ 2147483647 w 202"/>
              <a:gd name="T19" fmla="*/ 2147483647 h 278"/>
              <a:gd name="T20" fmla="*/ 2147483647 w 202"/>
              <a:gd name="T21" fmla="*/ 2147483647 h 278"/>
              <a:gd name="T22" fmla="*/ 2147483647 w 202"/>
              <a:gd name="T23" fmla="*/ 2147483647 h 278"/>
              <a:gd name="T24" fmla="*/ 2147483647 w 202"/>
              <a:gd name="T25" fmla="*/ 2147483647 h 278"/>
              <a:gd name="T26" fmla="*/ 2147483647 w 202"/>
              <a:gd name="T27" fmla="*/ 2147483647 h 278"/>
              <a:gd name="T28" fmla="*/ 2147483647 w 202"/>
              <a:gd name="T29" fmla="*/ 2147483647 h 278"/>
              <a:gd name="T30" fmla="*/ 0 w 202"/>
              <a:gd name="T31" fmla="*/ 0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2"/>
              <a:gd name="T49" fmla="*/ 0 h 278"/>
              <a:gd name="T50" fmla="*/ 202 w 202"/>
              <a:gd name="T51" fmla="*/ 278 h 2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2" h="278">
                <a:moveTo>
                  <a:pt x="0" y="0"/>
                </a:moveTo>
                <a:lnTo>
                  <a:pt x="56" y="32"/>
                </a:lnTo>
                <a:lnTo>
                  <a:pt x="71" y="93"/>
                </a:lnTo>
                <a:lnTo>
                  <a:pt x="94" y="110"/>
                </a:lnTo>
                <a:lnTo>
                  <a:pt x="109" y="84"/>
                </a:lnTo>
                <a:lnTo>
                  <a:pt x="120" y="126"/>
                </a:lnTo>
                <a:lnTo>
                  <a:pt x="202" y="126"/>
                </a:lnTo>
                <a:lnTo>
                  <a:pt x="184" y="187"/>
                </a:lnTo>
                <a:lnTo>
                  <a:pt x="144" y="196"/>
                </a:lnTo>
                <a:lnTo>
                  <a:pt x="110" y="275"/>
                </a:lnTo>
                <a:lnTo>
                  <a:pt x="72" y="278"/>
                </a:lnTo>
                <a:lnTo>
                  <a:pt x="89" y="248"/>
                </a:lnTo>
                <a:lnTo>
                  <a:pt x="39" y="192"/>
                </a:lnTo>
                <a:lnTo>
                  <a:pt x="79" y="142"/>
                </a:lnTo>
                <a:lnTo>
                  <a:pt x="72" y="100"/>
                </a:lnTo>
                <a:lnTo>
                  <a:pt x="0" y="0"/>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51" name="Freeform 113"/>
          <p:cNvSpPr>
            <a:spLocks noChangeAspect="1"/>
          </p:cNvSpPr>
          <p:nvPr/>
        </p:nvSpPr>
        <p:spPr bwMode="gray">
          <a:xfrm>
            <a:off x="2481268" y="3451225"/>
            <a:ext cx="84137" cy="95250"/>
          </a:xfrm>
          <a:custGeom>
            <a:avLst/>
            <a:gdLst>
              <a:gd name="T0" fmla="*/ 0 w 138"/>
              <a:gd name="T1" fmla="*/ 2147483647 h 144"/>
              <a:gd name="T2" fmla="*/ 2147483647 w 138"/>
              <a:gd name="T3" fmla="*/ 2147483647 h 144"/>
              <a:gd name="T4" fmla="*/ 2147483647 w 138"/>
              <a:gd name="T5" fmla="*/ 2147483647 h 144"/>
              <a:gd name="T6" fmla="*/ 2147483647 w 138"/>
              <a:gd name="T7" fmla="*/ 0 h 144"/>
              <a:gd name="T8" fmla="*/ 2147483647 w 138"/>
              <a:gd name="T9" fmla="*/ 2147483647 h 144"/>
              <a:gd name="T10" fmla="*/ 0 w 138"/>
              <a:gd name="T11" fmla="*/ 2147483647 h 144"/>
              <a:gd name="T12" fmla="*/ 0 60000 65536"/>
              <a:gd name="T13" fmla="*/ 0 60000 65536"/>
              <a:gd name="T14" fmla="*/ 0 60000 65536"/>
              <a:gd name="T15" fmla="*/ 0 60000 65536"/>
              <a:gd name="T16" fmla="*/ 0 60000 65536"/>
              <a:gd name="T17" fmla="*/ 0 60000 65536"/>
              <a:gd name="T18" fmla="*/ 0 w 138"/>
              <a:gd name="T19" fmla="*/ 0 h 144"/>
              <a:gd name="T20" fmla="*/ 138 w 138"/>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38" h="144">
                <a:moveTo>
                  <a:pt x="0" y="72"/>
                </a:moveTo>
                <a:lnTo>
                  <a:pt x="55" y="140"/>
                </a:lnTo>
                <a:lnTo>
                  <a:pt x="127" y="144"/>
                </a:lnTo>
                <a:lnTo>
                  <a:pt x="138" y="0"/>
                </a:lnTo>
                <a:lnTo>
                  <a:pt x="88" y="6"/>
                </a:lnTo>
                <a:lnTo>
                  <a:pt x="0" y="72"/>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52" name="Freeform 114"/>
          <p:cNvSpPr>
            <a:spLocks noChangeAspect="1"/>
          </p:cNvSpPr>
          <p:nvPr/>
        </p:nvSpPr>
        <p:spPr bwMode="gray">
          <a:xfrm>
            <a:off x="4437065" y="1811343"/>
            <a:ext cx="546100" cy="479425"/>
          </a:xfrm>
          <a:custGeom>
            <a:avLst/>
            <a:gdLst>
              <a:gd name="T0" fmla="*/ 2147483647 w 897"/>
              <a:gd name="T1" fmla="*/ 2147483647 h 719"/>
              <a:gd name="T2" fmla="*/ 2147483647 w 897"/>
              <a:gd name="T3" fmla="*/ 2147483647 h 719"/>
              <a:gd name="T4" fmla="*/ 2147483647 w 897"/>
              <a:gd name="T5" fmla="*/ 2147483647 h 719"/>
              <a:gd name="T6" fmla="*/ 2147483647 w 897"/>
              <a:gd name="T7" fmla="*/ 2147483647 h 719"/>
              <a:gd name="T8" fmla="*/ 2147483647 w 897"/>
              <a:gd name="T9" fmla="*/ 2147483647 h 719"/>
              <a:gd name="T10" fmla="*/ 2147483647 w 897"/>
              <a:gd name="T11" fmla="*/ 2147483647 h 719"/>
              <a:gd name="T12" fmla="*/ 2147483647 w 897"/>
              <a:gd name="T13" fmla="*/ 2147483647 h 719"/>
              <a:gd name="T14" fmla="*/ 2147483647 w 897"/>
              <a:gd name="T15" fmla="*/ 2147483647 h 719"/>
              <a:gd name="T16" fmla="*/ 2147483647 w 897"/>
              <a:gd name="T17" fmla="*/ 2147483647 h 719"/>
              <a:gd name="T18" fmla="*/ 2147483647 w 897"/>
              <a:gd name="T19" fmla="*/ 2147483647 h 719"/>
              <a:gd name="T20" fmla="*/ 2147483647 w 897"/>
              <a:gd name="T21" fmla="*/ 2147483647 h 719"/>
              <a:gd name="T22" fmla="*/ 2147483647 w 897"/>
              <a:gd name="T23" fmla="*/ 2147483647 h 719"/>
              <a:gd name="T24" fmla="*/ 2147483647 w 897"/>
              <a:gd name="T25" fmla="*/ 2147483647 h 719"/>
              <a:gd name="T26" fmla="*/ 2147483647 w 897"/>
              <a:gd name="T27" fmla="*/ 2147483647 h 719"/>
              <a:gd name="T28" fmla="*/ 2147483647 w 897"/>
              <a:gd name="T29" fmla="*/ 2147483647 h 719"/>
              <a:gd name="T30" fmla="*/ 2147483647 w 897"/>
              <a:gd name="T31" fmla="*/ 2147483647 h 719"/>
              <a:gd name="T32" fmla="*/ 2147483647 w 897"/>
              <a:gd name="T33" fmla="*/ 2147483647 h 719"/>
              <a:gd name="T34" fmla="*/ 2147483647 w 897"/>
              <a:gd name="T35" fmla="*/ 2147483647 h 719"/>
              <a:gd name="T36" fmla="*/ 2147483647 w 897"/>
              <a:gd name="T37" fmla="*/ 2147483647 h 719"/>
              <a:gd name="T38" fmla="*/ 2147483647 w 897"/>
              <a:gd name="T39" fmla="*/ 2147483647 h 719"/>
              <a:gd name="T40" fmla="*/ 2147483647 w 897"/>
              <a:gd name="T41" fmla="*/ 2147483647 h 719"/>
              <a:gd name="T42" fmla="*/ 2147483647 w 897"/>
              <a:gd name="T43" fmla="*/ 2147483647 h 719"/>
              <a:gd name="T44" fmla="*/ 2147483647 w 897"/>
              <a:gd name="T45" fmla="*/ 2147483647 h 719"/>
              <a:gd name="T46" fmla="*/ 2147483647 w 897"/>
              <a:gd name="T47" fmla="*/ 2147483647 h 719"/>
              <a:gd name="T48" fmla="*/ 2147483647 w 897"/>
              <a:gd name="T49" fmla="*/ 2147483647 h 719"/>
              <a:gd name="T50" fmla="*/ 2147483647 w 897"/>
              <a:gd name="T51" fmla="*/ 2147483647 h 719"/>
              <a:gd name="T52" fmla="*/ 2147483647 w 897"/>
              <a:gd name="T53" fmla="*/ 2147483647 h 719"/>
              <a:gd name="T54" fmla="*/ 2147483647 w 897"/>
              <a:gd name="T55" fmla="*/ 2147483647 h 719"/>
              <a:gd name="T56" fmla="*/ 2147483647 w 897"/>
              <a:gd name="T57" fmla="*/ 2147483647 h 719"/>
              <a:gd name="T58" fmla="*/ 2147483647 w 897"/>
              <a:gd name="T59" fmla="*/ 2147483647 h 719"/>
              <a:gd name="T60" fmla="*/ 2147483647 w 897"/>
              <a:gd name="T61" fmla="*/ 2147483647 h 719"/>
              <a:gd name="T62" fmla="*/ 2147483647 w 897"/>
              <a:gd name="T63" fmla="*/ 2147483647 h 719"/>
              <a:gd name="T64" fmla="*/ 2147483647 w 897"/>
              <a:gd name="T65" fmla="*/ 2147483647 h 719"/>
              <a:gd name="T66" fmla="*/ 2147483647 w 897"/>
              <a:gd name="T67" fmla="*/ 2147483647 h 719"/>
              <a:gd name="T68" fmla="*/ 2147483647 w 897"/>
              <a:gd name="T69" fmla="*/ 2147483647 h 719"/>
              <a:gd name="T70" fmla="*/ 2147483647 w 897"/>
              <a:gd name="T71" fmla="*/ 2147483647 h 719"/>
              <a:gd name="T72" fmla="*/ 2147483647 w 897"/>
              <a:gd name="T73" fmla="*/ 2147483647 h 719"/>
              <a:gd name="T74" fmla="*/ 2147483647 w 897"/>
              <a:gd name="T75" fmla="*/ 2147483647 h 719"/>
              <a:gd name="T76" fmla="*/ 2147483647 w 897"/>
              <a:gd name="T77" fmla="*/ 2147483647 h 719"/>
              <a:gd name="T78" fmla="*/ 2147483647 w 897"/>
              <a:gd name="T79" fmla="*/ 2147483647 h 719"/>
              <a:gd name="T80" fmla="*/ 0 w 897"/>
              <a:gd name="T81" fmla="*/ 2147483647 h 7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97"/>
              <a:gd name="T124" fmla="*/ 0 h 719"/>
              <a:gd name="T125" fmla="*/ 897 w 897"/>
              <a:gd name="T126" fmla="*/ 719 h 7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97" h="719">
                <a:moveTo>
                  <a:pt x="0" y="538"/>
                </a:moveTo>
                <a:lnTo>
                  <a:pt x="2" y="568"/>
                </a:lnTo>
                <a:lnTo>
                  <a:pt x="84" y="548"/>
                </a:lnTo>
                <a:lnTo>
                  <a:pt x="87" y="560"/>
                </a:lnTo>
                <a:lnTo>
                  <a:pt x="1" y="581"/>
                </a:lnTo>
                <a:lnTo>
                  <a:pt x="22" y="592"/>
                </a:lnTo>
                <a:lnTo>
                  <a:pt x="13" y="631"/>
                </a:lnTo>
                <a:lnTo>
                  <a:pt x="71" y="598"/>
                </a:lnTo>
                <a:lnTo>
                  <a:pt x="9" y="653"/>
                </a:lnTo>
                <a:lnTo>
                  <a:pt x="44" y="653"/>
                </a:lnTo>
                <a:lnTo>
                  <a:pt x="22" y="699"/>
                </a:lnTo>
                <a:lnTo>
                  <a:pt x="109" y="719"/>
                </a:lnTo>
                <a:lnTo>
                  <a:pt x="177" y="674"/>
                </a:lnTo>
                <a:lnTo>
                  <a:pt x="191" y="632"/>
                </a:lnTo>
                <a:lnTo>
                  <a:pt x="213" y="674"/>
                </a:lnTo>
                <a:lnTo>
                  <a:pt x="253" y="622"/>
                </a:lnTo>
                <a:lnTo>
                  <a:pt x="246" y="577"/>
                </a:lnTo>
                <a:lnTo>
                  <a:pt x="264" y="556"/>
                </a:lnTo>
                <a:lnTo>
                  <a:pt x="246" y="535"/>
                </a:lnTo>
                <a:lnTo>
                  <a:pt x="248" y="433"/>
                </a:lnTo>
                <a:lnTo>
                  <a:pt x="313" y="408"/>
                </a:lnTo>
                <a:lnTo>
                  <a:pt x="300" y="376"/>
                </a:lnTo>
                <a:lnTo>
                  <a:pt x="328" y="298"/>
                </a:lnTo>
                <a:lnTo>
                  <a:pt x="389" y="241"/>
                </a:lnTo>
                <a:lnTo>
                  <a:pt x="401" y="193"/>
                </a:lnTo>
                <a:lnTo>
                  <a:pt x="444" y="184"/>
                </a:lnTo>
                <a:lnTo>
                  <a:pt x="457" y="155"/>
                </a:lnTo>
                <a:lnTo>
                  <a:pt x="521" y="162"/>
                </a:lnTo>
                <a:lnTo>
                  <a:pt x="522" y="123"/>
                </a:lnTo>
                <a:lnTo>
                  <a:pt x="538" y="123"/>
                </a:lnTo>
                <a:lnTo>
                  <a:pt x="563" y="106"/>
                </a:lnTo>
                <a:lnTo>
                  <a:pt x="603" y="140"/>
                </a:lnTo>
                <a:lnTo>
                  <a:pt x="675" y="147"/>
                </a:lnTo>
                <a:lnTo>
                  <a:pt x="717" y="125"/>
                </a:lnTo>
                <a:lnTo>
                  <a:pt x="729" y="78"/>
                </a:lnTo>
                <a:lnTo>
                  <a:pt x="797" y="65"/>
                </a:lnTo>
                <a:lnTo>
                  <a:pt x="834" y="83"/>
                </a:lnTo>
                <a:lnTo>
                  <a:pt x="830" y="123"/>
                </a:lnTo>
                <a:lnTo>
                  <a:pt x="894" y="78"/>
                </a:lnTo>
                <a:lnTo>
                  <a:pt x="851" y="85"/>
                </a:lnTo>
                <a:lnTo>
                  <a:pt x="862" y="73"/>
                </a:lnTo>
                <a:lnTo>
                  <a:pt x="818" y="61"/>
                </a:lnTo>
                <a:lnTo>
                  <a:pt x="897" y="39"/>
                </a:lnTo>
                <a:lnTo>
                  <a:pt x="834" y="12"/>
                </a:lnTo>
                <a:lnTo>
                  <a:pt x="793" y="39"/>
                </a:lnTo>
                <a:lnTo>
                  <a:pt x="815" y="3"/>
                </a:lnTo>
                <a:lnTo>
                  <a:pt x="782" y="0"/>
                </a:lnTo>
                <a:lnTo>
                  <a:pt x="760" y="39"/>
                </a:lnTo>
                <a:lnTo>
                  <a:pt x="749" y="43"/>
                </a:lnTo>
                <a:lnTo>
                  <a:pt x="749" y="8"/>
                </a:lnTo>
                <a:lnTo>
                  <a:pt x="691" y="65"/>
                </a:lnTo>
                <a:lnTo>
                  <a:pt x="722" y="13"/>
                </a:lnTo>
                <a:lnTo>
                  <a:pt x="691" y="5"/>
                </a:lnTo>
                <a:lnTo>
                  <a:pt x="630" y="68"/>
                </a:lnTo>
                <a:lnTo>
                  <a:pt x="571" y="48"/>
                </a:lnTo>
                <a:lnTo>
                  <a:pt x="587" y="83"/>
                </a:lnTo>
                <a:lnTo>
                  <a:pt x="563" y="65"/>
                </a:lnTo>
                <a:lnTo>
                  <a:pt x="522" y="107"/>
                </a:lnTo>
                <a:lnTo>
                  <a:pt x="527" y="72"/>
                </a:lnTo>
                <a:lnTo>
                  <a:pt x="505" y="103"/>
                </a:lnTo>
                <a:lnTo>
                  <a:pt x="487" y="81"/>
                </a:lnTo>
                <a:lnTo>
                  <a:pt x="500" y="112"/>
                </a:lnTo>
                <a:lnTo>
                  <a:pt x="453" y="99"/>
                </a:lnTo>
                <a:lnTo>
                  <a:pt x="440" y="142"/>
                </a:lnTo>
                <a:lnTo>
                  <a:pt x="398" y="158"/>
                </a:lnTo>
                <a:lnTo>
                  <a:pt x="437" y="161"/>
                </a:lnTo>
                <a:lnTo>
                  <a:pt x="366" y="182"/>
                </a:lnTo>
                <a:lnTo>
                  <a:pt x="352" y="213"/>
                </a:lnTo>
                <a:lnTo>
                  <a:pt x="374" y="213"/>
                </a:lnTo>
                <a:lnTo>
                  <a:pt x="287" y="263"/>
                </a:lnTo>
                <a:lnTo>
                  <a:pt x="254" y="348"/>
                </a:lnTo>
                <a:lnTo>
                  <a:pt x="160" y="419"/>
                </a:lnTo>
                <a:lnTo>
                  <a:pt x="177" y="438"/>
                </a:lnTo>
                <a:lnTo>
                  <a:pt x="218" y="425"/>
                </a:lnTo>
                <a:lnTo>
                  <a:pt x="122" y="446"/>
                </a:lnTo>
                <a:lnTo>
                  <a:pt x="71" y="476"/>
                </a:lnTo>
                <a:lnTo>
                  <a:pt x="84" y="491"/>
                </a:lnTo>
                <a:lnTo>
                  <a:pt x="46" y="491"/>
                </a:lnTo>
                <a:lnTo>
                  <a:pt x="50" y="513"/>
                </a:lnTo>
                <a:lnTo>
                  <a:pt x="4" y="513"/>
                </a:lnTo>
                <a:lnTo>
                  <a:pt x="46" y="526"/>
                </a:lnTo>
                <a:lnTo>
                  <a:pt x="0" y="538"/>
                </a:lnTo>
                <a:close/>
              </a:path>
            </a:pathLst>
          </a:custGeom>
          <a:solidFill>
            <a:srgbClr val="99CC00"/>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53" name="Freeform 115"/>
          <p:cNvSpPr>
            <a:spLocks noChangeAspect="1"/>
          </p:cNvSpPr>
          <p:nvPr/>
        </p:nvSpPr>
        <p:spPr bwMode="gray">
          <a:xfrm>
            <a:off x="5618165" y="2908301"/>
            <a:ext cx="354012" cy="331788"/>
          </a:xfrm>
          <a:custGeom>
            <a:avLst/>
            <a:gdLst>
              <a:gd name="T0" fmla="*/ 0 w 582"/>
              <a:gd name="T1" fmla="*/ 2147483647 h 505"/>
              <a:gd name="T2" fmla="*/ 2147483647 w 582"/>
              <a:gd name="T3" fmla="*/ 2147483647 h 505"/>
              <a:gd name="T4" fmla="*/ 2147483647 w 582"/>
              <a:gd name="T5" fmla="*/ 2147483647 h 505"/>
              <a:gd name="T6" fmla="*/ 2147483647 w 582"/>
              <a:gd name="T7" fmla="*/ 2147483647 h 505"/>
              <a:gd name="T8" fmla="*/ 2147483647 w 582"/>
              <a:gd name="T9" fmla="*/ 2147483647 h 505"/>
              <a:gd name="T10" fmla="*/ 2147483647 w 582"/>
              <a:gd name="T11" fmla="*/ 2147483647 h 505"/>
              <a:gd name="T12" fmla="*/ 2147483647 w 582"/>
              <a:gd name="T13" fmla="*/ 2147483647 h 505"/>
              <a:gd name="T14" fmla="*/ 2147483647 w 582"/>
              <a:gd name="T15" fmla="*/ 2147483647 h 505"/>
              <a:gd name="T16" fmla="*/ 2147483647 w 582"/>
              <a:gd name="T17" fmla="*/ 2147483647 h 505"/>
              <a:gd name="T18" fmla="*/ 2147483647 w 582"/>
              <a:gd name="T19" fmla="*/ 2147483647 h 505"/>
              <a:gd name="T20" fmla="*/ 2147483647 w 582"/>
              <a:gd name="T21" fmla="*/ 2147483647 h 505"/>
              <a:gd name="T22" fmla="*/ 2147483647 w 582"/>
              <a:gd name="T23" fmla="*/ 0 h 505"/>
              <a:gd name="T24" fmla="*/ 2147483647 w 582"/>
              <a:gd name="T25" fmla="*/ 2147483647 h 505"/>
              <a:gd name="T26" fmla="*/ 2147483647 w 582"/>
              <a:gd name="T27" fmla="*/ 2147483647 h 505"/>
              <a:gd name="T28" fmla="*/ 2147483647 w 582"/>
              <a:gd name="T29" fmla="*/ 2147483647 h 505"/>
              <a:gd name="T30" fmla="*/ 2147483647 w 582"/>
              <a:gd name="T31" fmla="*/ 2147483647 h 505"/>
              <a:gd name="T32" fmla="*/ 2147483647 w 582"/>
              <a:gd name="T33" fmla="*/ 2147483647 h 505"/>
              <a:gd name="T34" fmla="*/ 2147483647 w 582"/>
              <a:gd name="T35" fmla="*/ 2147483647 h 505"/>
              <a:gd name="T36" fmla="*/ 2147483647 w 582"/>
              <a:gd name="T37" fmla="*/ 2147483647 h 505"/>
              <a:gd name="T38" fmla="*/ 2147483647 w 582"/>
              <a:gd name="T39" fmla="*/ 2147483647 h 505"/>
              <a:gd name="T40" fmla="*/ 2147483647 w 582"/>
              <a:gd name="T41" fmla="*/ 2147483647 h 505"/>
              <a:gd name="T42" fmla="*/ 2147483647 w 582"/>
              <a:gd name="T43" fmla="*/ 2147483647 h 505"/>
              <a:gd name="T44" fmla="*/ 2147483647 w 582"/>
              <a:gd name="T45" fmla="*/ 2147483647 h 505"/>
              <a:gd name="T46" fmla="*/ 2147483647 w 582"/>
              <a:gd name="T47" fmla="*/ 2147483647 h 505"/>
              <a:gd name="T48" fmla="*/ 2147483647 w 582"/>
              <a:gd name="T49" fmla="*/ 2147483647 h 505"/>
              <a:gd name="T50" fmla="*/ 2147483647 w 582"/>
              <a:gd name="T51" fmla="*/ 2147483647 h 505"/>
              <a:gd name="T52" fmla="*/ 2147483647 w 582"/>
              <a:gd name="T53" fmla="*/ 2147483647 h 505"/>
              <a:gd name="T54" fmla="*/ 2147483647 w 582"/>
              <a:gd name="T55" fmla="*/ 2147483647 h 505"/>
              <a:gd name="T56" fmla="*/ 0 w 582"/>
              <a:gd name="T57" fmla="*/ 2147483647 h 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2"/>
              <a:gd name="T88" fmla="*/ 0 h 505"/>
              <a:gd name="T89" fmla="*/ 582 w 582"/>
              <a:gd name="T90" fmla="*/ 505 h 50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2" h="505">
                <a:moveTo>
                  <a:pt x="0" y="277"/>
                </a:moveTo>
                <a:lnTo>
                  <a:pt x="55" y="295"/>
                </a:lnTo>
                <a:lnTo>
                  <a:pt x="182" y="277"/>
                </a:lnTo>
                <a:lnTo>
                  <a:pt x="206" y="226"/>
                </a:lnTo>
                <a:lnTo>
                  <a:pt x="292" y="198"/>
                </a:lnTo>
                <a:lnTo>
                  <a:pt x="300" y="155"/>
                </a:lnTo>
                <a:lnTo>
                  <a:pt x="329" y="143"/>
                </a:lnTo>
                <a:lnTo>
                  <a:pt x="316" y="121"/>
                </a:lnTo>
                <a:lnTo>
                  <a:pt x="347" y="118"/>
                </a:lnTo>
                <a:lnTo>
                  <a:pt x="370" y="74"/>
                </a:lnTo>
                <a:lnTo>
                  <a:pt x="360" y="32"/>
                </a:lnTo>
                <a:lnTo>
                  <a:pt x="475" y="0"/>
                </a:lnTo>
                <a:lnTo>
                  <a:pt x="582" y="65"/>
                </a:lnTo>
                <a:lnTo>
                  <a:pt x="552" y="92"/>
                </a:lnTo>
                <a:lnTo>
                  <a:pt x="453" y="92"/>
                </a:lnTo>
                <a:lnTo>
                  <a:pt x="455" y="149"/>
                </a:lnTo>
                <a:lnTo>
                  <a:pt x="500" y="184"/>
                </a:lnTo>
                <a:lnTo>
                  <a:pt x="473" y="203"/>
                </a:lnTo>
                <a:lnTo>
                  <a:pt x="480" y="235"/>
                </a:lnTo>
                <a:lnTo>
                  <a:pt x="378" y="351"/>
                </a:lnTo>
                <a:lnTo>
                  <a:pt x="331" y="347"/>
                </a:lnTo>
                <a:lnTo>
                  <a:pt x="300" y="376"/>
                </a:lnTo>
                <a:lnTo>
                  <a:pt x="354" y="482"/>
                </a:lnTo>
                <a:lnTo>
                  <a:pt x="276" y="482"/>
                </a:lnTo>
                <a:lnTo>
                  <a:pt x="247" y="505"/>
                </a:lnTo>
                <a:lnTo>
                  <a:pt x="189" y="441"/>
                </a:lnTo>
                <a:lnTo>
                  <a:pt x="28" y="453"/>
                </a:lnTo>
                <a:lnTo>
                  <a:pt x="82" y="380"/>
                </a:lnTo>
                <a:lnTo>
                  <a:pt x="0" y="277"/>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54" name="Freeform 116"/>
          <p:cNvSpPr>
            <a:spLocks noChangeAspect="1"/>
          </p:cNvSpPr>
          <p:nvPr/>
        </p:nvSpPr>
        <p:spPr bwMode="gray">
          <a:xfrm>
            <a:off x="2573342" y="3573463"/>
            <a:ext cx="119062" cy="55562"/>
          </a:xfrm>
          <a:custGeom>
            <a:avLst/>
            <a:gdLst>
              <a:gd name="T0" fmla="*/ 0 w 196"/>
              <a:gd name="T1" fmla="*/ 2147483647 h 87"/>
              <a:gd name="T2" fmla="*/ 2147483647 w 196"/>
              <a:gd name="T3" fmla="*/ 0 h 87"/>
              <a:gd name="T4" fmla="*/ 2147483647 w 196"/>
              <a:gd name="T5" fmla="*/ 2147483647 h 87"/>
              <a:gd name="T6" fmla="*/ 2147483647 w 196"/>
              <a:gd name="T7" fmla="*/ 2147483647 h 87"/>
              <a:gd name="T8" fmla="*/ 2147483647 w 196"/>
              <a:gd name="T9" fmla="*/ 2147483647 h 87"/>
              <a:gd name="T10" fmla="*/ 2147483647 w 196"/>
              <a:gd name="T11" fmla="*/ 2147483647 h 87"/>
              <a:gd name="T12" fmla="*/ 2147483647 w 196"/>
              <a:gd name="T13" fmla="*/ 2147483647 h 87"/>
              <a:gd name="T14" fmla="*/ 2147483647 w 196"/>
              <a:gd name="T15" fmla="*/ 2147483647 h 87"/>
              <a:gd name="T16" fmla="*/ 2147483647 w 196"/>
              <a:gd name="T17" fmla="*/ 2147483647 h 87"/>
              <a:gd name="T18" fmla="*/ 2147483647 w 196"/>
              <a:gd name="T19" fmla="*/ 2147483647 h 87"/>
              <a:gd name="T20" fmla="*/ 2147483647 w 196"/>
              <a:gd name="T21" fmla="*/ 2147483647 h 87"/>
              <a:gd name="T22" fmla="*/ 0 w 196"/>
              <a:gd name="T23" fmla="*/ 2147483647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
              <a:gd name="T37" fmla="*/ 0 h 87"/>
              <a:gd name="T38" fmla="*/ 196 w 196"/>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 h="87">
                <a:moveTo>
                  <a:pt x="0" y="46"/>
                </a:moveTo>
                <a:lnTo>
                  <a:pt x="16" y="0"/>
                </a:lnTo>
                <a:lnTo>
                  <a:pt x="58" y="28"/>
                </a:lnTo>
                <a:lnTo>
                  <a:pt x="132" y="1"/>
                </a:lnTo>
                <a:lnTo>
                  <a:pt x="196" y="34"/>
                </a:lnTo>
                <a:lnTo>
                  <a:pt x="179" y="84"/>
                </a:lnTo>
                <a:lnTo>
                  <a:pt x="174" y="43"/>
                </a:lnTo>
                <a:lnTo>
                  <a:pt x="132" y="27"/>
                </a:lnTo>
                <a:lnTo>
                  <a:pt x="92" y="52"/>
                </a:lnTo>
                <a:lnTo>
                  <a:pt x="102" y="76"/>
                </a:lnTo>
                <a:lnTo>
                  <a:pt x="84" y="87"/>
                </a:lnTo>
                <a:lnTo>
                  <a:pt x="0" y="46"/>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55" name="Freeform 117"/>
          <p:cNvSpPr>
            <a:spLocks noChangeAspect="1"/>
          </p:cNvSpPr>
          <p:nvPr/>
        </p:nvSpPr>
        <p:spPr bwMode="gray">
          <a:xfrm>
            <a:off x="7315200" y="3856043"/>
            <a:ext cx="211138" cy="174625"/>
          </a:xfrm>
          <a:custGeom>
            <a:avLst/>
            <a:gdLst>
              <a:gd name="T0" fmla="*/ 0 w 343"/>
              <a:gd name="T1" fmla="*/ 0 h 268"/>
              <a:gd name="T2" fmla="*/ 2147483647 w 343"/>
              <a:gd name="T3" fmla="*/ 2147483647 h 268"/>
              <a:gd name="T4" fmla="*/ 2147483647 w 343"/>
              <a:gd name="T5" fmla="*/ 2147483647 h 268"/>
              <a:gd name="T6" fmla="*/ 2147483647 w 343"/>
              <a:gd name="T7" fmla="*/ 2147483647 h 268"/>
              <a:gd name="T8" fmla="*/ 2147483647 w 343"/>
              <a:gd name="T9" fmla="*/ 2147483647 h 268"/>
              <a:gd name="T10" fmla="*/ 2147483647 w 343"/>
              <a:gd name="T11" fmla="*/ 2147483647 h 268"/>
              <a:gd name="T12" fmla="*/ 2147483647 w 343"/>
              <a:gd name="T13" fmla="*/ 2147483647 h 268"/>
              <a:gd name="T14" fmla="*/ 2147483647 w 343"/>
              <a:gd name="T15" fmla="*/ 2147483647 h 268"/>
              <a:gd name="T16" fmla="*/ 2147483647 w 343"/>
              <a:gd name="T17" fmla="*/ 2147483647 h 268"/>
              <a:gd name="T18" fmla="*/ 2147483647 w 343"/>
              <a:gd name="T19" fmla="*/ 2147483647 h 268"/>
              <a:gd name="T20" fmla="*/ 2147483647 w 343"/>
              <a:gd name="T21" fmla="*/ 2147483647 h 268"/>
              <a:gd name="T22" fmla="*/ 0 w 343"/>
              <a:gd name="T23" fmla="*/ 0 h 2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3"/>
              <a:gd name="T37" fmla="*/ 0 h 268"/>
              <a:gd name="T38" fmla="*/ 343 w 343"/>
              <a:gd name="T39" fmla="*/ 268 h 2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3" h="268">
                <a:moveTo>
                  <a:pt x="0" y="0"/>
                </a:moveTo>
                <a:lnTo>
                  <a:pt x="5" y="224"/>
                </a:lnTo>
                <a:lnTo>
                  <a:pt x="61" y="231"/>
                </a:lnTo>
                <a:lnTo>
                  <a:pt x="116" y="170"/>
                </a:lnTo>
                <a:lnTo>
                  <a:pt x="178" y="197"/>
                </a:lnTo>
                <a:lnTo>
                  <a:pt x="235" y="257"/>
                </a:lnTo>
                <a:lnTo>
                  <a:pt x="343" y="268"/>
                </a:lnTo>
                <a:lnTo>
                  <a:pt x="220" y="167"/>
                </a:lnTo>
                <a:lnTo>
                  <a:pt x="228" y="120"/>
                </a:lnTo>
                <a:lnTo>
                  <a:pt x="170" y="103"/>
                </a:lnTo>
                <a:lnTo>
                  <a:pt x="115" y="40"/>
                </a:lnTo>
                <a:lnTo>
                  <a:pt x="0" y="0"/>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56" name="Freeform 118"/>
          <p:cNvSpPr>
            <a:spLocks noChangeAspect="1"/>
          </p:cNvSpPr>
          <p:nvPr/>
        </p:nvSpPr>
        <p:spPr bwMode="gray">
          <a:xfrm>
            <a:off x="7469193" y="3892550"/>
            <a:ext cx="90487" cy="46038"/>
          </a:xfrm>
          <a:custGeom>
            <a:avLst/>
            <a:gdLst>
              <a:gd name="T0" fmla="*/ 0 w 143"/>
              <a:gd name="T1" fmla="*/ 2147483647 h 71"/>
              <a:gd name="T2" fmla="*/ 2147483647 w 143"/>
              <a:gd name="T3" fmla="*/ 2147483647 h 71"/>
              <a:gd name="T4" fmla="*/ 2147483647 w 143"/>
              <a:gd name="T5" fmla="*/ 2147483647 h 71"/>
              <a:gd name="T6" fmla="*/ 2147483647 w 143"/>
              <a:gd name="T7" fmla="*/ 0 h 71"/>
              <a:gd name="T8" fmla="*/ 2147483647 w 143"/>
              <a:gd name="T9" fmla="*/ 2147483647 h 71"/>
              <a:gd name="T10" fmla="*/ 0 w 143"/>
              <a:gd name="T11" fmla="*/ 2147483647 h 71"/>
              <a:gd name="T12" fmla="*/ 0 60000 65536"/>
              <a:gd name="T13" fmla="*/ 0 60000 65536"/>
              <a:gd name="T14" fmla="*/ 0 60000 65536"/>
              <a:gd name="T15" fmla="*/ 0 60000 65536"/>
              <a:gd name="T16" fmla="*/ 0 60000 65536"/>
              <a:gd name="T17" fmla="*/ 0 60000 65536"/>
              <a:gd name="T18" fmla="*/ 0 w 143"/>
              <a:gd name="T19" fmla="*/ 0 h 71"/>
              <a:gd name="T20" fmla="*/ 143 w 143"/>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143" h="71">
                <a:moveTo>
                  <a:pt x="0" y="47"/>
                </a:moveTo>
                <a:lnTo>
                  <a:pt x="84" y="71"/>
                </a:lnTo>
                <a:lnTo>
                  <a:pt x="143" y="22"/>
                </a:lnTo>
                <a:lnTo>
                  <a:pt x="119" y="0"/>
                </a:lnTo>
                <a:lnTo>
                  <a:pt x="101" y="28"/>
                </a:lnTo>
                <a:lnTo>
                  <a:pt x="0" y="47"/>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57" name="Freeform 119"/>
          <p:cNvSpPr>
            <a:spLocks noChangeAspect="1"/>
          </p:cNvSpPr>
          <p:nvPr/>
        </p:nvSpPr>
        <p:spPr bwMode="gray">
          <a:xfrm>
            <a:off x="7521575" y="3857625"/>
            <a:ext cx="46038" cy="44450"/>
          </a:xfrm>
          <a:custGeom>
            <a:avLst/>
            <a:gdLst>
              <a:gd name="T0" fmla="*/ 0 w 74"/>
              <a:gd name="T1" fmla="*/ 0 h 68"/>
              <a:gd name="T2" fmla="*/ 2147483647 w 74"/>
              <a:gd name="T3" fmla="*/ 2147483647 h 68"/>
              <a:gd name="T4" fmla="*/ 2147483647 w 74"/>
              <a:gd name="T5" fmla="*/ 2147483647 h 68"/>
              <a:gd name="T6" fmla="*/ 2147483647 w 74"/>
              <a:gd name="T7" fmla="*/ 2147483647 h 68"/>
              <a:gd name="T8" fmla="*/ 0 w 74"/>
              <a:gd name="T9" fmla="*/ 0 h 68"/>
              <a:gd name="T10" fmla="*/ 0 60000 65536"/>
              <a:gd name="T11" fmla="*/ 0 60000 65536"/>
              <a:gd name="T12" fmla="*/ 0 60000 65536"/>
              <a:gd name="T13" fmla="*/ 0 60000 65536"/>
              <a:gd name="T14" fmla="*/ 0 60000 65536"/>
              <a:gd name="T15" fmla="*/ 0 w 74"/>
              <a:gd name="T16" fmla="*/ 0 h 68"/>
              <a:gd name="T17" fmla="*/ 74 w 74"/>
              <a:gd name="T18" fmla="*/ 68 h 68"/>
            </a:gdLst>
            <a:ahLst/>
            <a:cxnLst>
              <a:cxn ang="T10">
                <a:pos x="T0" y="T1"/>
              </a:cxn>
              <a:cxn ang="T11">
                <a:pos x="T2" y="T3"/>
              </a:cxn>
              <a:cxn ang="T12">
                <a:pos x="T4" y="T5"/>
              </a:cxn>
              <a:cxn ang="T13">
                <a:pos x="T6" y="T7"/>
              </a:cxn>
              <a:cxn ang="T14">
                <a:pos x="T8" y="T9"/>
              </a:cxn>
            </a:cxnLst>
            <a:rect l="T15" t="T16" r="T17" b="T18"/>
            <a:pathLst>
              <a:path w="74" h="68">
                <a:moveTo>
                  <a:pt x="0" y="0"/>
                </a:moveTo>
                <a:lnTo>
                  <a:pt x="56" y="31"/>
                </a:lnTo>
                <a:lnTo>
                  <a:pt x="74" y="68"/>
                </a:lnTo>
                <a:lnTo>
                  <a:pt x="73" y="41"/>
                </a:lnTo>
                <a:lnTo>
                  <a:pt x="0" y="0"/>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58" name="Freeform 120"/>
          <p:cNvSpPr>
            <a:spLocks noChangeAspect="1"/>
          </p:cNvSpPr>
          <p:nvPr/>
        </p:nvSpPr>
        <p:spPr bwMode="gray">
          <a:xfrm>
            <a:off x="3005138" y="4240213"/>
            <a:ext cx="169862" cy="195262"/>
          </a:xfrm>
          <a:custGeom>
            <a:avLst/>
            <a:gdLst>
              <a:gd name="T0" fmla="*/ 0 w 283"/>
              <a:gd name="T1" fmla="*/ 2147483647 h 295"/>
              <a:gd name="T2" fmla="*/ 2147483647 w 283"/>
              <a:gd name="T3" fmla="*/ 2147483647 h 295"/>
              <a:gd name="T4" fmla="*/ 2147483647 w 283"/>
              <a:gd name="T5" fmla="*/ 0 h 295"/>
              <a:gd name="T6" fmla="*/ 2147483647 w 283"/>
              <a:gd name="T7" fmla="*/ 2147483647 h 295"/>
              <a:gd name="T8" fmla="*/ 2147483647 w 283"/>
              <a:gd name="T9" fmla="*/ 2147483647 h 295"/>
              <a:gd name="T10" fmla="*/ 2147483647 w 283"/>
              <a:gd name="T11" fmla="*/ 2147483647 h 295"/>
              <a:gd name="T12" fmla="*/ 2147483647 w 283"/>
              <a:gd name="T13" fmla="*/ 2147483647 h 295"/>
              <a:gd name="T14" fmla="*/ 2147483647 w 283"/>
              <a:gd name="T15" fmla="*/ 2147483647 h 295"/>
              <a:gd name="T16" fmla="*/ 2147483647 w 283"/>
              <a:gd name="T17" fmla="*/ 2147483647 h 295"/>
              <a:gd name="T18" fmla="*/ 2147483647 w 283"/>
              <a:gd name="T19" fmla="*/ 2147483647 h 295"/>
              <a:gd name="T20" fmla="*/ 2147483647 w 283"/>
              <a:gd name="T21" fmla="*/ 2147483647 h 295"/>
              <a:gd name="T22" fmla="*/ 2147483647 w 283"/>
              <a:gd name="T23" fmla="*/ 2147483647 h 295"/>
              <a:gd name="T24" fmla="*/ 0 w 283"/>
              <a:gd name="T25" fmla="*/ 2147483647 h 2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3"/>
              <a:gd name="T40" fmla="*/ 0 h 295"/>
              <a:gd name="T41" fmla="*/ 283 w 283"/>
              <a:gd name="T42" fmla="*/ 295 h 2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3" h="295">
                <a:moveTo>
                  <a:pt x="0" y="110"/>
                </a:moveTo>
                <a:lnTo>
                  <a:pt x="21" y="17"/>
                </a:lnTo>
                <a:lnTo>
                  <a:pt x="123" y="0"/>
                </a:lnTo>
                <a:lnTo>
                  <a:pt x="157" y="32"/>
                </a:lnTo>
                <a:lnTo>
                  <a:pt x="166" y="101"/>
                </a:lnTo>
                <a:lnTo>
                  <a:pt x="238" y="114"/>
                </a:lnTo>
                <a:lnTo>
                  <a:pt x="248" y="161"/>
                </a:lnTo>
                <a:lnTo>
                  <a:pt x="283" y="170"/>
                </a:lnTo>
                <a:lnTo>
                  <a:pt x="277" y="232"/>
                </a:lnTo>
                <a:lnTo>
                  <a:pt x="241" y="295"/>
                </a:lnTo>
                <a:lnTo>
                  <a:pt x="147" y="290"/>
                </a:lnTo>
                <a:lnTo>
                  <a:pt x="167" y="220"/>
                </a:lnTo>
                <a:lnTo>
                  <a:pt x="0" y="110"/>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59" name="Freeform 121"/>
          <p:cNvSpPr>
            <a:spLocks noChangeAspect="1"/>
          </p:cNvSpPr>
          <p:nvPr/>
        </p:nvSpPr>
        <p:spPr bwMode="gray">
          <a:xfrm>
            <a:off x="2606675" y="3798892"/>
            <a:ext cx="266700" cy="414337"/>
          </a:xfrm>
          <a:custGeom>
            <a:avLst/>
            <a:gdLst>
              <a:gd name="T0" fmla="*/ 0 w 435"/>
              <a:gd name="T1" fmla="*/ 2147483647 h 627"/>
              <a:gd name="T2" fmla="*/ 2147483647 w 435"/>
              <a:gd name="T3" fmla="*/ 2147483647 h 627"/>
              <a:gd name="T4" fmla="*/ 2147483647 w 435"/>
              <a:gd name="T5" fmla="*/ 2147483647 h 627"/>
              <a:gd name="T6" fmla="*/ 2147483647 w 435"/>
              <a:gd name="T7" fmla="*/ 2147483647 h 627"/>
              <a:gd name="T8" fmla="*/ 2147483647 w 435"/>
              <a:gd name="T9" fmla="*/ 2147483647 h 627"/>
              <a:gd name="T10" fmla="*/ 2147483647 w 435"/>
              <a:gd name="T11" fmla="*/ 2147483647 h 627"/>
              <a:gd name="T12" fmla="*/ 2147483647 w 435"/>
              <a:gd name="T13" fmla="*/ 2147483647 h 627"/>
              <a:gd name="T14" fmla="*/ 2147483647 w 435"/>
              <a:gd name="T15" fmla="*/ 2147483647 h 627"/>
              <a:gd name="T16" fmla="*/ 2147483647 w 435"/>
              <a:gd name="T17" fmla="*/ 2147483647 h 627"/>
              <a:gd name="T18" fmla="*/ 2147483647 w 435"/>
              <a:gd name="T19" fmla="*/ 2147483647 h 627"/>
              <a:gd name="T20" fmla="*/ 2147483647 w 435"/>
              <a:gd name="T21" fmla="*/ 2147483647 h 627"/>
              <a:gd name="T22" fmla="*/ 2147483647 w 435"/>
              <a:gd name="T23" fmla="*/ 2147483647 h 627"/>
              <a:gd name="T24" fmla="*/ 2147483647 w 435"/>
              <a:gd name="T25" fmla="*/ 2147483647 h 627"/>
              <a:gd name="T26" fmla="*/ 2147483647 w 435"/>
              <a:gd name="T27" fmla="*/ 2147483647 h 627"/>
              <a:gd name="T28" fmla="*/ 2147483647 w 435"/>
              <a:gd name="T29" fmla="*/ 2147483647 h 627"/>
              <a:gd name="T30" fmla="*/ 2147483647 w 435"/>
              <a:gd name="T31" fmla="*/ 2147483647 h 627"/>
              <a:gd name="T32" fmla="*/ 2147483647 w 435"/>
              <a:gd name="T33" fmla="*/ 2147483647 h 627"/>
              <a:gd name="T34" fmla="*/ 2147483647 w 435"/>
              <a:gd name="T35" fmla="*/ 2147483647 h 627"/>
              <a:gd name="T36" fmla="*/ 2147483647 w 435"/>
              <a:gd name="T37" fmla="*/ 2147483647 h 627"/>
              <a:gd name="T38" fmla="*/ 2147483647 w 435"/>
              <a:gd name="T39" fmla="*/ 2147483647 h 627"/>
              <a:gd name="T40" fmla="*/ 2147483647 w 435"/>
              <a:gd name="T41" fmla="*/ 2147483647 h 627"/>
              <a:gd name="T42" fmla="*/ 2147483647 w 435"/>
              <a:gd name="T43" fmla="*/ 0 h 627"/>
              <a:gd name="T44" fmla="*/ 2147483647 w 435"/>
              <a:gd name="T45" fmla="*/ 2147483647 h 627"/>
              <a:gd name="T46" fmla="*/ 2147483647 w 435"/>
              <a:gd name="T47" fmla="*/ 2147483647 h 627"/>
              <a:gd name="T48" fmla="*/ 2147483647 w 435"/>
              <a:gd name="T49" fmla="*/ 2147483647 h 627"/>
              <a:gd name="T50" fmla="*/ 2147483647 w 435"/>
              <a:gd name="T51" fmla="*/ 2147483647 h 627"/>
              <a:gd name="T52" fmla="*/ 2147483647 w 435"/>
              <a:gd name="T53" fmla="*/ 2147483647 h 627"/>
              <a:gd name="T54" fmla="*/ 0 w 435"/>
              <a:gd name="T55" fmla="*/ 2147483647 h 6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35"/>
              <a:gd name="T85" fmla="*/ 0 h 627"/>
              <a:gd name="T86" fmla="*/ 435 w 435"/>
              <a:gd name="T87" fmla="*/ 627 h 6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35" h="627">
                <a:moveTo>
                  <a:pt x="0" y="146"/>
                </a:moveTo>
                <a:lnTo>
                  <a:pt x="8" y="196"/>
                </a:lnTo>
                <a:lnTo>
                  <a:pt x="87" y="283"/>
                </a:lnTo>
                <a:lnTo>
                  <a:pt x="175" y="489"/>
                </a:lnTo>
                <a:lnTo>
                  <a:pt x="373" y="627"/>
                </a:lnTo>
                <a:lnTo>
                  <a:pt x="407" y="602"/>
                </a:lnTo>
                <a:lnTo>
                  <a:pt x="425" y="558"/>
                </a:lnTo>
                <a:lnTo>
                  <a:pt x="396" y="543"/>
                </a:lnTo>
                <a:lnTo>
                  <a:pt x="414" y="530"/>
                </a:lnTo>
                <a:lnTo>
                  <a:pt x="435" y="424"/>
                </a:lnTo>
                <a:lnTo>
                  <a:pt x="405" y="374"/>
                </a:lnTo>
                <a:lnTo>
                  <a:pt x="374" y="374"/>
                </a:lnTo>
                <a:lnTo>
                  <a:pt x="374" y="316"/>
                </a:lnTo>
                <a:lnTo>
                  <a:pt x="337" y="341"/>
                </a:lnTo>
                <a:lnTo>
                  <a:pt x="290" y="319"/>
                </a:lnTo>
                <a:lnTo>
                  <a:pt x="260" y="255"/>
                </a:lnTo>
                <a:lnTo>
                  <a:pt x="308" y="174"/>
                </a:lnTo>
                <a:lnTo>
                  <a:pt x="396" y="139"/>
                </a:lnTo>
                <a:lnTo>
                  <a:pt x="372" y="124"/>
                </a:lnTo>
                <a:lnTo>
                  <a:pt x="386" y="84"/>
                </a:lnTo>
                <a:lnTo>
                  <a:pt x="287" y="77"/>
                </a:lnTo>
                <a:lnTo>
                  <a:pt x="211" y="0"/>
                </a:lnTo>
                <a:lnTo>
                  <a:pt x="194" y="56"/>
                </a:lnTo>
                <a:lnTo>
                  <a:pt x="116" y="104"/>
                </a:lnTo>
                <a:lnTo>
                  <a:pt x="76" y="163"/>
                </a:lnTo>
                <a:lnTo>
                  <a:pt x="30" y="154"/>
                </a:lnTo>
                <a:lnTo>
                  <a:pt x="35" y="118"/>
                </a:lnTo>
                <a:lnTo>
                  <a:pt x="0" y="146"/>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60" name="Freeform 122"/>
          <p:cNvSpPr>
            <a:spLocks noChangeAspect="1"/>
          </p:cNvSpPr>
          <p:nvPr/>
        </p:nvSpPr>
        <p:spPr bwMode="gray">
          <a:xfrm>
            <a:off x="6808788" y="3533780"/>
            <a:ext cx="49212" cy="68263"/>
          </a:xfrm>
          <a:custGeom>
            <a:avLst/>
            <a:gdLst>
              <a:gd name="T0" fmla="*/ 0 w 80"/>
              <a:gd name="T1" fmla="*/ 2147483647 h 100"/>
              <a:gd name="T2" fmla="*/ 2147483647 w 80"/>
              <a:gd name="T3" fmla="*/ 2147483647 h 100"/>
              <a:gd name="T4" fmla="*/ 2147483647 w 80"/>
              <a:gd name="T5" fmla="*/ 0 h 100"/>
              <a:gd name="T6" fmla="*/ 0 w 80"/>
              <a:gd name="T7" fmla="*/ 2147483647 h 100"/>
              <a:gd name="T8" fmla="*/ 0 60000 65536"/>
              <a:gd name="T9" fmla="*/ 0 60000 65536"/>
              <a:gd name="T10" fmla="*/ 0 60000 65536"/>
              <a:gd name="T11" fmla="*/ 0 60000 65536"/>
              <a:gd name="T12" fmla="*/ 0 w 80"/>
              <a:gd name="T13" fmla="*/ 0 h 100"/>
              <a:gd name="T14" fmla="*/ 80 w 80"/>
              <a:gd name="T15" fmla="*/ 100 h 100"/>
            </a:gdLst>
            <a:ahLst/>
            <a:cxnLst>
              <a:cxn ang="T8">
                <a:pos x="T0" y="T1"/>
              </a:cxn>
              <a:cxn ang="T9">
                <a:pos x="T2" y="T3"/>
              </a:cxn>
              <a:cxn ang="T10">
                <a:pos x="T4" y="T5"/>
              </a:cxn>
              <a:cxn ang="T11">
                <a:pos x="T6" y="T7"/>
              </a:cxn>
            </a:cxnLst>
            <a:rect l="T12" t="T13" r="T14" b="T15"/>
            <a:pathLst>
              <a:path w="80" h="100">
                <a:moveTo>
                  <a:pt x="0" y="100"/>
                </a:moveTo>
                <a:lnTo>
                  <a:pt x="55" y="53"/>
                </a:lnTo>
                <a:lnTo>
                  <a:pt x="80" y="0"/>
                </a:lnTo>
                <a:lnTo>
                  <a:pt x="0" y="100"/>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61" name="Freeform 123"/>
          <p:cNvSpPr>
            <a:spLocks noChangeAspect="1"/>
          </p:cNvSpPr>
          <p:nvPr/>
        </p:nvSpPr>
        <p:spPr bwMode="gray">
          <a:xfrm>
            <a:off x="5673725" y="3094038"/>
            <a:ext cx="82550" cy="142875"/>
          </a:xfrm>
          <a:custGeom>
            <a:avLst/>
            <a:gdLst>
              <a:gd name="T0" fmla="*/ 0 w 142"/>
              <a:gd name="T1" fmla="*/ 2147483647 h 211"/>
              <a:gd name="T2" fmla="*/ 2147483647 w 142"/>
              <a:gd name="T3" fmla="*/ 0 h 211"/>
              <a:gd name="T4" fmla="*/ 2147483647 w 142"/>
              <a:gd name="T5" fmla="*/ 2147483647 h 211"/>
              <a:gd name="T6" fmla="*/ 2147483647 w 142"/>
              <a:gd name="T7" fmla="*/ 2147483647 h 211"/>
              <a:gd name="T8" fmla="*/ 2147483647 w 142"/>
              <a:gd name="T9" fmla="*/ 2147483647 h 211"/>
              <a:gd name="T10" fmla="*/ 2147483647 w 142"/>
              <a:gd name="T11" fmla="*/ 2147483647 h 211"/>
              <a:gd name="T12" fmla="*/ 2147483647 w 142"/>
              <a:gd name="T13" fmla="*/ 2147483647 h 211"/>
              <a:gd name="T14" fmla="*/ 2147483647 w 142"/>
              <a:gd name="T15" fmla="*/ 2147483647 h 211"/>
              <a:gd name="T16" fmla="*/ 2147483647 w 142"/>
              <a:gd name="T17" fmla="*/ 2147483647 h 211"/>
              <a:gd name="T18" fmla="*/ 2147483647 w 142"/>
              <a:gd name="T19" fmla="*/ 2147483647 h 211"/>
              <a:gd name="T20" fmla="*/ 2147483647 w 142"/>
              <a:gd name="T21" fmla="*/ 2147483647 h 211"/>
              <a:gd name="T22" fmla="*/ 0 w 142"/>
              <a:gd name="T23" fmla="*/ 2147483647 h 2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211"/>
              <a:gd name="T38" fmla="*/ 142 w 142"/>
              <a:gd name="T39" fmla="*/ 211 h 2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211">
                <a:moveTo>
                  <a:pt x="0" y="83"/>
                </a:moveTo>
                <a:lnTo>
                  <a:pt x="27" y="0"/>
                </a:lnTo>
                <a:lnTo>
                  <a:pt x="78" y="2"/>
                </a:lnTo>
                <a:lnTo>
                  <a:pt x="90" y="57"/>
                </a:lnTo>
                <a:lnTo>
                  <a:pt x="52" y="113"/>
                </a:lnTo>
                <a:lnTo>
                  <a:pt x="60" y="146"/>
                </a:lnTo>
                <a:lnTo>
                  <a:pt x="136" y="167"/>
                </a:lnTo>
                <a:lnTo>
                  <a:pt x="142" y="211"/>
                </a:lnTo>
                <a:lnTo>
                  <a:pt x="96" y="167"/>
                </a:lnTo>
                <a:lnTo>
                  <a:pt x="96" y="188"/>
                </a:lnTo>
                <a:lnTo>
                  <a:pt x="27" y="167"/>
                </a:lnTo>
                <a:lnTo>
                  <a:pt x="0" y="83"/>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62" name="Freeform 124"/>
          <p:cNvSpPr>
            <a:spLocks noChangeAspect="1"/>
          </p:cNvSpPr>
          <p:nvPr/>
        </p:nvSpPr>
        <p:spPr bwMode="gray">
          <a:xfrm>
            <a:off x="6873875" y="3486150"/>
            <a:ext cx="23813" cy="26988"/>
          </a:xfrm>
          <a:custGeom>
            <a:avLst/>
            <a:gdLst>
              <a:gd name="T0" fmla="*/ 0 w 40"/>
              <a:gd name="T1" fmla="*/ 0 h 42"/>
              <a:gd name="T2" fmla="*/ 2147483647 w 40"/>
              <a:gd name="T3" fmla="*/ 0 h 42"/>
              <a:gd name="T4" fmla="*/ 2147483647 w 40"/>
              <a:gd name="T5" fmla="*/ 2147483647 h 42"/>
              <a:gd name="T6" fmla="*/ 2147483647 w 40"/>
              <a:gd name="T7" fmla="*/ 2147483647 h 42"/>
              <a:gd name="T8" fmla="*/ 0 w 40"/>
              <a:gd name="T9" fmla="*/ 0 h 42"/>
              <a:gd name="T10" fmla="*/ 0 60000 65536"/>
              <a:gd name="T11" fmla="*/ 0 60000 65536"/>
              <a:gd name="T12" fmla="*/ 0 60000 65536"/>
              <a:gd name="T13" fmla="*/ 0 60000 65536"/>
              <a:gd name="T14" fmla="*/ 0 60000 65536"/>
              <a:gd name="T15" fmla="*/ 0 w 40"/>
              <a:gd name="T16" fmla="*/ 0 h 42"/>
              <a:gd name="T17" fmla="*/ 40 w 40"/>
              <a:gd name="T18" fmla="*/ 42 h 42"/>
            </a:gdLst>
            <a:ahLst/>
            <a:cxnLst>
              <a:cxn ang="T10">
                <a:pos x="T0" y="T1"/>
              </a:cxn>
              <a:cxn ang="T11">
                <a:pos x="T2" y="T3"/>
              </a:cxn>
              <a:cxn ang="T12">
                <a:pos x="T4" y="T5"/>
              </a:cxn>
              <a:cxn ang="T13">
                <a:pos x="T6" y="T7"/>
              </a:cxn>
              <a:cxn ang="T14">
                <a:pos x="T8" y="T9"/>
              </a:cxn>
            </a:cxnLst>
            <a:rect l="T15" t="T16" r="T17" b="T18"/>
            <a:pathLst>
              <a:path w="40" h="42">
                <a:moveTo>
                  <a:pt x="0" y="0"/>
                </a:moveTo>
                <a:lnTo>
                  <a:pt x="21" y="0"/>
                </a:lnTo>
                <a:lnTo>
                  <a:pt x="40" y="8"/>
                </a:lnTo>
                <a:lnTo>
                  <a:pt x="30" y="42"/>
                </a:lnTo>
                <a:lnTo>
                  <a:pt x="0" y="0"/>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63" name="Freeform 125"/>
          <p:cNvSpPr>
            <a:spLocks noChangeAspect="1"/>
          </p:cNvSpPr>
          <p:nvPr/>
        </p:nvSpPr>
        <p:spPr bwMode="gray">
          <a:xfrm>
            <a:off x="6908805" y="3521075"/>
            <a:ext cx="22225" cy="36513"/>
          </a:xfrm>
          <a:custGeom>
            <a:avLst/>
            <a:gdLst>
              <a:gd name="T0" fmla="*/ 0 w 37"/>
              <a:gd name="T1" fmla="*/ 0 h 55"/>
              <a:gd name="T2" fmla="*/ 2147483647 w 37"/>
              <a:gd name="T3" fmla="*/ 2147483647 h 55"/>
              <a:gd name="T4" fmla="*/ 2147483647 w 37"/>
              <a:gd name="T5" fmla="*/ 2147483647 h 55"/>
              <a:gd name="T6" fmla="*/ 0 w 37"/>
              <a:gd name="T7" fmla="*/ 0 h 55"/>
              <a:gd name="T8" fmla="*/ 0 60000 65536"/>
              <a:gd name="T9" fmla="*/ 0 60000 65536"/>
              <a:gd name="T10" fmla="*/ 0 60000 65536"/>
              <a:gd name="T11" fmla="*/ 0 60000 65536"/>
              <a:gd name="T12" fmla="*/ 0 w 37"/>
              <a:gd name="T13" fmla="*/ 0 h 55"/>
              <a:gd name="T14" fmla="*/ 37 w 37"/>
              <a:gd name="T15" fmla="*/ 55 h 55"/>
            </a:gdLst>
            <a:ahLst/>
            <a:cxnLst>
              <a:cxn ang="T8">
                <a:pos x="T0" y="T1"/>
              </a:cxn>
              <a:cxn ang="T9">
                <a:pos x="T2" y="T3"/>
              </a:cxn>
              <a:cxn ang="T10">
                <a:pos x="T4" y="T5"/>
              </a:cxn>
              <a:cxn ang="T11">
                <a:pos x="T6" y="T7"/>
              </a:cxn>
            </a:cxnLst>
            <a:rect l="T12" t="T13" r="T14" b="T15"/>
            <a:pathLst>
              <a:path w="37" h="55">
                <a:moveTo>
                  <a:pt x="0" y="0"/>
                </a:moveTo>
                <a:lnTo>
                  <a:pt x="2" y="55"/>
                </a:lnTo>
                <a:lnTo>
                  <a:pt x="37" y="32"/>
                </a:lnTo>
                <a:lnTo>
                  <a:pt x="0" y="0"/>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64" name="Freeform 126"/>
          <p:cNvSpPr>
            <a:spLocks noChangeAspect="1"/>
          </p:cNvSpPr>
          <p:nvPr/>
        </p:nvSpPr>
        <p:spPr bwMode="gray">
          <a:xfrm>
            <a:off x="6908804" y="3570288"/>
            <a:ext cx="90488" cy="95250"/>
          </a:xfrm>
          <a:custGeom>
            <a:avLst/>
            <a:gdLst>
              <a:gd name="T0" fmla="*/ 0 w 152"/>
              <a:gd name="T1" fmla="*/ 2147483647 h 144"/>
              <a:gd name="T2" fmla="*/ 2147483647 w 152"/>
              <a:gd name="T3" fmla="*/ 2147483647 h 144"/>
              <a:gd name="T4" fmla="*/ 2147483647 w 152"/>
              <a:gd name="T5" fmla="*/ 2147483647 h 144"/>
              <a:gd name="T6" fmla="*/ 2147483647 w 152"/>
              <a:gd name="T7" fmla="*/ 0 h 144"/>
              <a:gd name="T8" fmla="*/ 2147483647 w 152"/>
              <a:gd name="T9" fmla="*/ 2147483647 h 144"/>
              <a:gd name="T10" fmla="*/ 2147483647 w 152"/>
              <a:gd name="T11" fmla="*/ 2147483647 h 144"/>
              <a:gd name="T12" fmla="*/ 2147483647 w 152"/>
              <a:gd name="T13" fmla="*/ 2147483647 h 144"/>
              <a:gd name="T14" fmla="*/ 2147483647 w 152"/>
              <a:gd name="T15" fmla="*/ 2147483647 h 144"/>
              <a:gd name="T16" fmla="*/ 2147483647 w 152"/>
              <a:gd name="T17" fmla="*/ 2147483647 h 144"/>
              <a:gd name="T18" fmla="*/ 2147483647 w 152"/>
              <a:gd name="T19" fmla="*/ 2147483647 h 144"/>
              <a:gd name="T20" fmla="*/ 0 w 152"/>
              <a:gd name="T21" fmla="*/ 2147483647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
              <a:gd name="T34" fmla="*/ 0 h 144"/>
              <a:gd name="T35" fmla="*/ 152 w 152"/>
              <a:gd name="T36" fmla="*/ 144 h 1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 h="144">
                <a:moveTo>
                  <a:pt x="0" y="99"/>
                </a:moveTo>
                <a:lnTo>
                  <a:pt x="33" y="48"/>
                </a:lnTo>
                <a:lnTo>
                  <a:pt x="73" y="56"/>
                </a:lnTo>
                <a:lnTo>
                  <a:pt x="126" y="0"/>
                </a:lnTo>
                <a:lnTo>
                  <a:pt x="152" y="33"/>
                </a:lnTo>
                <a:lnTo>
                  <a:pt x="148" y="119"/>
                </a:lnTo>
                <a:lnTo>
                  <a:pt x="135" y="83"/>
                </a:lnTo>
                <a:lnTo>
                  <a:pt x="120" y="144"/>
                </a:lnTo>
                <a:lnTo>
                  <a:pt x="82" y="127"/>
                </a:lnTo>
                <a:lnTo>
                  <a:pt x="59" y="65"/>
                </a:lnTo>
                <a:lnTo>
                  <a:pt x="0" y="99"/>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65" name="Freeform 127"/>
          <p:cNvSpPr>
            <a:spLocks noChangeAspect="1"/>
          </p:cNvSpPr>
          <p:nvPr/>
        </p:nvSpPr>
        <p:spPr bwMode="gray">
          <a:xfrm>
            <a:off x="6921500" y="3548063"/>
            <a:ext cx="19050" cy="39687"/>
          </a:xfrm>
          <a:custGeom>
            <a:avLst/>
            <a:gdLst>
              <a:gd name="T0" fmla="*/ 0 w 34"/>
              <a:gd name="T1" fmla="*/ 2147483647 h 58"/>
              <a:gd name="T2" fmla="*/ 2147483647 w 34"/>
              <a:gd name="T3" fmla="*/ 2147483647 h 58"/>
              <a:gd name="T4" fmla="*/ 2147483647 w 34"/>
              <a:gd name="T5" fmla="*/ 0 h 58"/>
              <a:gd name="T6" fmla="*/ 2147483647 w 34"/>
              <a:gd name="T7" fmla="*/ 2147483647 h 58"/>
              <a:gd name="T8" fmla="*/ 0 w 34"/>
              <a:gd name="T9" fmla="*/ 2147483647 h 58"/>
              <a:gd name="T10" fmla="*/ 0 60000 65536"/>
              <a:gd name="T11" fmla="*/ 0 60000 65536"/>
              <a:gd name="T12" fmla="*/ 0 60000 65536"/>
              <a:gd name="T13" fmla="*/ 0 60000 65536"/>
              <a:gd name="T14" fmla="*/ 0 60000 65536"/>
              <a:gd name="T15" fmla="*/ 0 w 34"/>
              <a:gd name="T16" fmla="*/ 0 h 58"/>
              <a:gd name="T17" fmla="*/ 34 w 34"/>
              <a:gd name="T18" fmla="*/ 58 h 58"/>
            </a:gdLst>
            <a:ahLst/>
            <a:cxnLst>
              <a:cxn ang="T10">
                <a:pos x="T0" y="T1"/>
              </a:cxn>
              <a:cxn ang="T11">
                <a:pos x="T2" y="T3"/>
              </a:cxn>
              <a:cxn ang="T12">
                <a:pos x="T4" y="T5"/>
              </a:cxn>
              <a:cxn ang="T13">
                <a:pos x="T6" y="T7"/>
              </a:cxn>
              <a:cxn ang="T14">
                <a:pos x="T8" y="T9"/>
              </a:cxn>
            </a:cxnLst>
            <a:rect l="T15" t="T16" r="T17" b="T18"/>
            <a:pathLst>
              <a:path w="34" h="58">
                <a:moveTo>
                  <a:pt x="0" y="38"/>
                </a:moveTo>
                <a:lnTo>
                  <a:pt x="8" y="25"/>
                </a:lnTo>
                <a:lnTo>
                  <a:pt x="34" y="0"/>
                </a:lnTo>
                <a:lnTo>
                  <a:pt x="23" y="58"/>
                </a:lnTo>
                <a:lnTo>
                  <a:pt x="0" y="38"/>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66" name="Freeform 128"/>
          <p:cNvSpPr>
            <a:spLocks noChangeAspect="1"/>
          </p:cNvSpPr>
          <p:nvPr/>
        </p:nvSpPr>
        <p:spPr bwMode="gray">
          <a:xfrm>
            <a:off x="4627566" y="2398718"/>
            <a:ext cx="212725" cy="173037"/>
          </a:xfrm>
          <a:custGeom>
            <a:avLst/>
            <a:gdLst>
              <a:gd name="T0" fmla="*/ 0 w 345"/>
              <a:gd name="T1" fmla="*/ 2147483647 h 262"/>
              <a:gd name="T2" fmla="*/ 2147483647 w 345"/>
              <a:gd name="T3" fmla="*/ 2147483647 h 262"/>
              <a:gd name="T4" fmla="*/ 2147483647 w 345"/>
              <a:gd name="T5" fmla="*/ 2147483647 h 262"/>
              <a:gd name="T6" fmla="*/ 2147483647 w 345"/>
              <a:gd name="T7" fmla="*/ 2147483647 h 262"/>
              <a:gd name="T8" fmla="*/ 2147483647 w 345"/>
              <a:gd name="T9" fmla="*/ 2147483647 h 262"/>
              <a:gd name="T10" fmla="*/ 2147483647 w 345"/>
              <a:gd name="T11" fmla="*/ 2147483647 h 262"/>
              <a:gd name="T12" fmla="*/ 2147483647 w 345"/>
              <a:gd name="T13" fmla="*/ 2147483647 h 262"/>
              <a:gd name="T14" fmla="*/ 2147483647 w 345"/>
              <a:gd name="T15" fmla="*/ 2147483647 h 262"/>
              <a:gd name="T16" fmla="*/ 2147483647 w 345"/>
              <a:gd name="T17" fmla="*/ 2147483647 h 262"/>
              <a:gd name="T18" fmla="*/ 2147483647 w 345"/>
              <a:gd name="T19" fmla="*/ 0 h 262"/>
              <a:gd name="T20" fmla="*/ 0 w 345"/>
              <a:gd name="T21" fmla="*/ 2147483647 h 2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5"/>
              <a:gd name="T34" fmla="*/ 0 h 262"/>
              <a:gd name="T35" fmla="*/ 345 w 345"/>
              <a:gd name="T36" fmla="*/ 262 h 2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5" h="262">
                <a:moveTo>
                  <a:pt x="0" y="48"/>
                </a:moveTo>
                <a:lnTo>
                  <a:pt x="20" y="185"/>
                </a:lnTo>
                <a:lnTo>
                  <a:pt x="201" y="253"/>
                </a:lnTo>
                <a:lnTo>
                  <a:pt x="289" y="262"/>
                </a:lnTo>
                <a:lnTo>
                  <a:pt x="345" y="193"/>
                </a:lnTo>
                <a:lnTo>
                  <a:pt x="317" y="115"/>
                </a:lnTo>
                <a:lnTo>
                  <a:pt x="339" y="94"/>
                </a:lnTo>
                <a:lnTo>
                  <a:pt x="324" y="34"/>
                </a:lnTo>
                <a:lnTo>
                  <a:pt x="192" y="15"/>
                </a:lnTo>
                <a:lnTo>
                  <a:pt x="107" y="0"/>
                </a:lnTo>
                <a:lnTo>
                  <a:pt x="0" y="48"/>
                </a:lnTo>
                <a:close/>
              </a:path>
            </a:pathLst>
          </a:custGeom>
          <a:solidFill>
            <a:srgbClr val="99CC00"/>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67" name="Freeform 129"/>
          <p:cNvSpPr>
            <a:spLocks noChangeAspect="1"/>
          </p:cNvSpPr>
          <p:nvPr/>
        </p:nvSpPr>
        <p:spPr bwMode="gray">
          <a:xfrm>
            <a:off x="4133850" y="2781301"/>
            <a:ext cx="66675" cy="127000"/>
          </a:xfrm>
          <a:custGeom>
            <a:avLst/>
            <a:gdLst>
              <a:gd name="T0" fmla="*/ 0 w 109"/>
              <a:gd name="T1" fmla="*/ 2147483647 h 192"/>
              <a:gd name="T2" fmla="*/ 2147483647 w 109"/>
              <a:gd name="T3" fmla="*/ 0 h 192"/>
              <a:gd name="T4" fmla="*/ 2147483647 w 109"/>
              <a:gd name="T5" fmla="*/ 2147483647 h 192"/>
              <a:gd name="T6" fmla="*/ 2147483647 w 109"/>
              <a:gd name="T7" fmla="*/ 2147483647 h 192"/>
              <a:gd name="T8" fmla="*/ 2147483647 w 109"/>
              <a:gd name="T9" fmla="*/ 2147483647 h 192"/>
              <a:gd name="T10" fmla="*/ 2147483647 w 109"/>
              <a:gd name="T11" fmla="*/ 2147483647 h 192"/>
              <a:gd name="T12" fmla="*/ 2147483647 w 109"/>
              <a:gd name="T13" fmla="*/ 2147483647 h 192"/>
              <a:gd name="T14" fmla="*/ 0 w 109"/>
              <a:gd name="T15" fmla="*/ 2147483647 h 192"/>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192"/>
              <a:gd name="T26" fmla="*/ 109 w 109"/>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192">
                <a:moveTo>
                  <a:pt x="0" y="125"/>
                </a:moveTo>
                <a:lnTo>
                  <a:pt x="19" y="0"/>
                </a:lnTo>
                <a:lnTo>
                  <a:pt x="109" y="8"/>
                </a:lnTo>
                <a:lnTo>
                  <a:pt x="69" y="88"/>
                </a:lnTo>
                <a:lnTo>
                  <a:pt x="69" y="187"/>
                </a:lnTo>
                <a:lnTo>
                  <a:pt x="16" y="192"/>
                </a:lnTo>
                <a:lnTo>
                  <a:pt x="23" y="132"/>
                </a:lnTo>
                <a:lnTo>
                  <a:pt x="0" y="125"/>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68" name="Freeform 130"/>
          <p:cNvSpPr>
            <a:spLocks noChangeAspect="1"/>
          </p:cNvSpPr>
          <p:nvPr/>
        </p:nvSpPr>
        <p:spPr bwMode="gray">
          <a:xfrm>
            <a:off x="4752975" y="2598738"/>
            <a:ext cx="204788" cy="127000"/>
          </a:xfrm>
          <a:custGeom>
            <a:avLst/>
            <a:gdLst>
              <a:gd name="T0" fmla="*/ 0 w 329"/>
              <a:gd name="T1" fmla="*/ 2147483647 h 193"/>
              <a:gd name="T2" fmla="*/ 2147483647 w 329"/>
              <a:gd name="T3" fmla="*/ 2147483647 h 193"/>
              <a:gd name="T4" fmla="*/ 2147483647 w 329"/>
              <a:gd name="T5" fmla="*/ 2147483647 h 193"/>
              <a:gd name="T6" fmla="*/ 2147483647 w 329"/>
              <a:gd name="T7" fmla="*/ 2147483647 h 193"/>
              <a:gd name="T8" fmla="*/ 2147483647 w 329"/>
              <a:gd name="T9" fmla="*/ 2147483647 h 193"/>
              <a:gd name="T10" fmla="*/ 2147483647 w 329"/>
              <a:gd name="T11" fmla="*/ 2147483647 h 193"/>
              <a:gd name="T12" fmla="*/ 2147483647 w 329"/>
              <a:gd name="T13" fmla="*/ 0 h 193"/>
              <a:gd name="T14" fmla="*/ 2147483647 w 329"/>
              <a:gd name="T15" fmla="*/ 2147483647 h 193"/>
              <a:gd name="T16" fmla="*/ 0 w 329"/>
              <a:gd name="T17" fmla="*/ 2147483647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9"/>
              <a:gd name="T28" fmla="*/ 0 h 193"/>
              <a:gd name="T29" fmla="*/ 329 w 329"/>
              <a:gd name="T30" fmla="*/ 193 h 1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9" h="193">
                <a:moveTo>
                  <a:pt x="0" y="94"/>
                </a:moveTo>
                <a:lnTo>
                  <a:pt x="89" y="174"/>
                </a:lnTo>
                <a:lnTo>
                  <a:pt x="293" y="193"/>
                </a:lnTo>
                <a:lnTo>
                  <a:pt x="329" y="126"/>
                </a:lnTo>
                <a:lnTo>
                  <a:pt x="277" y="122"/>
                </a:lnTo>
                <a:lnTo>
                  <a:pt x="272" y="63"/>
                </a:lnTo>
                <a:lnTo>
                  <a:pt x="226" y="0"/>
                </a:lnTo>
                <a:lnTo>
                  <a:pt x="89" y="13"/>
                </a:lnTo>
                <a:lnTo>
                  <a:pt x="0" y="94"/>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69" name="Freeform 131"/>
          <p:cNvSpPr>
            <a:spLocks noChangeAspect="1"/>
          </p:cNvSpPr>
          <p:nvPr/>
        </p:nvSpPr>
        <p:spPr bwMode="gray">
          <a:xfrm>
            <a:off x="5078415" y="3033714"/>
            <a:ext cx="441325" cy="401637"/>
          </a:xfrm>
          <a:custGeom>
            <a:avLst/>
            <a:gdLst>
              <a:gd name="T0" fmla="*/ 0 w 731"/>
              <a:gd name="T1" fmla="*/ 2147483647 h 607"/>
              <a:gd name="T2" fmla="*/ 2147483647 w 731"/>
              <a:gd name="T3" fmla="*/ 2147483647 h 607"/>
              <a:gd name="T4" fmla="*/ 2147483647 w 731"/>
              <a:gd name="T5" fmla="*/ 2147483647 h 607"/>
              <a:gd name="T6" fmla="*/ 2147483647 w 731"/>
              <a:gd name="T7" fmla="*/ 2147483647 h 607"/>
              <a:gd name="T8" fmla="*/ 2147483647 w 731"/>
              <a:gd name="T9" fmla="*/ 2147483647 h 607"/>
              <a:gd name="T10" fmla="*/ 2147483647 w 731"/>
              <a:gd name="T11" fmla="*/ 2147483647 h 607"/>
              <a:gd name="T12" fmla="*/ 2147483647 w 731"/>
              <a:gd name="T13" fmla="*/ 0 h 607"/>
              <a:gd name="T14" fmla="*/ 2147483647 w 731"/>
              <a:gd name="T15" fmla="*/ 2147483647 h 607"/>
              <a:gd name="T16" fmla="*/ 2147483647 w 731"/>
              <a:gd name="T17" fmla="*/ 2147483647 h 607"/>
              <a:gd name="T18" fmla="*/ 2147483647 w 731"/>
              <a:gd name="T19" fmla="*/ 2147483647 h 607"/>
              <a:gd name="T20" fmla="*/ 2147483647 w 731"/>
              <a:gd name="T21" fmla="*/ 2147483647 h 607"/>
              <a:gd name="T22" fmla="*/ 2147483647 w 731"/>
              <a:gd name="T23" fmla="*/ 2147483647 h 607"/>
              <a:gd name="T24" fmla="*/ 2147483647 w 731"/>
              <a:gd name="T25" fmla="*/ 2147483647 h 607"/>
              <a:gd name="T26" fmla="*/ 2147483647 w 731"/>
              <a:gd name="T27" fmla="*/ 2147483647 h 607"/>
              <a:gd name="T28" fmla="*/ 2147483647 w 731"/>
              <a:gd name="T29" fmla="*/ 2147483647 h 607"/>
              <a:gd name="T30" fmla="*/ 2147483647 w 731"/>
              <a:gd name="T31" fmla="*/ 2147483647 h 607"/>
              <a:gd name="T32" fmla="*/ 2147483647 w 731"/>
              <a:gd name="T33" fmla="*/ 2147483647 h 607"/>
              <a:gd name="T34" fmla="*/ 2147483647 w 731"/>
              <a:gd name="T35" fmla="*/ 2147483647 h 607"/>
              <a:gd name="T36" fmla="*/ 2147483647 w 731"/>
              <a:gd name="T37" fmla="*/ 2147483647 h 607"/>
              <a:gd name="T38" fmla="*/ 2147483647 w 731"/>
              <a:gd name="T39" fmla="*/ 2147483647 h 607"/>
              <a:gd name="T40" fmla="*/ 2147483647 w 731"/>
              <a:gd name="T41" fmla="*/ 2147483647 h 607"/>
              <a:gd name="T42" fmla="*/ 2147483647 w 731"/>
              <a:gd name="T43" fmla="*/ 2147483647 h 607"/>
              <a:gd name="T44" fmla="*/ 2147483647 w 731"/>
              <a:gd name="T45" fmla="*/ 2147483647 h 607"/>
              <a:gd name="T46" fmla="*/ 2147483647 w 731"/>
              <a:gd name="T47" fmla="*/ 2147483647 h 607"/>
              <a:gd name="T48" fmla="*/ 2147483647 w 731"/>
              <a:gd name="T49" fmla="*/ 2147483647 h 607"/>
              <a:gd name="T50" fmla="*/ 2147483647 w 731"/>
              <a:gd name="T51" fmla="*/ 2147483647 h 607"/>
              <a:gd name="T52" fmla="*/ 2147483647 w 731"/>
              <a:gd name="T53" fmla="*/ 2147483647 h 607"/>
              <a:gd name="T54" fmla="*/ 2147483647 w 731"/>
              <a:gd name="T55" fmla="*/ 2147483647 h 607"/>
              <a:gd name="T56" fmla="*/ 0 w 731"/>
              <a:gd name="T57" fmla="*/ 2147483647 h 6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1"/>
              <a:gd name="T88" fmla="*/ 0 h 607"/>
              <a:gd name="T89" fmla="*/ 731 w 731"/>
              <a:gd name="T90" fmla="*/ 607 h 6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1" h="607">
                <a:moveTo>
                  <a:pt x="0" y="158"/>
                </a:moveTo>
                <a:lnTo>
                  <a:pt x="10" y="106"/>
                </a:lnTo>
                <a:lnTo>
                  <a:pt x="49" y="117"/>
                </a:lnTo>
                <a:lnTo>
                  <a:pt x="96" y="85"/>
                </a:lnTo>
                <a:lnTo>
                  <a:pt x="115" y="61"/>
                </a:lnTo>
                <a:lnTo>
                  <a:pt x="77" y="26"/>
                </a:lnTo>
                <a:lnTo>
                  <a:pt x="156" y="0"/>
                </a:lnTo>
                <a:lnTo>
                  <a:pt x="312" y="70"/>
                </a:lnTo>
                <a:lnTo>
                  <a:pt x="314" y="96"/>
                </a:lnTo>
                <a:lnTo>
                  <a:pt x="350" y="113"/>
                </a:lnTo>
                <a:lnTo>
                  <a:pt x="383" y="130"/>
                </a:lnTo>
                <a:lnTo>
                  <a:pt x="414" y="117"/>
                </a:lnTo>
                <a:lnTo>
                  <a:pt x="476" y="137"/>
                </a:lnTo>
                <a:lnTo>
                  <a:pt x="561" y="276"/>
                </a:lnTo>
                <a:lnTo>
                  <a:pt x="570" y="285"/>
                </a:lnTo>
                <a:lnTo>
                  <a:pt x="603" y="340"/>
                </a:lnTo>
                <a:lnTo>
                  <a:pt x="713" y="353"/>
                </a:lnTo>
                <a:lnTo>
                  <a:pt x="731" y="378"/>
                </a:lnTo>
                <a:lnTo>
                  <a:pt x="705" y="450"/>
                </a:lnTo>
                <a:lnTo>
                  <a:pt x="603" y="486"/>
                </a:lnTo>
                <a:lnTo>
                  <a:pt x="492" y="510"/>
                </a:lnTo>
                <a:lnTo>
                  <a:pt x="403" y="607"/>
                </a:lnTo>
                <a:lnTo>
                  <a:pt x="403" y="570"/>
                </a:lnTo>
                <a:lnTo>
                  <a:pt x="340" y="546"/>
                </a:lnTo>
                <a:lnTo>
                  <a:pt x="278" y="579"/>
                </a:lnTo>
                <a:lnTo>
                  <a:pt x="214" y="469"/>
                </a:lnTo>
                <a:lnTo>
                  <a:pt x="163" y="426"/>
                </a:lnTo>
                <a:lnTo>
                  <a:pt x="130" y="311"/>
                </a:lnTo>
                <a:lnTo>
                  <a:pt x="0" y="158"/>
                </a:lnTo>
                <a:close/>
              </a:path>
            </a:pathLst>
          </a:custGeom>
          <a:solidFill>
            <a:schemeClr val="accent2"/>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70" name="Freeform 132"/>
          <p:cNvSpPr>
            <a:spLocks noChangeAspect="1"/>
          </p:cNvSpPr>
          <p:nvPr/>
        </p:nvSpPr>
        <p:spPr bwMode="gray">
          <a:xfrm>
            <a:off x="5316538" y="1349377"/>
            <a:ext cx="101600" cy="49213"/>
          </a:xfrm>
          <a:custGeom>
            <a:avLst/>
            <a:gdLst>
              <a:gd name="T0" fmla="*/ 0 w 172"/>
              <a:gd name="T1" fmla="*/ 2147483647 h 74"/>
              <a:gd name="T2" fmla="*/ 2147483647 w 172"/>
              <a:gd name="T3" fmla="*/ 2147483647 h 74"/>
              <a:gd name="T4" fmla="*/ 2147483647 w 172"/>
              <a:gd name="T5" fmla="*/ 2147483647 h 74"/>
              <a:gd name="T6" fmla="*/ 2147483647 w 172"/>
              <a:gd name="T7" fmla="*/ 0 h 74"/>
              <a:gd name="T8" fmla="*/ 2147483647 w 172"/>
              <a:gd name="T9" fmla="*/ 2147483647 h 74"/>
              <a:gd name="T10" fmla="*/ 2147483647 w 172"/>
              <a:gd name="T11" fmla="*/ 2147483647 h 74"/>
              <a:gd name="T12" fmla="*/ 2147483647 w 172"/>
              <a:gd name="T13" fmla="*/ 2147483647 h 74"/>
              <a:gd name="T14" fmla="*/ 2147483647 w 172"/>
              <a:gd name="T15" fmla="*/ 2147483647 h 74"/>
              <a:gd name="T16" fmla="*/ 2147483647 w 172"/>
              <a:gd name="T17" fmla="*/ 2147483647 h 74"/>
              <a:gd name="T18" fmla="*/ 2147483647 w 172"/>
              <a:gd name="T19" fmla="*/ 2147483647 h 74"/>
              <a:gd name="T20" fmla="*/ 0 w 172"/>
              <a:gd name="T21" fmla="*/ 2147483647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2"/>
              <a:gd name="T34" fmla="*/ 0 h 74"/>
              <a:gd name="T35" fmla="*/ 172 w 172"/>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2" h="74">
                <a:moveTo>
                  <a:pt x="0" y="53"/>
                </a:moveTo>
                <a:lnTo>
                  <a:pt x="35" y="36"/>
                </a:lnTo>
                <a:lnTo>
                  <a:pt x="9" y="22"/>
                </a:lnTo>
                <a:lnTo>
                  <a:pt x="132" y="0"/>
                </a:lnTo>
                <a:lnTo>
                  <a:pt x="154" y="1"/>
                </a:lnTo>
                <a:lnTo>
                  <a:pt x="130" y="20"/>
                </a:lnTo>
                <a:lnTo>
                  <a:pt x="172" y="18"/>
                </a:lnTo>
                <a:lnTo>
                  <a:pt x="61" y="62"/>
                </a:lnTo>
                <a:lnTo>
                  <a:pt x="35" y="74"/>
                </a:lnTo>
                <a:lnTo>
                  <a:pt x="42" y="56"/>
                </a:lnTo>
                <a:lnTo>
                  <a:pt x="0" y="53"/>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71" name="Freeform 133"/>
          <p:cNvSpPr>
            <a:spLocks noChangeAspect="1"/>
          </p:cNvSpPr>
          <p:nvPr/>
        </p:nvSpPr>
        <p:spPr bwMode="gray">
          <a:xfrm>
            <a:off x="5348288" y="1876426"/>
            <a:ext cx="42862" cy="28575"/>
          </a:xfrm>
          <a:custGeom>
            <a:avLst/>
            <a:gdLst>
              <a:gd name="T0" fmla="*/ 0 w 68"/>
              <a:gd name="T1" fmla="*/ 2147483647 h 39"/>
              <a:gd name="T2" fmla="*/ 2147483647 w 68"/>
              <a:gd name="T3" fmla="*/ 0 h 39"/>
              <a:gd name="T4" fmla="*/ 2147483647 w 68"/>
              <a:gd name="T5" fmla="*/ 2147483647 h 39"/>
              <a:gd name="T6" fmla="*/ 0 w 68"/>
              <a:gd name="T7" fmla="*/ 2147483647 h 39"/>
              <a:gd name="T8" fmla="*/ 0 60000 65536"/>
              <a:gd name="T9" fmla="*/ 0 60000 65536"/>
              <a:gd name="T10" fmla="*/ 0 60000 65536"/>
              <a:gd name="T11" fmla="*/ 0 60000 65536"/>
              <a:gd name="T12" fmla="*/ 0 w 68"/>
              <a:gd name="T13" fmla="*/ 0 h 39"/>
              <a:gd name="T14" fmla="*/ 68 w 68"/>
              <a:gd name="T15" fmla="*/ 39 h 39"/>
            </a:gdLst>
            <a:ahLst/>
            <a:cxnLst>
              <a:cxn ang="T8">
                <a:pos x="T0" y="T1"/>
              </a:cxn>
              <a:cxn ang="T9">
                <a:pos x="T2" y="T3"/>
              </a:cxn>
              <a:cxn ang="T10">
                <a:pos x="T4" y="T5"/>
              </a:cxn>
              <a:cxn ang="T11">
                <a:pos x="T6" y="T7"/>
              </a:cxn>
            </a:cxnLst>
            <a:rect l="T12" t="T13" r="T14" b="T15"/>
            <a:pathLst>
              <a:path w="68" h="39">
                <a:moveTo>
                  <a:pt x="0" y="39"/>
                </a:moveTo>
                <a:lnTo>
                  <a:pt x="19" y="0"/>
                </a:lnTo>
                <a:lnTo>
                  <a:pt x="68" y="22"/>
                </a:lnTo>
                <a:lnTo>
                  <a:pt x="0" y="39"/>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72" name="Freeform 134"/>
          <p:cNvSpPr>
            <a:spLocks noChangeAspect="1"/>
          </p:cNvSpPr>
          <p:nvPr/>
        </p:nvSpPr>
        <p:spPr bwMode="gray">
          <a:xfrm>
            <a:off x="5418143" y="1719263"/>
            <a:ext cx="130175" cy="107950"/>
          </a:xfrm>
          <a:custGeom>
            <a:avLst/>
            <a:gdLst>
              <a:gd name="T0" fmla="*/ 0 w 212"/>
              <a:gd name="T1" fmla="*/ 2147483647 h 160"/>
              <a:gd name="T2" fmla="*/ 2147483647 w 212"/>
              <a:gd name="T3" fmla="*/ 2147483647 h 160"/>
              <a:gd name="T4" fmla="*/ 2147483647 w 212"/>
              <a:gd name="T5" fmla="*/ 2147483647 h 160"/>
              <a:gd name="T6" fmla="*/ 2147483647 w 212"/>
              <a:gd name="T7" fmla="*/ 2147483647 h 160"/>
              <a:gd name="T8" fmla="*/ 2147483647 w 212"/>
              <a:gd name="T9" fmla="*/ 2147483647 h 160"/>
              <a:gd name="T10" fmla="*/ 2147483647 w 212"/>
              <a:gd name="T11" fmla="*/ 2147483647 h 160"/>
              <a:gd name="T12" fmla="*/ 2147483647 w 212"/>
              <a:gd name="T13" fmla="*/ 2147483647 h 160"/>
              <a:gd name="T14" fmla="*/ 2147483647 w 212"/>
              <a:gd name="T15" fmla="*/ 2147483647 h 160"/>
              <a:gd name="T16" fmla="*/ 2147483647 w 212"/>
              <a:gd name="T17" fmla="*/ 2147483647 h 160"/>
              <a:gd name="T18" fmla="*/ 2147483647 w 212"/>
              <a:gd name="T19" fmla="*/ 2147483647 h 160"/>
              <a:gd name="T20" fmla="*/ 2147483647 w 212"/>
              <a:gd name="T21" fmla="*/ 0 h 160"/>
              <a:gd name="T22" fmla="*/ 2147483647 w 212"/>
              <a:gd name="T23" fmla="*/ 2147483647 h 160"/>
              <a:gd name="T24" fmla="*/ 2147483647 w 212"/>
              <a:gd name="T25" fmla="*/ 2147483647 h 160"/>
              <a:gd name="T26" fmla="*/ 0 w 212"/>
              <a:gd name="T27" fmla="*/ 2147483647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2"/>
              <a:gd name="T43" fmla="*/ 0 h 160"/>
              <a:gd name="T44" fmla="*/ 212 w 212"/>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2" h="160">
                <a:moveTo>
                  <a:pt x="0" y="79"/>
                </a:moveTo>
                <a:lnTo>
                  <a:pt x="17" y="113"/>
                </a:lnTo>
                <a:lnTo>
                  <a:pt x="41" y="101"/>
                </a:lnTo>
                <a:lnTo>
                  <a:pt x="66" y="124"/>
                </a:lnTo>
                <a:lnTo>
                  <a:pt x="86" y="113"/>
                </a:lnTo>
                <a:lnTo>
                  <a:pt x="79" y="152"/>
                </a:lnTo>
                <a:lnTo>
                  <a:pt x="212" y="160"/>
                </a:lnTo>
                <a:lnTo>
                  <a:pt x="160" y="132"/>
                </a:lnTo>
                <a:lnTo>
                  <a:pt x="135" y="82"/>
                </a:lnTo>
                <a:lnTo>
                  <a:pt x="137" y="30"/>
                </a:lnTo>
                <a:lnTo>
                  <a:pt x="170" y="0"/>
                </a:lnTo>
                <a:lnTo>
                  <a:pt x="54" y="11"/>
                </a:lnTo>
                <a:lnTo>
                  <a:pt x="27" y="79"/>
                </a:lnTo>
                <a:lnTo>
                  <a:pt x="0" y="79"/>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73" name="Freeform 135"/>
          <p:cNvSpPr>
            <a:spLocks noChangeAspect="1"/>
          </p:cNvSpPr>
          <p:nvPr/>
        </p:nvSpPr>
        <p:spPr bwMode="gray">
          <a:xfrm>
            <a:off x="5464180" y="1547813"/>
            <a:ext cx="322263" cy="171450"/>
          </a:xfrm>
          <a:custGeom>
            <a:avLst/>
            <a:gdLst>
              <a:gd name="T0" fmla="*/ 0 w 532"/>
              <a:gd name="T1" fmla="*/ 2147483647 h 258"/>
              <a:gd name="T2" fmla="*/ 2147483647 w 532"/>
              <a:gd name="T3" fmla="*/ 2147483647 h 258"/>
              <a:gd name="T4" fmla="*/ 2147483647 w 532"/>
              <a:gd name="T5" fmla="*/ 2147483647 h 258"/>
              <a:gd name="T6" fmla="*/ 2147483647 w 532"/>
              <a:gd name="T7" fmla="*/ 2147483647 h 258"/>
              <a:gd name="T8" fmla="*/ 2147483647 w 532"/>
              <a:gd name="T9" fmla="*/ 2147483647 h 258"/>
              <a:gd name="T10" fmla="*/ 2147483647 w 532"/>
              <a:gd name="T11" fmla="*/ 2147483647 h 258"/>
              <a:gd name="T12" fmla="*/ 2147483647 w 532"/>
              <a:gd name="T13" fmla="*/ 2147483647 h 258"/>
              <a:gd name="T14" fmla="*/ 2147483647 w 532"/>
              <a:gd name="T15" fmla="*/ 2147483647 h 258"/>
              <a:gd name="T16" fmla="*/ 2147483647 w 532"/>
              <a:gd name="T17" fmla="*/ 2147483647 h 258"/>
              <a:gd name="T18" fmla="*/ 2147483647 w 532"/>
              <a:gd name="T19" fmla="*/ 2147483647 h 258"/>
              <a:gd name="T20" fmla="*/ 2147483647 w 532"/>
              <a:gd name="T21" fmla="*/ 2147483647 h 258"/>
              <a:gd name="T22" fmla="*/ 2147483647 w 532"/>
              <a:gd name="T23" fmla="*/ 2147483647 h 258"/>
              <a:gd name="T24" fmla="*/ 2147483647 w 532"/>
              <a:gd name="T25" fmla="*/ 2147483647 h 258"/>
              <a:gd name="T26" fmla="*/ 2147483647 w 532"/>
              <a:gd name="T27" fmla="*/ 2147483647 h 258"/>
              <a:gd name="T28" fmla="*/ 2147483647 w 532"/>
              <a:gd name="T29" fmla="*/ 2147483647 h 258"/>
              <a:gd name="T30" fmla="*/ 2147483647 w 532"/>
              <a:gd name="T31" fmla="*/ 2147483647 h 258"/>
              <a:gd name="T32" fmla="*/ 2147483647 w 532"/>
              <a:gd name="T33" fmla="*/ 2147483647 h 258"/>
              <a:gd name="T34" fmla="*/ 2147483647 w 532"/>
              <a:gd name="T35" fmla="*/ 2147483647 h 258"/>
              <a:gd name="T36" fmla="*/ 2147483647 w 532"/>
              <a:gd name="T37" fmla="*/ 0 h 258"/>
              <a:gd name="T38" fmla="*/ 2147483647 w 532"/>
              <a:gd name="T39" fmla="*/ 2147483647 h 258"/>
              <a:gd name="T40" fmla="*/ 2147483647 w 532"/>
              <a:gd name="T41" fmla="*/ 2147483647 h 258"/>
              <a:gd name="T42" fmla="*/ 2147483647 w 532"/>
              <a:gd name="T43" fmla="*/ 2147483647 h 258"/>
              <a:gd name="T44" fmla="*/ 2147483647 w 532"/>
              <a:gd name="T45" fmla="*/ 2147483647 h 258"/>
              <a:gd name="T46" fmla="*/ 2147483647 w 532"/>
              <a:gd name="T47" fmla="*/ 2147483647 h 258"/>
              <a:gd name="T48" fmla="*/ 2147483647 w 532"/>
              <a:gd name="T49" fmla="*/ 2147483647 h 258"/>
              <a:gd name="T50" fmla="*/ 2147483647 w 532"/>
              <a:gd name="T51" fmla="*/ 2147483647 h 258"/>
              <a:gd name="T52" fmla="*/ 2147483647 w 532"/>
              <a:gd name="T53" fmla="*/ 2147483647 h 258"/>
              <a:gd name="T54" fmla="*/ 2147483647 w 532"/>
              <a:gd name="T55" fmla="*/ 2147483647 h 258"/>
              <a:gd name="T56" fmla="*/ 2147483647 w 532"/>
              <a:gd name="T57" fmla="*/ 2147483647 h 258"/>
              <a:gd name="T58" fmla="*/ 0 w 532"/>
              <a:gd name="T59" fmla="*/ 2147483647 h 2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2"/>
              <a:gd name="T91" fmla="*/ 0 h 258"/>
              <a:gd name="T92" fmla="*/ 532 w 532"/>
              <a:gd name="T93" fmla="*/ 258 h 2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2" h="258">
                <a:moveTo>
                  <a:pt x="0" y="222"/>
                </a:moveTo>
                <a:lnTo>
                  <a:pt x="50" y="229"/>
                </a:lnTo>
                <a:lnTo>
                  <a:pt x="17" y="251"/>
                </a:lnTo>
                <a:lnTo>
                  <a:pt x="105" y="258"/>
                </a:lnTo>
                <a:lnTo>
                  <a:pt x="107" y="229"/>
                </a:lnTo>
                <a:lnTo>
                  <a:pt x="132" y="234"/>
                </a:lnTo>
                <a:lnTo>
                  <a:pt x="106" y="217"/>
                </a:lnTo>
                <a:lnTo>
                  <a:pt x="143" y="223"/>
                </a:lnTo>
                <a:lnTo>
                  <a:pt x="133" y="190"/>
                </a:lnTo>
                <a:lnTo>
                  <a:pt x="153" y="209"/>
                </a:lnTo>
                <a:lnTo>
                  <a:pt x="177" y="191"/>
                </a:lnTo>
                <a:lnTo>
                  <a:pt x="161" y="170"/>
                </a:lnTo>
                <a:lnTo>
                  <a:pt x="215" y="173"/>
                </a:lnTo>
                <a:lnTo>
                  <a:pt x="200" y="161"/>
                </a:lnTo>
                <a:lnTo>
                  <a:pt x="225" y="163"/>
                </a:lnTo>
                <a:lnTo>
                  <a:pt x="240" y="137"/>
                </a:lnTo>
                <a:lnTo>
                  <a:pt x="505" y="54"/>
                </a:lnTo>
                <a:lnTo>
                  <a:pt x="532" y="22"/>
                </a:lnTo>
                <a:lnTo>
                  <a:pt x="481" y="0"/>
                </a:lnTo>
                <a:lnTo>
                  <a:pt x="369" y="52"/>
                </a:lnTo>
                <a:lnTo>
                  <a:pt x="254" y="52"/>
                </a:lnTo>
                <a:lnTo>
                  <a:pt x="131" y="121"/>
                </a:lnTo>
                <a:lnTo>
                  <a:pt x="63" y="130"/>
                </a:lnTo>
                <a:lnTo>
                  <a:pt x="67" y="161"/>
                </a:lnTo>
                <a:lnTo>
                  <a:pt x="104" y="163"/>
                </a:lnTo>
                <a:lnTo>
                  <a:pt x="62" y="164"/>
                </a:lnTo>
                <a:lnTo>
                  <a:pt x="81" y="178"/>
                </a:lnTo>
                <a:lnTo>
                  <a:pt x="50" y="191"/>
                </a:lnTo>
                <a:lnTo>
                  <a:pt x="85" y="206"/>
                </a:lnTo>
                <a:lnTo>
                  <a:pt x="0" y="222"/>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74" name="Freeform 136"/>
          <p:cNvSpPr>
            <a:spLocks noChangeAspect="1"/>
          </p:cNvSpPr>
          <p:nvPr/>
        </p:nvSpPr>
        <p:spPr bwMode="gray">
          <a:xfrm>
            <a:off x="5651505" y="1323975"/>
            <a:ext cx="61913" cy="34925"/>
          </a:xfrm>
          <a:custGeom>
            <a:avLst/>
            <a:gdLst>
              <a:gd name="T0" fmla="*/ 0 w 102"/>
              <a:gd name="T1" fmla="*/ 2147483647 h 53"/>
              <a:gd name="T2" fmla="*/ 2147483647 w 102"/>
              <a:gd name="T3" fmla="*/ 2147483647 h 53"/>
              <a:gd name="T4" fmla="*/ 2147483647 w 102"/>
              <a:gd name="T5" fmla="*/ 2147483647 h 53"/>
              <a:gd name="T6" fmla="*/ 2147483647 w 102"/>
              <a:gd name="T7" fmla="*/ 0 h 53"/>
              <a:gd name="T8" fmla="*/ 0 w 102"/>
              <a:gd name="T9" fmla="*/ 2147483647 h 53"/>
              <a:gd name="T10" fmla="*/ 0 60000 65536"/>
              <a:gd name="T11" fmla="*/ 0 60000 65536"/>
              <a:gd name="T12" fmla="*/ 0 60000 65536"/>
              <a:gd name="T13" fmla="*/ 0 60000 65536"/>
              <a:gd name="T14" fmla="*/ 0 60000 65536"/>
              <a:gd name="T15" fmla="*/ 0 w 102"/>
              <a:gd name="T16" fmla="*/ 0 h 53"/>
              <a:gd name="T17" fmla="*/ 102 w 102"/>
              <a:gd name="T18" fmla="*/ 53 h 53"/>
            </a:gdLst>
            <a:ahLst/>
            <a:cxnLst>
              <a:cxn ang="T10">
                <a:pos x="T0" y="T1"/>
              </a:cxn>
              <a:cxn ang="T11">
                <a:pos x="T2" y="T3"/>
              </a:cxn>
              <a:cxn ang="T12">
                <a:pos x="T4" y="T5"/>
              </a:cxn>
              <a:cxn ang="T13">
                <a:pos x="T6" y="T7"/>
              </a:cxn>
              <a:cxn ang="T14">
                <a:pos x="T8" y="T9"/>
              </a:cxn>
            </a:cxnLst>
            <a:rect l="T15" t="T16" r="T17" b="T18"/>
            <a:pathLst>
              <a:path w="102" h="53">
                <a:moveTo>
                  <a:pt x="0" y="37"/>
                </a:moveTo>
                <a:lnTo>
                  <a:pt x="30" y="53"/>
                </a:lnTo>
                <a:lnTo>
                  <a:pt x="102" y="35"/>
                </a:lnTo>
                <a:lnTo>
                  <a:pt x="60" y="0"/>
                </a:lnTo>
                <a:lnTo>
                  <a:pt x="0" y="37"/>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75" name="Freeform 137"/>
          <p:cNvSpPr>
            <a:spLocks noChangeAspect="1"/>
          </p:cNvSpPr>
          <p:nvPr/>
        </p:nvSpPr>
        <p:spPr bwMode="gray">
          <a:xfrm>
            <a:off x="6256338" y="1392238"/>
            <a:ext cx="55562" cy="23812"/>
          </a:xfrm>
          <a:custGeom>
            <a:avLst/>
            <a:gdLst>
              <a:gd name="T0" fmla="*/ 0 w 93"/>
              <a:gd name="T1" fmla="*/ 0 h 35"/>
              <a:gd name="T2" fmla="*/ 2147483647 w 93"/>
              <a:gd name="T3" fmla="*/ 2147483647 h 35"/>
              <a:gd name="T4" fmla="*/ 2147483647 w 93"/>
              <a:gd name="T5" fmla="*/ 2147483647 h 35"/>
              <a:gd name="T6" fmla="*/ 2147483647 w 93"/>
              <a:gd name="T7" fmla="*/ 2147483647 h 35"/>
              <a:gd name="T8" fmla="*/ 2147483647 w 93"/>
              <a:gd name="T9" fmla="*/ 2147483647 h 35"/>
              <a:gd name="T10" fmla="*/ 0 w 93"/>
              <a:gd name="T11" fmla="*/ 0 h 35"/>
              <a:gd name="T12" fmla="*/ 0 60000 65536"/>
              <a:gd name="T13" fmla="*/ 0 60000 65536"/>
              <a:gd name="T14" fmla="*/ 0 60000 65536"/>
              <a:gd name="T15" fmla="*/ 0 60000 65536"/>
              <a:gd name="T16" fmla="*/ 0 60000 65536"/>
              <a:gd name="T17" fmla="*/ 0 60000 65536"/>
              <a:gd name="T18" fmla="*/ 0 w 93"/>
              <a:gd name="T19" fmla="*/ 0 h 35"/>
              <a:gd name="T20" fmla="*/ 93 w 93"/>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93" h="35">
                <a:moveTo>
                  <a:pt x="0" y="0"/>
                </a:moveTo>
                <a:lnTo>
                  <a:pt x="42" y="27"/>
                </a:lnTo>
                <a:lnTo>
                  <a:pt x="28" y="35"/>
                </a:lnTo>
                <a:lnTo>
                  <a:pt x="65" y="33"/>
                </a:lnTo>
                <a:lnTo>
                  <a:pt x="93" y="16"/>
                </a:lnTo>
                <a:lnTo>
                  <a:pt x="0" y="0"/>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76" name="Freeform 138"/>
          <p:cNvSpPr>
            <a:spLocks noChangeAspect="1"/>
          </p:cNvSpPr>
          <p:nvPr/>
        </p:nvSpPr>
        <p:spPr bwMode="gray">
          <a:xfrm>
            <a:off x="6264275" y="1330325"/>
            <a:ext cx="133350" cy="61913"/>
          </a:xfrm>
          <a:custGeom>
            <a:avLst/>
            <a:gdLst>
              <a:gd name="T0" fmla="*/ 0 w 220"/>
              <a:gd name="T1" fmla="*/ 2147483647 h 95"/>
              <a:gd name="T2" fmla="*/ 2147483647 w 220"/>
              <a:gd name="T3" fmla="*/ 2147483647 h 95"/>
              <a:gd name="T4" fmla="*/ 2147483647 w 220"/>
              <a:gd name="T5" fmla="*/ 0 h 95"/>
              <a:gd name="T6" fmla="*/ 2147483647 w 220"/>
              <a:gd name="T7" fmla="*/ 2147483647 h 95"/>
              <a:gd name="T8" fmla="*/ 2147483647 w 220"/>
              <a:gd name="T9" fmla="*/ 2147483647 h 95"/>
              <a:gd name="T10" fmla="*/ 2147483647 w 220"/>
              <a:gd name="T11" fmla="*/ 2147483647 h 95"/>
              <a:gd name="T12" fmla="*/ 2147483647 w 220"/>
              <a:gd name="T13" fmla="*/ 2147483647 h 95"/>
              <a:gd name="T14" fmla="*/ 0 w 220"/>
              <a:gd name="T15" fmla="*/ 2147483647 h 95"/>
              <a:gd name="T16" fmla="*/ 0 60000 65536"/>
              <a:gd name="T17" fmla="*/ 0 60000 65536"/>
              <a:gd name="T18" fmla="*/ 0 60000 65536"/>
              <a:gd name="T19" fmla="*/ 0 60000 65536"/>
              <a:gd name="T20" fmla="*/ 0 60000 65536"/>
              <a:gd name="T21" fmla="*/ 0 60000 65536"/>
              <a:gd name="T22" fmla="*/ 0 60000 65536"/>
              <a:gd name="T23" fmla="*/ 0 60000 65536"/>
              <a:gd name="T24" fmla="*/ 0 w 220"/>
              <a:gd name="T25" fmla="*/ 0 h 95"/>
              <a:gd name="T26" fmla="*/ 220 w 220"/>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 h="95">
                <a:moveTo>
                  <a:pt x="0" y="78"/>
                </a:moveTo>
                <a:lnTo>
                  <a:pt x="59" y="25"/>
                </a:lnTo>
                <a:lnTo>
                  <a:pt x="142" y="0"/>
                </a:lnTo>
                <a:lnTo>
                  <a:pt x="220" y="45"/>
                </a:lnTo>
                <a:lnTo>
                  <a:pt x="194" y="55"/>
                </a:lnTo>
                <a:lnTo>
                  <a:pt x="202" y="75"/>
                </a:lnTo>
                <a:lnTo>
                  <a:pt x="88" y="95"/>
                </a:lnTo>
                <a:lnTo>
                  <a:pt x="0" y="78"/>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77" name="Freeform 139"/>
          <p:cNvSpPr>
            <a:spLocks noChangeAspect="1"/>
          </p:cNvSpPr>
          <p:nvPr/>
        </p:nvSpPr>
        <p:spPr bwMode="gray">
          <a:xfrm>
            <a:off x="6292854" y="1385888"/>
            <a:ext cx="150813" cy="74612"/>
          </a:xfrm>
          <a:custGeom>
            <a:avLst/>
            <a:gdLst>
              <a:gd name="T0" fmla="*/ 0 w 248"/>
              <a:gd name="T1" fmla="*/ 2147483647 h 111"/>
              <a:gd name="T2" fmla="*/ 2147483647 w 248"/>
              <a:gd name="T3" fmla="*/ 2147483647 h 111"/>
              <a:gd name="T4" fmla="*/ 2147483647 w 248"/>
              <a:gd name="T5" fmla="*/ 2147483647 h 111"/>
              <a:gd name="T6" fmla="*/ 2147483647 w 248"/>
              <a:gd name="T7" fmla="*/ 2147483647 h 111"/>
              <a:gd name="T8" fmla="*/ 2147483647 w 248"/>
              <a:gd name="T9" fmla="*/ 2147483647 h 111"/>
              <a:gd name="T10" fmla="*/ 2147483647 w 248"/>
              <a:gd name="T11" fmla="*/ 2147483647 h 111"/>
              <a:gd name="T12" fmla="*/ 2147483647 w 248"/>
              <a:gd name="T13" fmla="*/ 2147483647 h 111"/>
              <a:gd name="T14" fmla="*/ 2147483647 w 248"/>
              <a:gd name="T15" fmla="*/ 2147483647 h 111"/>
              <a:gd name="T16" fmla="*/ 2147483647 w 248"/>
              <a:gd name="T17" fmla="*/ 2147483647 h 111"/>
              <a:gd name="T18" fmla="*/ 2147483647 w 248"/>
              <a:gd name="T19" fmla="*/ 2147483647 h 111"/>
              <a:gd name="T20" fmla="*/ 2147483647 w 248"/>
              <a:gd name="T21" fmla="*/ 2147483647 h 111"/>
              <a:gd name="T22" fmla="*/ 2147483647 w 248"/>
              <a:gd name="T23" fmla="*/ 2147483647 h 111"/>
              <a:gd name="T24" fmla="*/ 2147483647 w 248"/>
              <a:gd name="T25" fmla="*/ 0 h 111"/>
              <a:gd name="T26" fmla="*/ 2147483647 w 248"/>
              <a:gd name="T27" fmla="*/ 2147483647 h 111"/>
              <a:gd name="T28" fmla="*/ 0 w 248"/>
              <a:gd name="T29" fmla="*/ 2147483647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8"/>
              <a:gd name="T46" fmla="*/ 0 h 111"/>
              <a:gd name="T47" fmla="*/ 248 w 248"/>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8" h="111">
                <a:moveTo>
                  <a:pt x="0" y="49"/>
                </a:moveTo>
                <a:lnTo>
                  <a:pt x="45" y="54"/>
                </a:lnTo>
                <a:lnTo>
                  <a:pt x="77" y="93"/>
                </a:lnTo>
                <a:lnTo>
                  <a:pt x="101" y="80"/>
                </a:lnTo>
                <a:lnTo>
                  <a:pt x="204" y="111"/>
                </a:lnTo>
                <a:lnTo>
                  <a:pt x="238" y="99"/>
                </a:lnTo>
                <a:lnTo>
                  <a:pt x="213" y="69"/>
                </a:lnTo>
                <a:lnTo>
                  <a:pt x="232" y="77"/>
                </a:lnTo>
                <a:lnTo>
                  <a:pt x="248" y="33"/>
                </a:lnTo>
                <a:lnTo>
                  <a:pt x="194" y="10"/>
                </a:lnTo>
                <a:lnTo>
                  <a:pt x="142" y="41"/>
                </a:lnTo>
                <a:lnTo>
                  <a:pt x="184" y="24"/>
                </a:lnTo>
                <a:lnTo>
                  <a:pt x="159" y="0"/>
                </a:lnTo>
                <a:lnTo>
                  <a:pt x="72" y="8"/>
                </a:lnTo>
                <a:lnTo>
                  <a:pt x="0" y="49"/>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78" name="Freeform 140"/>
          <p:cNvSpPr>
            <a:spLocks noChangeAspect="1"/>
          </p:cNvSpPr>
          <p:nvPr/>
        </p:nvSpPr>
        <p:spPr bwMode="gray">
          <a:xfrm>
            <a:off x="6432553" y="1425580"/>
            <a:ext cx="125413" cy="74613"/>
          </a:xfrm>
          <a:custGeom>
            <a:avLst/>
            <a:gdLst>
              <a:gd name="T0" fmla="*/ 0 w 208"/>
              <a:gd name="T1" fmla="*/ 2147483647 h 113"/>
              <a:gd name="T2" fmla="*/ 2147483647 w 208"/>
              <a:gd name="T3" fmla="*/ 2147483647 h 113"/>
              <a:gd name="T4" fmla="*/ 2147483647 w 208"/>
              <a:gd name="T5" fmla="*/ 2147483647 h 113"/>
              <a:gd name="T6" fmla="*/ 2147483647 w 208"/>
              <a:gd name="T7" fmla="*/ 2147483647 h 113"/>
              <a:gd name="T8" fmla="*/ 2147483647 w 208"/>
              <a:gd name="T9" fmla="*/ 2147483647 h 113"/>
              <a:gd name="T10" fmla="*/ 2147483647 w 208"/>
              <a:gd name="T11" fmla="*/ 2147483647 h 113"/>
              <a:gd name="T12" fmla="*/ 2147483647 w 208"/>
              <a:gd name="T13" fmla="*/ 2147483647 h 113"/>
              <a:gd name="T14" fmla="*/ 2147483647 w 208"/>
              <a:gd name="T15" fmla="*/ 0 h 113"/>
              <a:gd name="T16" fmla="*/ 2147483647 w 208"/>
              <a:gd name="T17" fmla="*/ 2147483647 h 113"/>
              <a:gd name="T18" fmla="*/ 0 w 208"/>
              <a:gd name="T19" fmla="*/ 2147483647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13"/>
              <a:gd name="T32" fmla="*/ 208 w 208"/>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13">
                <a:moveTo>
                  <a:pt x="0" y="96"/>
                </a:moveTo>
                <a:lnTo>
                  <a:pt x="16" y="113"/>
                </a:lnTo>
                <a:lnTo>
                  <a:pt x="191" y="90"/>
                </a:lnTo>
                <a:lnTo>
                  <a:pt x="208" y="53"/>
                </a:lnTo>
                <a:lnTo>
                  <a:pt x="159" y="22"/>
                </a:lnTo>
                <a:lnTo>
                  <a:pt x="117" y="35"/>
                </a:lnTo>
                <a:lnTo>
                  <a:pt x="125" y="10"/>
                </a:lnTo>
                <a:lnTo>
                  <a:pt x="100" y="0"/>
                </a:lnTo>
                <a:lnTo>
                  <a:pt x="21" y="85"/>
                </a:lnTo>
                <a:lnTo>
                  <a:pt x="0" y="96"/>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79" name="Freeform 141"/>
          <p:cNvSpPr>
            <a:spLocks noChangeAspect="1"/>
          </p:cNvSpPr>
          <p:nvPr/>
        </p:nvSpPr>
        <p:spPr bwMode="gray">
          <a:xfrm>
            <a:off x="7221538" y="1585913"/>
            <a:ext cx="139700" cy="69850"/>
          </a:xfrm>
          <a:custGeom>
            <a:avLst/>
            <a:gdLst>
              <a:gd name="T0" fmla="*/ 0 w 233"/>
              <a:gd name="T1" fmla="*/ 2147483647 h 108"/>
              <a:gd name="T2" fmla="*/ 2147483647 w 233"/>
              <a:gd name="T3" fmla="*/ 2147483647 h 108"/>
              <a:gd name="T4" fmla="*/ 2147483647 w 233"/>
              <a:gd name="T5" fmla="*/ 0 h 108"/>
              <a:gd name="T6" fmla="*/ 2147483647 w 233"/>
              <a:gd name="T7" fmla="*/ 2147483647 h 108"/>
              <a:gd name="T8" fmla="*/ 2147483647 w 233"/>
              <a:gd name="T9" fmla="*/ 2147483647 h 108"/>
              <a:gd name="T10" fmla="*/ 2147483647 w 233"/>
              <a:gd name="T11" fmla="*/ 2147483647 h 108"/>
              <a:gd name="T12" fmla="*/ 2147483647 w 233"/>
              <a:gd name="T13" fmla="*/ 2147483647 h 108"/>
              <a:gd name="T14" fmla="*/ 2147483647 w 233"/>
              <a:gd name="T15" fmla="*/ 2147483647 h 108"/>
              <a:gd name="T16" fmla="*/ 2147483647 w 233"/>
              <a:gd name="T17" fmla="*/ 2147483647 h 108"/>
              <a:gd name="T18" fmla="*/ 2147483647 w 233"/>
              <a:gd name="T19" fmla="*/ 2147483647 h 108"/>
              <a:gd name="T20" fmla="*/ 2147483647 w 233"/>
              <a:gd name="T21" fmla="*/ 2147483647 h 108"/>
              <a:gd name="T22" fmla="*/ 0 w 233"/>
              <a:gd name="T23" fmla="*/ 2147483647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3"/>
              <a:gd name="T37" fmla="*/ 0 h 108"/>
              <a:gd name="T38" fmla="*/ 233 w 233"/>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3" h="108">
                <a:moveTo>
                  <a:pt x="0" y="59"/>
                </a:moveTo>
                <a:lnTo>
                  <a:pt x="48" y="5"/>
                </a:lnTo>
                <a:lnTo>
                  <a:pt x="81" y="0"/>
                </a:lnTo>
                <a:lnTo>
                  <a:pt x="134" y="42"/>
                </a:lnTo>
                <a:lnTo>
                  <a:pt x="142" y="11"/>
                </a:lnTo>
                <a:lnTo>
                  <a:pt x="201" y="36"/>
                </a:lnTo>
                <a:lnTo>
                  <a:pt x="195" y="75"/>
                </a:lnTo>
                <a:lnTo>
                  <a:pt x="233" y="89"/>
                </a:lnTo>
                <a:lnTo>
                  <a:pt x="110" y="96"/>
                </a:lnTo>
                <a:lnTo>
                  <a:pt x="103" y="78"/>
                </a:lnTo>
                <a:lnTo>
                  <a:pt x="83" y="108"/>
                </a:lnTo>
                <a:lnTo>
                  <a:pt x="0" y="59"/>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80" name="Freeform 142"/>
          <p:cNvSpPr>
            <a:spLocks noChangeAspect="1"/>
          </p:cNvSpPr>
          <p:nvPr/>
        </p:nvSpPr>
        <p:spPr bwMode="gray">
          <a:xfrm>
            <a:off x="7318378" y="1587502"/>
            <a:ext cx="88900" cy="47625"/>
          </a:xfrm>
          <a:custGeom>
            <a:avLst/>
            <a:gdLst>
              <a:gd name="T0" fmla="*/ 0 w 143"/>
              <a:gd name="T1" fmla="*/ 0 h 72"/>
              <a:gd name="T2" fmla="*/ 2147483647 w 143"/>
              <a:gd name="T3" fmla="*/ 2147483647 h 72"/>
              <a:gd name="T4" fmla="*/ 2147483647 w 143"/>
              <a:gd name="T5" fmla="*/ 2147483647 h 72"/>
              <a:gd name="T6" fmla="*/ 2147483647 w 143"/>
              <a:gd name="T7" fmla="*/ 2147483647 h 72"/>
              <a:gd name="T8" fmla="*/ 2147483647 w 143"/>
              <a:gd name="T9" fmla="*/ 2147483647 h 72"/>
              <a:gd name="T10" fmla="*/ 2147483647 w 143"/>
              <a:gd name="T11" fmla="*/ 2147483647 h 72"/>
              <a:gd name="T12" fmla="*/ 0 w 143"/>
              <a:gd name="T13" fmla="*/ 0 h 72"/>
              <a:gd name="T14" fmla="*/ 0 60000 65536"/>
              <a:gd name="T15" fmla="*/ 0 60000 65536"/>
              <a:gd name="T16" fmla="*/ 0 60000 65536"/>
              <a:gd name="T17" fmla="*/ 0 60000 65536"/>
              <a:gd name="T18" fmla="*/ 0 60000 65536"/>
              <a:gd name="T19" fmla="*/ 0 60000 65536"/>
              <a:gd name="T20" fmla="*/ 0 60000 65536"/>
              <a:gd name="T21" fmla="*/ 0 w 143"/>
              <a:gd name="T22" fmla="*/ 0 h 72"/>
              <a:gd name="T23" fmla="*/ 143 w 143"/>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72">
                <a:moveTo>
                  <a:pt x="0" y="0"/>
                </a:moveTo>
                <a:lnTo>
                  <a:pt x="47" y="27"/>
                </a:lnTo>
                <a:lnTo>
                  <a:pt x="34" y="51"/>
                </a:lnTo>
                <a:lnTo>
                  <a:pt x="58" y="72"/>
                </a:lnTo>
                <a:lnTo>
                  <a:pt x="101" y="72"/>
                </a:lnTo>
                <a:lnTo>
                  <a:pt x="143" y="45"/>
                </a:lnTo>
                <a:lnTo>
                  <a:pt x="0" y="0"/>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81" name="Freeform 143"/>
          <p:cNvSpPr>
            <a:spLocks noChangeAspect="1"/>
          </p:cNvSpPr>
          <p:nvPr/>
        </p:nvSpPr>
        <p:spPr bwMode="gray">
          <a:xfrm>
            <a:off x="7326318" y="2416175"/>
            <a:ext cx="65087" cy="247650"/>
          </a:xfrm>
          <a:custGeom>
            <a:avLst/>
            <a:gdLst>
              <a:gd name="T0" fmla="*/ 0 w 108"/>
              <a:gd name="T1" fmla="*/ 2147483647 h 377"/>
              <a:gd name="T2" fmla="*/ 2147483647 w 108"/>
              <a:gd name="T3" fmla="*/ 2147483647 h 377"/>
              <a:gd name="T4" fmla="*/ 2147483647 w 108"/>
              <a:gd name="T5" fmla="*/ 2147483647 h 377"/>
              <a:gd name="T6" fmla="*/ 2147483647 w 108"/>
              <a:gd name="T7" fmla="*/ 2147483647 h 377"/>
              <a:gd name="T8" fmla="*/ 2147483647 w 108"/>
              <a:gd name="T9" fmla="*/ 2147483647 h 377"/>
              <a:gd name="T10" fmla="*/ 2147483647 w 108"/>
              <a:gd name="T11" fmla="*/ 2147483647 h 377"/>
              <a:gd name="T12" fmla="*/ 2147483647 w 108"/>
              <a:gd name="T13" fmla="*/ 2147483647 h 377"/>
              <a:gd name="T14" fmla="*/ 2147483647 w 108"/>
              <a:gd name="T15" fmla="*/ 2147483647 h 377"/>
              <a:gd name="T16" fmla="*/ 2147483647 w 108"/>
              <a:gd name="T17" fmla="*/ 2147483647 h 377"/>
              <a:gd name="T18" fmla="*/ 2147483647 w 108"/>
              <a:gd name="T19" fmla="*/ 0 h 377"/>
              <a:gd name="T20" fmla="*/ 0 w 108"/>
              <a:gd name="T21" fmla="*/ 2147483647 h 3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
              <a:gd name="T34" fmla="*/ 0 h 377"/>
              <a:gd name="T35" fmla="*/ 108 w 108"/>
              <a:gd name="T36" fmla="*/ 377 h 3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 h="377">
                <a:moveTo>
                  <a:pt x="0" y="96"/>
                </a:moveTo>
                <a:lnTo>
                  <a:pt x="19" y="142"/>
                </a:lnTo>
                <a:lnTo>
                  <a:pt x="19" y="377"/>
                </a:lnTo>
                <a:lnTo>
                  <a:pt x="37" y="349"/>
                </a:lnTo>
                <a:lnTo>
                  <a:pt x="65" y="367"/>
                </a:lnTo>
                <a:lnTo>
                  <a:pt x="33" y="302"/>
                </a:lnTo>
                <a:lnTo>
                  <a:pt x="50" y="237"/>
                </a:lnTo>
                <a:lnTo>
                  <a:pt x="108" y="257"/>
                </a:lnTo>
                <a:lnTo>
                  <a:pt x="53" y="132"/>
                </a:lnTo>
                <a:lnTo>
                  <a:pt x="37" y="0"/>
                </a:lnTo>
                <a:lnTo>
                  <a:pt x="0" y="96"/>
                </a:lnTo>
                <a:close/>
              </a:path>
            </a:pathLst>
          </a:custGeom>
          <a:solidFill>
            <a:schemeClr val="accent2"/>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82" name="Freeform 144"/>
          <p:cNvSpPr>
            <a:spLocks noChangeAspect="1"/>
          </p:cNvSpPr>
          <p:nvPr/>
        </p:nvSpPr>
        <p:spPr bwMode="gray">
          <a:xfrm>
            <a:off x="7421563" y="1614490"/>
            <a:ext cx="100012" cy="36512"/>
          </a:xfrm>
          <a:custGeom>
            <a:avLst/>
            <a:gdLst>
              <a:gd name="T0" fmla="*/ 0 w 162"/>
              <a:gd name="T1" fmla="*/ 0 h 55"/>
              <a:gd name="T2" fmla="*/ 2147483647 w 162"/>
              <a:gd name="T3" fmla="*/ 2147483647 h 55"/>
              <a:gd name="T4" fmla="*/ 2147483647 w 162"/>
              <a:gd name="T5" fmla="*/ 2147483647 h 55"/>
              <a:gd name="T6" fmla="*/ 2147483647 w 162"/>
              <a:gd name="T7" fmla="*/ 2147483647 h 55"/>
              <a:gd name="T8" fmla="*/ 0 w 162"/>
              <a:gd name="T9" fmla="*/ 0 h 55"/>
              <a:gd name="T10" fmla="*/ 0 60000 65536"/>
              <a:gd name="T11" fmla="*/ 0 60000 65536"/>
              <a:gd name="T12" fmla="*/ 0 60000 65536"/>
              <a:gd name="T13" fmla="*/ 0 60000 65536"/>
              <a:gd name="T14" fmla="*/ 0 60000 65536"/>
              <a:gd name="T15" fmla="*/ 0 w 162"/>
              <a:gd name="T16" fmla="*/ 0 h 55"/>
              <a:gd name="T17" fmla="*/ 162 w 162"/>
              <a:gd name="T18" fmla="*/ 55 h 55"/>
            </a:gdLst>
            <a:ahLst/>
            <a:cxnLst>
              <a:cxn ang="T10">
                <a:pos x="T0" y="T1"/>
              </a:cxn>
              <a:cxn ang="T11">
                <a:pos x="T2" y="T3"/>
              </a:cxn>
              <a:cxn ang="T12">
                <a:pos x="T4" y="T5"/>
              </a:cxn>
              <a:cxn ang="T13">
                <a:pos x="T6" y="T7"/>
              </a:cxn>
              <a:cxn ang="T14">
                <a:pos x="T8" y="T9"/>
              </a:cxn>
            </a:cxnLst>
            <a:rect l="T15" t="T16" r="T17" b="T18"/>
            <a:pathLst>
              <a:path w="162" h="55">
                <a:moveTo>
                  <a:pt x="0" y="0"/>
                </a:moveTo>
                <a:lnTo>
                  <a:pt x="28" y="38"/>
                </a:lnTo>
                <a:lnTo>
                  <a:pt x="103" y="55"/>
                </a:lnTo>
                <a:lnTo>
                  <a:pt x="162" y="44"/>
                </a:lnTo>
                <a:lnTo>
                  <a:pt x="0" y="0"/>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83" name="Freeform 145"/>
          <p:cNvSpPr>
            <a:spLocks noChangeAspect="1"/>
          </p:cNvSpPr>
          <p:nvPr/>
        </p:nvSpPr>
        <p:spPr bwMode="gray">
          <a:xfrm>
            <a:off x="4135443" y="2730500"/>
            <a:ext cx="263525" cy="203200"/>
          </a:xfrm>
          <a:custGeom>
            <a:avLst/>
            <a:gdLst>
              <a:gd name="T0" fmla="*/ 0 w 426"/>
              <a:gd name="T1" fmla="*/ 2147483647 h 307"/>
              <a:gd name="T2" fmla="*/ 2147483647 w 426"/>
              <a:gd name="T3" fmla="*/ 2147483647 h 307"/>
              <a:gd name="T4" fmla="*/ 2147483647 w 426"/>
              <a:gd name="T5" fmla="*/ 2147483647 h 307"/>
              <a:gd name="T6" fmla="*/ 2147483647 w 426"/>
              <a:gd name="T7" fmla="*/ 2147483647 h 307"/>
              <a:gd name="T8" fmla="*/ 2147483647 w 426"/>
              <a:gd name="T9" fmla="*/ 2147483647 h 307"/>
              <a:gd name="T10" fmla="*/ 2147483647 w 426"/>
              <a:gd name="T11" fmla="*/ 2147483647 h 307"/>
              <a:gd name="T12" fmla="*/ 2147483647 w 426"/>
              <a:gd name="T13" fmla="*/ 2147483647 h 307"/>
              <a:gd name="T14" fmla="*/ 2147483647 w 426"/>
              <a:gd name="T15" fmla="*/ 2147483647 h 307"/>
              <a:gd name="T16" fmla="*/ 2147483647 w 426"/>
              <a:gd name="T17" fmla="*/ 2147483647 h 307"/>
              <a:gd name="T18" fmla="*/ 2147483647 w 426"/>
              <a:gd name="T19" fmla="*/ 2147483647 h 307"/>
              <a:gd name="T20" fmla="*/ 2147483647 w 426"/>
              <a:gd name="T21" fmla="*/ 2147483647 h 307"/>
              <a:gd name="T22" fmla="*/ 2147483647 w 426"/>
              <a:gd name="T23" fmla="*/ 2147483647 h 307"/>
              <a:gd name="T24" fmla="*/ 2147483647 w 426"/>
              <a:gd name="T25" fmla="*/ 2147483647 h 307"/>
              <a:gd name="T26" fmla="*/ 2147483647 w 426"/>
              <a:gd name="T27" fmla="*/ 2147483647 h 307"/>
              <a:gd name="T28" fmla="*/ 2147483647 w 426"/>
              <a:gd name="T29" fmla="*/ 2147483647 h 307"/>
              <a:gd name="T30" fmla="*/ 2147483647 w 426"/>
              <a:gd name="T31" fmla="*/ 0 h 307"/>
              <a:gd name="T32" fmla="*/ 0 w 426"/>
              <a:gd name="T33" fmla="*/ 2147483647 h 3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6"/>
              <a:gd name="T52" fmla="*/ 0 h 307"/>
              <a:gd name="T53" fmla="*/ 426 w 426"/>
              <a:gd name="T54" fmla="*/ 307 h 3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6" h="307">
                <a:moveTo>
                  <a:pt x="0" y="26"/>
                </a:moveTo>
                <a:lnTo>
                  <a:pt x="14" y="76"/>
                </a:lnTo>
                <a:lnTo>
                  <a:pt x="104" y="84"/>
                </a:lnTo>
                <a:lnTo>
                  <a:pt x="64" y="164"/>
                </a:lnTo>
                <a:lnTo>
                  <a:pt x="64" y="263"/>
                </a:lnTo>
                <a:lnTo>
                  <a:pt x="128" y="307"/>
                </a:lnTo>
                <a:lnTo>
                  <a:pt x="253" y="279"/>
                </a:lnTo>
                <a:lnTo>
                  <a:pt x="322" y="204"/>
                </a:lnTo>
                <a:lnTo>
                  <a:pt x="308" y="174"/>
                </a:lnTo>
                <a:lnTo>
                  <a:pt x="346" y="120"/>
                </a:lnTo>
                <a:lnTo>
                  <a:pt x="425" y="77"/>
                </a:lnTo>
                <a:lnTo>
                  <a:pt x="426" y="53"/>
                </a:lnTo>
                <a:lnTo>
                  <a:pt x="375" y="46"/>
                </a:lnTo>
                <a:lnTo>
                  <a:pt x="364" y="43"/>
                </a:lnTo>
                <a:lnTo>
                  <a:pt x="255" y="11"/>
                </a:lnTo>
                <a:lnTo>
                  <a:pt x="36" y="0"/>
                </a:lnTo>
                <a:lnTo>
                  <a:pt x="0" y="26"/>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84" name="Freeform 146"/>
          <p:cNvSpPr>
            <a:spLocks noChangeAspect="1"/>
          </p:cNvSpPr>
          <p:nvPr/>
        </p:nvSpPr>
        <p:spPr bwMode="gray">
          <a:xfrm>
            <a:off x="3100388" y="3660775"/>
            <a:ext cx="87312" cy="90488"/>
          </a:xfrm>
          <a:custGeom>
            <a:avLst/>
            <a:gdLst>
              <a:gd name="T0" fmla="*/ 0 w 143"/>
              <a:gd name="T1" fmla="*/ 2147483647 h 136"/>
              <a:gd name="T2" fmla="*/ 2147483647 w 143"/>
              <a:gd name="T3" fmla="*/ 0 h 136"/>
              <a:gd name="T4" fmla="*/ 2147483647 w 143"/>
              <a:gd name="T5" fmla="*/ 2147483647 h 136"/>
              <a:gd name="T6" fmla="*/ 2147483647 w 143"/>
              <a:gd name="T7" fmla="*/ 2147483647 h 136"/>
              <a:gd name="T8" fmla="*/ 2147483647 w 143"/>
              <a:gd name="T9" fmla="*/ 2147483647 h 136"/>
              <a:gd name="T10" fmla="*/ 0 w 143"/>
              <a:gd name="T11" fmla="*/ 2147483647 h 136"/>
              <a:gd name="T12" fmla="*/ 0 60000 65536"/>
              <a:gd name="T13" fmla="*/ 0 60000 65536"/>
              <a:gd name="T14" fmla="*/ 0 60000 65536"/>
              <a:gd name="T15" fmla="*/ 0 60000 65536"/>
              <a:gd name="T16" fmla="*/ 0 60000 65536"/>
              <a:gd name="T17" fmla="*/ 0 60000 65536"/>
              <a:gd name="T18" fmla="*/ 0 w 143"/>
              <a:gd name="T19" fmla="*/ 0 h 136"/>
              <a:gd name="T20" fmla="*/ 143 w 143"/>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143" h="136">
                <a:moveTo>
                  <a:pt x="0" y="63"/>
                </a:moveTo>
                <a:lnTo>
                  <a:pt x="39" y="0"/>
                </a:lnTo>
                <a:lnTo>
                  <a:pt x="143" y="12"/>
                </a:lnTo>
                <a:lnTo>
                  <a:pt x="128" y="126"/>
                </a:lnTo>
                <a:lnTo>
                  <a:pt x="56" y="136"/>
                </a:lnTo>
                <a:lnTo>
                  <a:pt x="0" y="63"/>
                </a:lnTo>
                <a:close/>
              </a:path>
            </a:pathLst>
          </a:custGeom>
          <a:solidFill>
            <a:srgbClr val="6699FF"/>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85" name="Freeform 147"/>
          <p:cNvSpPr>
            <a:spLocks noChangeAspect="1"/>
          </p:cNvSpPr>
          <p:nvPr/>
        </p:nvSpPr>
        <p:spPr bwMode="gray">
          <a:xfrm>
            <a:off x="4557718" y="1392243"/>
            <a:ext cx="225425" cy="174625"/>
          </a:xfrm>
          <a:custGeom>
            <a:avLst/>
            <a:gdLst>
              <a:gd name="T0" fmla="*/ 0 w 367"/>
              <a:gd name="T1" fmla="*/ 2147483647 h 262"/>
              <a:gd name="T2" fmla="*/ 2147483647 w 367"/>
              <a:gd name="T3" fmla="*/ 2147483647 h 262"/>
              <a:gd name="T4" fmla="*/ 2147483647 w 367"/>
              <a:gd name="T5" fmla="*/ 2147483647 h 262"/>
              <a:gd name="T6" fmla="*/ 2147483647 w 367"/>
              <a:gd name="T7" fmla="*/ 2147483647 h 262"/>
              <a:gd name="T8" fmla="*/ 2147483647 w 367"/>
              <a:gd name="T9" fmla="*/ 2147483647 h 262"/>
              <a:gd name="T10" fmla="*/ 2147483647 w 367"/>
              <a:gd name="T11" fmla="*/ 2147483647 h 262"/>
              <a:gd name="T12" fmla="*/ 2147483647 w 367"/>
              <a:gd name="T13" fmla="*/ 2147483647 h 262"/>
              <a:gd name="T14" fmla="*/ 2147483647 w 367"/>
              <a:gd name="T15" fmla="*/ 2147483647 h 262"/>
              <a:gd name="T16" fmla="*/ 2147483647 w 367"/>
              <a:gd name="T17" fmla="*/ 2147483647 h 262"/>
              <a:gd name="T18" fmla="*/ 2147483647 w 367"/>
              <a:gd name="T19" fmla="*/ 2147483647 h 262"/>
              <a:gd name="T20" fmla="*/ 2147483647 w 367"/>
              <a:gd name="T21" fmla="*/ 2147483647 h 262"/>
              <a:gd name="T22" fmla="*/ 2147483647 w 367"/>
              <a:gd name="T23" fmla="*/ 2147483647 h 262"/>
              <a:gd name="T24" fmla="*/ 2147483647 w 367"/>
              <a:gd name="T25" fmla="*/ 2147483647 h 262"/>
              <a:gd name="T26" fmla="*/ 2147483647 w 367"/>
              <a:gd name="T27" fmla="*/ 2147483647 h 262"/>
              <a:gd name="T28" fmla="*/ 2147483647 w 367"/>
              <a:gd name="T29" fmla="*/ 2147483647 h 262"/>
              <a:gd name="T30" fmla="*/ 2147483647 w 367"/>
              <a:gd name="T31" fmla="*/ 2147483647 h 262"/>
              <a:gd name="T32" fmla="*/ 2147483647 w 367"/>
              <a:gd name="T33" fmla="*/ 2147483647 h 262"/>
              <a:gd name="T34" fmla="*/ 2147483647 w 367"/>
              <a:gd name="T35" fmla="*/ 2147483647 h 262"/>
              <a:gd name="T36" fmla="*/ 2147483647 w 367"/>
              <a:gd name="T37" fmla="*/ 2147483647 h 262"/>
              <a:gd name="T38" fmla="*/ 2147483647 w 367"/>
              <a:gd name="T39" fmla="*/ 2147483647 h 262"/>
              <a:gd name="T40" fmla="*/ 2147483647 w 367"/>
              <a:gd name="T41" fmla="*/ 2147483647 h 262"/>
              <a:gd name="T42" fmla="*/ 2147483647 w 367"/>
              <a:gd name="T43" fmla="*/ 2147483647 h 262"/>
              <a:gd name="T44" fmla="*/ 2147483647 w 367"/>
              <a:gd name="T45" fmla="*/ 2147483647 h 262"/>
              <a:gd name="T46" fmla="*/ 2147483647 w 367"/>
              <a:gd name="T47" fmla="*/ 2147483647 h 262"/>
              <a:gd name="T48" fmla="*/ 2147483647 w 367"/>
              <a:gd name="T49" fmla="*/ 2147483647 h 262"/>
              <a:gd name="T50" fmla="*/ 2147483647 w 367"/>
              <a:gd name="T51" fmla="*/ 2147483647 h 262"/>
              <a:gd name="T52" fmla="*/ 2147483647 w 367"/>
              <a:gd name="T53" fmla="*/ 2147483647 h 262"/>
              <a:gd name="T54" fmla="*/ 2147483647 w 367"/>
              <a:gd name="T55" fmla="*/ 2147483647 h 262"/>
              <a:gd name="T56" fmla="*/ 2147483647 w 367"/>
              <a:gd name="T57" fmla="*/ 2147483647 h 262"/>
              <a:gd name="T58" fmla="*/ 2147483647 w 367"/>
              <a:gd name="T59" fmla="*/ 0 h 262"/>
              <a:gd name="T60" fmla="*/ 2147483647 w 367"/>
              <a:gd name="T61" fmla="*/ 2147483647 h 262"/>
              <a:gd name="T62" fmla="*/ 2147483647 w 367"/>
              <a:gd name="T63" fmla="*/ 2147483647 h 262"/>
              <a:gd name="T64" fmla="*/ 2147483647 w 367"/>
              <a:gd name="T65" fmla="*/ 2147483647 h 262"/>
              <a:gd name="T66" fmla="*/ 2147483647 w 367"/>
              <a:gd name="T67" fmla="*/ 2147483647 h 262"/>
              <a:gd name="T68" fmla="*/ 2147483647 w 367"/>
              <a:gd name="T69" fmla="*/ 2147483647 h 262"/>
              <a:gd name="T70" fmla="*/ 2147483647 w 367"/>
              <a:gd name="T71" fmla="*/ 2147483647 h 262"/>
              <a:gd name="T72" fmla="*/ 2147483647 w 367"/>
              <a:gd name="T73" fmla="*/ 2147483647 h 262"/>
              <a:gd name="T74" fmla="*/ 0 w 367"/>
              <a:gd name="T75" fmla="*/ 2147483647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7"/>
              <a:gd name="T115" fmla="*/ 0 h 262"/>
              <a:gd name="T116" fmla="*/ 367 w 367"/>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7" h="262">
                <a:moveTo>
                  <a:pt x="0" y="33"/>
                </a:moveTo>
                <a:lnTo>
                  <a:pt x="3" y="64"/>
                </a:lnTo>
                <a:lnTo>
                  <a:pt x="41" y="64"/>
                </a:lnTo>
                <a:lnTo>
                  <a:pt x="28" y="80"/>
                </a:lnTo>
                <a:lnTo>
                  <a:pt x="56" y="91"/>
                </a:lnTo>
                <a:lnTo>
                  <a:pt x="20" y="88"/>
                </a:lnTo>
                <a:lnTo>
                  <a:pt x="86" y="117"/>
                </a:lnTo>
                <a:lnTo>
                  <a:pt x="58" y="126"/>
                </a:lnTo>
                <a:lnTo>
                  <a:pt x="77" y="146"/>
                </a:lnTo>
                <a:lnTo>
                  <a:pt x="135" y="135"/>
                </a:lnTo>
                <a:lnTo>
                  <a:pt x="133" y="108"/>
                </a:lnTo>
                <a:lnTo>
                  <a:pt x="163" y="97"/>
                </a:lnTo>
                <a:lnTo>
                  <a:pt x="168" y="128"/>
                </a:lnTo>
                <a:lnTo>
                  <a:pt x="203" y="108"/>
                </a:lnTo>
                <a:lnTo>
                  <a:pt x="196" y="128"/>
                </a:lnTo>
                <a:lnTo>
                  <a:pt x="229" y="129"/>
                </a:lnTo>
                <a:lnTo>
                  <a:pt x="102" y="159"/>
                </a:lnTo>
                <a:lnTo>
                  <a:pt x="108" y="181"/>
                </a:lnTo>
                <a:lnTo>
                  <a:pt x="212" y="164"/>
                </a:lnTo>
                <a:lnTo>
                  <a:pt x="141" y="186"/>
                </a:lnTo>
                <a:lnTo>
                  <a:pt x="182" y="198"/>
                </a:lnTo>
                <a:lnTo>
                  <a:pt x="110" y="208"/>
                </a:lnTo>
                <a:lnTo>
                  <a:pt x="218" y="262"/>
                </a:lnTo>
                <a:lnTo>
                  <a:pt x="286" y="128"/>
                </a:lnTo>
                <a:lnTo>
                  <a:pt x="367" y="96"/>
                </a:lnTo>
                <a:lnTo>
                  <a:pt x="278" y="72"/>
                </a:lnTo>
                <a:lnTo>
                  <a:pt x="264" y="38"/>
                </a:lnTo>
                <a:lnTo>
                  <a:pt x="239" y="59"/>
                </a:lnTo>
                <a:lnTo>
                  <a:pt x="251" y="27"/>
                </a:lnTo>
                <a:lnTo>
                  <a:pt x="188" y="0"/>
                </a:lnTo>
                <a:lnTo>
                  <a:pt x="169" y="27"/>
                </a:lnTo>
                <a:lnTo>
                  <a:pt x="197" y="91"/>
                </a:lnTo>
                <a:lnTo>
                  <a:pt x="129" y="26"/>
                </a:lnTo>
                <a:lnTo>
                  <a:pt x="108" y="38"/>
                </a:lnTo>
                <a:lnTo>
                  <a:pt x="121" y="71"/>
                </a:lnTo>
                <a:lnTo>
                  <a:pt x="55" y="42"/>
                </a:lnTo>
                <a:lnTo>
                  <a:pt x="102" y="24"/>
                </a:lnTo>
                <a:lnTo>
                  <a:pt x="0" y="33"/>
                </a:lnTo>
                <a:close/>
              </a:path>
            </a:pathLst>
          </a:custGeom>
          <a:solidFill>
            <a:srgbClr val="99CC00"/>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86" name="Freeform 148"/>
          <p:cNvSpPr>
            <a:spLocks noChangeAspect="1"/>
          </p:cNvSpPr>
          <p:nvPr/>
        </p:nvSpPr>
        <p:spPr bwMode="gray">
          <a:xfrm>
            <a:off x="4700593" y="1368430"/>
            <a:ext cx="204787" cy="73025"/>
          </a:xfrm>
          <a:custGeom>
            <a:avLst/>
            <a:gdLst>
              <a:gd name="T0" fmla="*/ 0 w 333"/>
              <a:gd name="T1" fmla="*/ 2147483647 h 110"/>
              <a:gd name="T2" fmla="*/ 2147483647 w 333"/>
              <a:gd name="T3" fmla="*/ 2147483647 h 110"/>
              <a:gd name="T4" fmla="*/ 2147483647 w 333"/>
              <a:gd name="T5" fmla="*/ 2147483647 h 110"/>
              <a:gd name="T6" fmla="*/ 2147483647 w 333"/>
              <a:gd name="T7" fmla="*/ 2147483647 h 110"/>
              <a:gd name="T8" fmla="*/ 2147483647 w 333"/>
              <a:gd name="T9" fmla="*/ 2147483647 h 110"/>
              <a:gd name="T10" fmla="*/ 2147483647 w 333"/>
              <a:gd name="T11" fmla="*/ 2147483647 h 110"/>
              <a:gd name="T12" fmla="*/ 2147483647 w 333"/>
              <a:gd name="T13" fmla="*/ 2147483647 h 110"/>
              <a:gd name="T14" fmla="*/ 2147483647 w 333"/>
              <a:gd name="T15" fmla="*/ 2147483647 h 110"/>
              <a:gd name="T16" fmla="*/ 2147483647 w 333"/>
              <a:gd name="T17" fmla="*/ 2147483647 h 110"/>
              <a:gd name="T18" fmla="*/ 2147483647 w 333"/>
              <a:gd name="T19" fmla="*/ 2147483647 h 110"/>
              <a:gd name="T20" fmla="*/ 2147483647 w 333"/>
              <a:gd name="T21" fmla="*/ 2147483647 h 110"/>
              <a:gd name="T22" fmla="*/ 2147483647 w 333"/>
              <a:gd name="T23" fmla="*/ 2147483647 h 110"/>
              <a:gd name="T24" fmla="*/ 2147483647 w 333"/>
              <a:gd name="T25" fmla="*/ 2147483647 h 110"/>
              <a:gd name="T26" fmla="*/ 2147483647 w 333"/>
              <a:gd name="T27" fmla="*/ 0 h 110"/>
              <a:gd name="T28" fmla="*/ 2147483647 w 333"/>
              <a:gd name="T29" fmla="*/ 2147483647 h 110"/>
              <a:gd name="T30" fmla="*/ 2147483647 w 333"/>
              <a:gd name="T31" fmla="*/ 0 h 110"/>
              <a:gd name="T32" fmla="*/ 2147483647 w 333"/>
              <a:gd name="T33" fmla="*/ 2147483647 h 110"/>
              <a:gd name="T34" fmla="*/ 2147483647 w 333"/>
              <a:gd name="T35" fmla="*/ 2147483647 h 110"/>
              <a:gd name="T36" fmla="*/ 2147483647 w 333"/>
              <a:gd name="T37" fmla="*/ 2147483647 h 110"/>
              <a:gd name="T38" fmla="*/ 0 w 333"/>
              <a:gd name="T39" fmla="*/ 2147483647 h 1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3"/>
              <a:gd name="T61" fmla="*/ 0 h 110"/>
              <a:gd name="T62" fmla="*/ 333 w 333"/>
              <a:gd name="T63" fmla="*/ 110 h 1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3" h="110">
                <a:moveTo>
                  <a:pt x="0" y="29"/>
                </a:moveTo>
                <a:lnTo>
                  <a:pt x="49" y="38"/>
                </a:lnTo>
                <a:lnTo>
                  <a:pt x="17" y="51"/>
                </a:lnTo>
                <a:lnTo>
                  <a:pt x="30" y="61"/>
                </a:lnTo>
                <a:lnTo>
                  <a:pt x="153" y="60"/>
                </a:lnTo>
                <a:lnTo>
                  <a:pt x="76" y="76"/>
                </a:lnTo>
                <a:lnTo>
                  <a:pt x="198" y="110"/>
                </a:lnTo>
                <a:lnTo>
                  <a:pt x="280" y="89"/>
                </a:lnTo>
                <a:lnTo>
                  <a:pt x="333" y="51"/>
                </a:lnTo>
                <a:lnTo>
                  <a:pt x="318" y="33"/>
                </a:lnTo>
                <a:lnTo>
                  <a:pt x="240" y="34"/>
                </a:lnTo>
                <a:lnTo>
                  <a:pt x="253" y="13"/>
                </a:lnTo>
                <a:lnTo>
                  <a:pt x="189" y="34"/>
                </a:lnTo>
                <a:lnTo>
                  <a:pt x="180" y="0"/>
                </a:lnTo>
                <a:lnTo>
                  <a:pt x="164" y="44"/>
                </a:lnTo>
                <a:lnTo>
                  <a:pt x="76" y="0"/>
                </a:lnTo>
                <a:lnTo>
                  <a:pt x="78" y="27"/>
                </a:lnTo>
                <a:lnTo>
                  <a:pt x="52" y="13"/>
                </a:lnTo>
                <a:lnTo>
                  <a:pt x="63" y="39"/>
                </a:lnTo>
                <a:lnTo>
                  <a:pt x="0" y="29"/>
                </a:lnTo>
                <a:close/>
              </a:path>
            </a:pathLst>
          </a:custGeom>
          <a:solidFill>
            <a:srgbClr val="99CC00"/>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87" name="Freeform 149"/>
          <p:cNvSpPr>
            <a:spLocks noChangeAspect="1"/>
          </p:cNvSpPr>
          <p:nvPr/>
        </p:nvSpPr>
        <p:spPr bwMode="gray">
          <a:xfrm>
            <a:off x="4770438" y="1485903"/>
            <a:ext cx="87312" cy="47625"/>
          </a:xfrm>
          <a:custGeom>
            <a:avLst/>
            <a:gdLst>
              <a:gd name="T0" fmla="*/ 0 w 143"/>
              <a:gd name="T1" fmla="*/ 2147483647 h 71"/>
              <a:gd name="T2" fmla="*/ 2147483647 w 143"/>
              <a:gd name="T3" fmla="*/ 2147483647 h 71"/>
              <a:gd name="T4" fmla="*/ 2147483647 w 143"/>
              <a:gd name="T5" fmla="*/ 0 h 71"/>
              <a:gd name="T6" fmla="*/ 2147483647 w 143"/>
              <a:gd name="T7" fmla="*/ 2147483647 h 71"/>
              <a:gd name="T8" fmla="*/ 2147483647 w 143"/>
              <a:gd name="T9" fmla="*/ 2147483647 h 71"/>
              <a:gd name="T10" fmla="*/ 2147483647 w 143"/>
              <a:gd name="T11" fmla="*/ 2147483647 h 71"/>
              <a:gd name="T12" fmla="*/ 2147483647 w 143"/>
              <a:gd name="T13" fmla="*/ 2147483647 h 71"/>
              <a:gd name="T14" fmla="*/ 0 w 143"/>
              <a:gd name="T15" fmla="*/ 2147483647 h 71"/>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71"/>
              <a:gd name="T26" fmla="*/ 143 w 143"/>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71">
                <a:moveTo>
                  <a:pt x="0" y="57"/>
                </a:moveTo>
                <a:lnTo>
                  <a:pt x="12" y="20"/>
                </a:lnTo>
                <a:lnTo>
                  <a:pt x="71" y="0"/>
                </a:lnTo>
                <a:lnTo>
                  <a:pt x="81" y="20"/>
                </a:lnTo>
                <a:lnTo>
                  <a:pt x="143" y="37"/>
                </a:lnTo>
                <a:lnTo>
                  <a:pt x="56" y="71"/>
                </a:lnTo>
                <a:lnTo>
                  <a:pt x="71" y="53"/>
                </a:lnTo>
                <a:lnTo>
                  <a:pt x="0" y="57"/>
                </a:lnTo>
                <a:close/>
              </a:path>
            </a:pathLst>
          </a:custGeom>
          <a:solidFill>
            <a:srgbClr val="99CC00"/>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88" name="Freeform 150"/>
          <p:cNvSpPr>
            <a:spLocks noChangeAspect="1"/>
          </p:cNvSpPr>
          <p:nvPr/>
        </p:nvSpPr>
        <p:spPr bwMode="gray">
          <a:xfrm>
            <a:off x="4567238" y="1893893"/>
            <a:ext cx="273050" cy="485775"/>
          </a:xfrm>
          <a:custGeom>
            <a:avLst/>
            <a:gdLst>
              <a:gd name="T0" fmla="*/ 0 w 445"/>
              <a:gd name="T1" fmla="*/ 2147483647 h 733"/>
              <a:gd name="T2" fmla="*/ 2147483647 w 445"/>
              <a:gd name="T3" fmla="*/ 2147483647 h 733"/>
              <a:gd name="T4" fmla="*/ 2147483647 w 445"/>
              <a:gd name="T5" fmla="*/ 2147483647 h 733"/>
              <a:gd name="T6" fmla="*/ 2147483647 w 445"/>
              <a:gd name="T7" fmla="*/ 2147483647 h 733"/>
              <a:gd name="T8" fmla="*/ 2147483647 w 445"/>
              <a:gd name="T9" fmla="*/ 2147483647 h 733"/>
              <a:gd name="T10" fmla="*/ 2147483647 w 445"/>
              <a:gd name="T11" fmla="*/ 2147483647 h 733"/>
              <a:gd name="T12" fmla="*/ 2147483647 w 445"/>
              <a:gd name="T13" fmla="*/ 2147483647 h 733"/>
              <a:gd name="T14" fmla="*/ 2147483647 w 445"/>
              <a:gd name="T15" fmla="*/ 2147483647 h 733"/>
              <a:gd name="T16" fmla="*/ 2147483647 w 445"/>
              <a:gd name="T17" fmla="*/ 2147483647 h 733"/>
              <a:gd name="T18" fmla="*/ 2147483647 w 445"/>
              <a:gd name="T19" fmla="*/ 2147483647 h 733"/>
              <a:gd name="T20" fmla="*/ 2147483647 w 445"/>
              <a:gd name="T21" fmla="*/ 2147483647 h 733"/>
              <a:gd name="T22" fmla="*/ 2147483647 w 445"/>
              <a:gd name="T23" fmla="*/ 2147483647 h 733"/>
              <a:gd name="T24" fmla="*/ 2147483647 w 445"/>
              <a:gd name="T25" fmla="*/ 2147483647 h 733"/>
              <a:gd name="T26" fmla="*/ 2147483647 w 445"/>
              <a:gd name="T27" fmla="*/ 2147483647 h 733"/>
              <a:gd name="T28" fmla="*/ 2147483647 w 445"/>
              <a:gd name="T29" fmla="*/ 2147483647 h 733"/>
              <a:gd name="T30" fmla="*/ 2147483647 w 445"/>
              <a:gd name="T31" fmla="*/ 2147483647 h 733"/>
              <a:gd name="T32" fmla="*/ 2147483647 w 445"/>
              <a:gd name="T33" fmla="*/ 2147483647 h 733"/>
              <a:gd name="T34" fmla="*/ 2147483647 w 445"/>
              <a:gd name="T35" fmla="*/ 2147483647 h 733"/>
              <a:gd name="T36" fmla="*/ 2147483647 w 445"/>
              <a:gd name="T37" fmla="*/ 2147483647 h 733"/>
              <a:gd name="T38" fmla="*/ 2147483647 w 445"/>
              <a:gd name="T39" fmla="*/ 2147483647 h 733"/>
              <a:gd name="T40" fmla="*/ 2147483647 w 445"/>
              <a:gd name="T41" fmla="*/ 0 h 733"/>
              <a:gd name="T42" fmla="*/ 2147483647 w 445"/>
              <a:gd name="T43" fmla="*/ 0 h 733"/>
              <a:gd name="T44" fmla="*/ 2147483647 w 445"/>
              <a:gd name="T45" fmla="*/ 2147483647 h 733"/>
              <a:gd name="T46" fmla="*/ 2147483647 w 445"/>
              <a:gd name="T47" fmla="*/ 2147483647 h 733"/>
              <a:gd name="T48" fmla="*/ 2147483647 w 445"/>
              <a:gd name="T49" fmla="*/ 2147483647 h 733"/>
              <a:gd name="T50" fmla="*/ 2147483647 w 445"/>
              <a:gd name="T51" fmla="*/ 2147483647 h 733"/>
              <a:gd name="T52" fmla="*/ 2147483647 w 445"/>
              <a:gd name="T53" fmla="*/ 2147483647 h 733"/>
              <a:gd name="T54" fmla="*/ 2147483647 w 445"/>
              <a:gd name="T55" fmla="*/ 2147483647 h 733"/>
              <a:gd name="T56" fmla="*/ 2147483647 w 445"/>
              <a:gd name="T57" fmla="*/ 2147483647 h 733"/>
              <a:gd name="T58" fmla="*/ 2147483647 w 445"/>
              <a:gd name="T59" fmla="*/ 2147483647 h 733"/>
              <a:gd name="T60" fmla="*/ 2147483647 w 445"/>
              <a:gd name="T61" fmla="*/ 2147483647 h 733"/>
              <a:gd name="T62" fmla="*/ 2147483647 w 445"/>
              <a:gd name="T63" fmla="*/ 2147483647 h 733"/>
              <a:gd name="T64" fmla="*/ 2147483647 w 445"/>
              <a:gd name="T65" fmla="*/ 2147483647 h 733"/>
              <a:gd name="T66" fmla="*/ 2147483647 w 445"/>
              <a:gd name="T67" fmla="*/ 2147483647 h 733"/>
              <a:gd name="T68" fmla="*/ 2147483647 w 445"/>
              <a:gd name="T69" fmla="*/ 2147483647 h 733"/>
              <a:gd name="T70" fmla="*/ 0 w 445"/>
              <a:gd name="T71" fmla="*/ 2147483647 h 7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5"/>
              <a:gd name="T109" fmla="*/ 0 h 733"/>
              <a:gd name="T110" fmla="*/ 445 w 445"/>
              <a:gd name="T111" fmla="*/ 733 h 7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5" h="733">
                <a:moveTo>
                  <a:pt x="0" y="551"/>
                </a:moveTo>
                <a:lnTo>
                  <a:pt x="18" y="635"/>
                </a:lnTo>
                <a:lnTo>
                  <a:pt x="57" y="675"/>
                </a:lnTo>
                <a:lnTo>
                  <a:pt x="52" y="733"/>
                </a:lnTo>
                <a:lnTo>
                  <a:pt x="161" y="694"/>
                </a:lnTo>
                <a:lnTo>
                  <a:pt x="189" y="578"/>
                </a:lnTo>
                <a:lnTo>
                  <a:pt x="169" y="574"/>
                </a:lnTo>
                <a:lnTo>
                  <a:pt x="249" y="538"/>
                </a:lnTo>
                <a:lnTo>
                  <a:pt x="172" y="530"/>
                </a:lnTo>
                <a:lnTo>
                  <a:pt x="231" y="538"/>
                </a:lnTo>
                <a:lnTo>
                  <a:pt x="263" y="508"/>
                </a:lnTo>
                <a:lnTo>
                  <a:pt x="215" y="471"/>
                </a:lnTo>
                <a:lnTo>
                  <a:pt x="171" y="497"/>
                </a:lnTo>
                <a:lnTo>
                  <a:pt x="207" y="474"/>
                </a:lnTo>
                <a:lnTo>
                  <a:pt x="208" y="368"/>
                </a:lnTo>
                <a:lnTo>
                  <a:pt x="358" y="268"/>
                </a:lnTo>
                <a:lnTo>
                  <a:pt x="347" y="246"/>
                </a:lnTo>
                <a:lnTo>
                  <a:pt x="373" y="196"/>
                </a:lnTo>
                <a:lnTo>
                  <a:pt x="445" y="180"/>
                </a:lnTo>
                <a:lnTo>
                  <a:pt x="427" y="61"/>
                </a:lnTo>
                <a:lnTo>
                  <a:pt x="325" y="0"/>
                </a:lnTo>
                <a:lnTo>
                  <a:pt x="309" y="0"/>
                </a:lnTo>
                <a:lnTo>
                  <a:pt x="308" y="39"/>
                </a:lnTo>
                <a:lnTo>
                  <a:pt x="244" y="32"/>
                </a:lnTo>
                <a:lnTo>
                  <a:pt x="231" y="61"/>
                </a:lnTo>
                <a:lnTo>
                  <a:pt x="188" y="70"/>
                </a:lnTo>
                <a:lnTo>
                  <a:pt x="176" y="118"/>
                </a:lnTo>
                <a:lnTo>
                  <a:pt x="115" y="175"/>
                </a:lnTo>
                <a:lnTo>
                  <a:pt x="87" y="253"/>
                </a:lnTo>
                <a:lnTo>
                  <a:pt x="100" y="285"/>
                </a:lnTo>
                <a:lnTo>
                  <a:pt x="35" y="310"/>
                </a:lnTo>
                <a:lnTo>
                  <a:pt x="33" y="412"/>
                </a:lnTo>
                <a:lnTo>
                  <a:pt x="51" y="433"/>
                </a:lnTo>
                <a:lnTo>
                  <a:pt x="33" y="454"/>
                </a:lnTo>
                <a:lnTo>
                  <a:pt x="40" y="499"/>
                </a:lnTo>
                <a:lnTo>
                  <a:pt x="0" y="551"/>
                </a:lnTo>
                <a:close/>
              </a:path>
            </a:pathLst>
          </a:custGeom>
          <a:solidFill>
            <a:srgbClr val="99CC00"/>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89" name="Freeform 151"/>
          <p:cNvSpPr>
            <a:spLocks noChangeAspect="1"/>
          </p:cNvSpPr>
          <p:nvPr/>
        </p:nvSpPr>
        <p:spPr bwMode="gray">
          <a:xfrm>
            <a:off x="4454525" y="2614616"/>
            <a:ext cx="95250" cy="50800"/>
          </a:xfrm>
          <a:custGeom>
            <a:avLst/>
            <a:gdLst>
              <a:gd name="T0" fmla="*/ 0 w 153"/>
              <a:gd name="T1" fmla="*/ 2147483647 h 76"/>
              <a:gd name="T2" fmla="*/ 2147483647 w 153"/>
              <a:gd name="T3" fmla="*/ 2147483647 h 76"/>
              <a:gd name="T4" fmla="*/ 2147483647 w 153"/>
              <a:gd name="T5" fmla="*/ 2147483647 h 76"/>
              <a:gd name="T6" fmla="*/ 2147483647 w 153"/>
              <a:gd name="T7" fmla="*/ 2147483647 h 76"/>
              <a:gd name="T8" fmla="*/ 2147483647 w 153"/>
              <a:gd name="T9" fmla="*/ 2147483647 h 76"/>
              <a:gd name="T10" fmla="*/ 2147483647 w 153"/>
              <a:gd name="T11" fmla="*/ 2147483647 h 76"/>
              <a:gd name="T12" fmla="*/ 2147483647 w 153"/>
              <a:gd name="T13" fmla="*/ 2147483647 h 76"/>
              <a:gd name="T14" fmla="*/ 2147483647 w 153"/>
              <a:gd name="T15" fmla="*/ 2147483647 h 76"/>
              <a:gd name="T16" fmla="*/ 2147483647 w 153"/>
              <a:gd name="T17" fmla="*/ 0 h 76"/>
              <a:gd name="T18" fmla="*/ 0 w 153"/>
              <a:gd name="T19" fmla="*/ 2147483647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
              <a:gd name="T31" fmla="*/ 0 h 76"/>
              <a:gd name="T32" fmla="*/ 153 w 153"/>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 h="76">
                <a:moveTo>
                  <a:pt x="0" y="52"/>
                </a:moveTo>
                <a:lnTo>
                  <a:pt x="34" y="76"/>
                </a:lnTo>
                <a:lnTo>
                  <a:pt x="82" y="55"/>
                </a:lnTo>
                <a:lnTo>
                  <a:pt x="104" y="75"/>
                </a:lnTo>
                <a:lnTo>
                  <a:pt x="153" y="35"/>
                </a:lnTo>
                <a:lnTo>
                  <a:pt x="124" y="31"/>
                </a:lnTo>
                <a:lnTo>
                  <a:pt x="122" y="13"/>
                </a:lnTo>
                <a:lnTo>
                  <a:pt x="119" y="8"/>
                </a:lnTo>
                <a:lnTo>
                  <a:pt x="51" y="0"/>
                </a:lnTo>
                <a:lnTo>
                  <a:pt x="0" y="52"/>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90" name="Freeform 152"/>
          <p:cNvSpPr>
            <a:spLocks noChangeAspect="1"/>
          </p:cNvSpPr>
          <p:nvPr/>
        </p:nvSpPr>
        <p:spPr bwMode="gray">
          <a:xfrm>
            <a:off x="5078413" y="2905125"/>
            <a:ext cx="150812" cy="123825"/>
          </a:xfrm>
          <a:custGeom>
            <a:avLst/>
            <a:gdLst>
              <a:gd name="T0" fmla="*/ 0 w 247"/>
              <a:gd name="T1" fmla="*/ 2147483647 h 189"/>
              <a:gd name="T2" fmla="*/ 2147483647 w 247"/>
              <a:gd name="T3" fmla="*/ 2147483647 h 189"/>
              <a:gd name="T4" fmla="*/ 2147483647 w 247"/>
              <a:gd name="T5" fmla="*/ 2147483647 h 189"/>
              <a:gd name="T6" fmla="*/ 2147483647 w 247"/>
              <a:gd name="T7" fmla="*/ 2147483647 h 189"/>
              <a:gd name="T8" fmla="*/ 2147483647 w 247"/>
              <a:gd name="T9" fmla="*/ 2147483647 h 189"/>
              <a:gd name="T10" fmla="*/ 2147483647 w 247"/>
              <a:gd name="T11" fmla="*/ 2147483647 h 189"/>
              <a:gd name="T12" fmla="*/ 2147483647 w 247"/>
              <a:gd name="T13" fmla="*/ 0 h 189"/>
              <a:gd name="T14" fmla="*/ 2147483647 w 247"/>
              <a:gd name="T15" fmla="*/ 2147483647 h 189"/>
              <a:gd name="T16" fmla="*/ 2147483647 w 247"/>
              <a:gd name="T17" fmla="*/ 2147483647 h 189"/>
              <a:gd name="T18" fmla="*/ 2147483647 w 247"/>
              <a:gd name="T19" fmla="*/ 2147483647 h 189"/>
              <a:gd name="T20" fmla="*/ 2147483647 w 247"/>
              <a:gd name="T21" fmla="*/ 2147483647 h 189"/>
              <a:gd name="T22" fmla="*/ 0 w 247"/>
              <a:gd name="T23" fmla="*/ 2147483647 h 1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7"/>
              <a:gd name="T37" fmla="*/ 0 h 189"/>
              <a:gd name="T38" fmla="*/ 247 w 247"/>
              <a:gd name="T39" fmla="*/ 189 h 1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7" h="189">
                <a:moveTo>
                  <a:pt x="0" y="175"/>
                </a:moveTo>
                <a:lnTo>
                  <a:pt x="5" y="155"/>
                </a:lnTo>
                <a:lnTo>
                  <a:pt x="41" y="115"/>
                </a:lnTo>
                <a:lnTo>
                  <a:pt x="20" y="97"/>
                </a:lnTo>
                <a:lnTo>
                  <a:pt x="19" y="48"/>
                </a:lnTo>
                <a:lnTo>
                  <a:pt x="41" y="10"/>
                </a:lnTo>
                <a:lnTo>
                  <a:pt x="247" y="0"/>
                </a:lnTo>
                <a:lnTo>
                  <a:pt x="209" y="28"/>
                </a:lnTo>
                <a:lnTo>
                  <a:pt x="196" y="104"/>
                </a:lnTo>
                <a:lnTo>
                  <a:pt x="112" y="149"/>
                </a:lnTo>
                <a:lnTo>
                  <a:pt x="37" y="189"/>
                </a:lnTo>
                <a:lnTo>
                  <a:pt x="0" y="175"/>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91" name="Freeform 153"/>
          <p:cNvSpPr>
            <a:spLocks noChangeAspect="1"/>
          </p:cNvSpPr>
          <p:nvPr/>
        </p:nvSpPr>
        <p:spPr bwMode="gray">
          <a:xfrm>
            <a:off x="6391277" y="3316288"/>
            <a:ext cx="168275" cy="349250"/>
          </a:xfrm>
          <a:custGeom>
            <a:avLst/>
            <a:gdLst>
              <a:gd name="T0" fmla="*/ 0 w 275"/>
              <a:gd name="T1" fmla="*/ 2147483647 h 529"/>
              <a:gd name="T2" fmla="*/ 2147483647 w 275"/>
              <a:gd name="T3" fmla="*/ 2147483647 h 529"/>
              <a:gd name="T4" fmla="*/ 2147483647 w 275"/>
              <a:gd name="T5" fmla="*/ 0 h 529"/>
              <a:gd name="T6" fmla="*/ 2147483647 w 275"/>
              <a:gd name="T7" fmla="*/ 2147483647 h 529"/>
              <a:gd name="T8" fmla="*/ 2147483647 w 275"/>
              <a:gd name="T9" fmla="*/ 2147483647 h 529"/>
              <a:gd name="T10" fmla="*/ 2147483647 w 275"/>
              <a:gd name="T11" fmla="*/ 2147483647 h 529"/>
              <a:gd name="T12" fmla="*/ 2147483647 w 275"/>
              <a:gd name="T13" fmla="*/ 2147483647 h 529"/>
              <a:gd name="T14" fmla="*/ 2147483647 w 275"/>
              <a:gd name="T15" fmla="*/ 2147483647 h 529"/>
              <a:gd name="T16" fmla="*/ 2147483647 w 275"/>
              <a:gd name="T17" fmla="*/ 2147483647 h 529"/>
              <a:gd name="T18" fmla="*/ 2147483647 w 275"/>
              <a:gd name="T19" fmla="*/ 2147483647 h 529"/>
              <a:gd name="T20" fmla="*/ 2147483647 w 275"/>
              <a:gd name="T21" fmla="*/ 2147483647 h 529"/>
              <a:gd name="T22" fmla="*/ 2147483647 w 275"/>
              <a:gd name="T23" fmla="*/ 2147483647 h 529"/>
              <a:gd name="T24" fmla="*/ 2147483647 w 275"/>
              <a:gd name="T25" fmla="*/ 2147483647 h 529"/>
              <a:gd name="T26" fmla="*/ 2147483647 w 275"/>
              <a:gd name="T27" fmla="*/ 2147483647 h 529"/>
              <a:gd name="T28" fmla="*/ 2147483647 w 275"/>
              <a:gd name="T29" fmla="*/ 2147483647 h 529"/>
              <a:gd name="T30" fmla="*/ 2147483647 w 275"/>
              <a:gd name="T31" fmla="*/ 2147483647 h 529"/>
              <a:gd name="T32" fmla="*/ 2147483647 w 275"/>
              <a:gd name="T33" fmla="*/ 2147483647 h 529"/>
              <a:gd name="T34" fmla="*/ 2147483647 w 275"/>
              <a:gd name="T35" fmla="*/ 2147483647 h 529"/>
              <a:gd name="T36" fmla="*/ 2147483647 w 275"/>
              <a:gd name="T37" fmla="*/ 2147483647 h 529"/>
              <a:gd name="T38" fmla="*/ 2147483647 w 275"/>
              <a:gd name="T39" fmla="*/ 2147483647 h 529"/>
              <a:gd name="T40" fmla="*/ 2147483647 w 275"/>
              <a:gd name="T41" fmla="*/ 2147483647 h 529"/>
              <a:gd name="T42" fmla="*/ 2147483647 w 275"/>
              <a:gd name="T43" fmla="*/ 2147483647 h 529"/>
              <a:gd name="T44" fmla="*/ 2147483647 w 275"/>
              <a:gd name="T45" fmla="*/ 2147483647 h 529"/>
              <a:gd name="T46" fmla="*/ 2147483647 w 275"/>
              <a:gd name="T47" fmla="*/ 2147483647 h 529"/>
              <a:gd name="T48" fmla="*/ 0 w 275"/>
              <a:gd name="T49" fmla="*/ 2147483647 h 5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5"/>
              <a:gd name="T76" fmla="*/ 0 h 529"/>
              <a:gd name="T77" fmla="*/ 275 w 275"/>
              <a:gd name="T78" fmla="*/ 529 h 5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5" h="529">
                <a:moveTo>
                  <a:pt x="0" y="84"/>
                </a:moveTo>
                <a:lnTo>
                  <a:pt x="19" y="43"/>
                </a:lnTo>
                <a:lnTo>
                  <a:pt x="93" y="0"/>
                </a:lnTo>
                <a:lnTo>
                  <a:pt x="126" y="41"/>
                </a:lnTo>
                <a:lnTo>
                  <a:pt x="116" y="112"/>
                </a:lnTo>
                <a:lnTo>
                  <a:pt x="204" y="80"/>
                </a:lnTo>
                <a:lnTo>
                  <a:pt x="242" y="112"/>
                </a:lnTo>
                <a:lnTo>
                  <a:pt x="275" y="182"/>
                </a:lnTo>
                <a:lnTo>
                  <a:pt x="263" y="226"/>
                </a:lnTo>
                <a:lnTo>
                  <a:pt x="196" y="223"/>
                </a:lnTo>
                <a:lnTo>
                  <a:pt x="172" y="244"/>
                </a:lnTo>
                <a:lnTo>
                  <a:pt x="185" y="318"/>
                </a:lnTo>
                <a:lnTo>
                  <a:pt x="95" y="254"/>
                </a:lnTo>
                <a:lnTo>
                  <a:pt x="57" y="368"/>
                </a:lnTo>
                <a:lnTo>
                  <a:pt x="100" y="472"/>
                </a:lnTo>
                <a:lnTo>
                  <a:pt x="161" y="510"/>
                </a:lnTo>
                <a:lnTo>
                  <a:pt x="129" y="529"/>
                </a:lnTo>
                <a:lnTo>
                  <a:pt x="121" y="499"/>
                </a:lnTo>
                <a:lnTo>
                  <a:pt x="95" y="499"/>
                </a:lnTo>
                <a:lnTo>
                  <a:pt x="26" y="440"/>
                </a:lnTo>
                <a:lnTo>
                  <a:pt x="38" y="373"/>
                </a:lnTo>
                <a:lnTo>
                  <a:pt x="73" y="310"/>
                </a:lnTo>
                <a:lnTo>
                  <a:pt x="24" y="208"/>
                </a:lnTo>
                <a:lnTo>
                  <a:pt x="40" y="162"/>
                </a:lnTo>
                <a:lnTo>
                  <a:pt x="0" y="84"/>
                </a:lnTo>
                <a:close/>
              </a:path>
            </a:pathLst>
          </a:custGeom>
          <a:solidFill>
            <a:schemeClr val="accent2"/>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92" name="Freeform 154"/>
          <p:cNvSpPr>
            <a:spLocks noChangeAspect="1"/>
          </p:cNvSpPr>
          <p:nvPr/>
        </p:nvSpPr>
        <p:spPr bwMode="gray">
          <a:xfrm>
            <a:off x="3017843" y="3549650"/>
            <a:ext cx="20637" cy="14288"/>
          </a:xfrm>
          <a:custGeom>
            <a:avLst/>
            <a:gdLst>
              <a:gd name="T0" fmla="*/ 0 w 34"/>
              <a:gd name="T1" fmla="*/ 2147483647 h 24"/>
              <a:gd name="T2" fmla="*/ 2147483647 w 34"/>
              <a:gd name="T3" fmla="*/ 2147483647 h 24"/>
              <a:gd name="T4" fmla="*/ 2147483647 w 34"/>
              <a:gd name="T5" fmla="*/ 0 h 24"/>
              <a:gd name="T6" fmla="*/ 0 w 34"/>
              <a:gd name="T7" fmla="*/ 2147483647 h 24"/>
              <a:gd name="T8" fmla="*/ 0 60000 65536"/>
              <a:gd name="T9" fmla="*/ 0 60000 65536"/>
              <a:gd name="T10" fmla="*/ 0 60000 65536"/>
              <a:gd name="T11" fmla="*/ 0 60000 65536"/>
              <a:gd name="T12" fmla="*/ 0 w 34"/>
              <a:gd name="T13" fmla="*/ 0 h 24"/>
              <a:gd name="T14" fmla="*/ 34 w 34"/>
              <a:gd name="T15" fmla="*/ 24 h 24"/>
            </a:gdLst>
            <a:ahLst/>
            <a:cxnLst>
              <a:cxn ang="T8">
                <a:pos x="T0" y="T1"/>
              </a:cxn>
              <a:cxn ang="T9">
                <a:pos x="T2" y="T3"/>
              </a:cxn>
              <a:cxn ang="T10">
                <a:pos x="T4" y="T5"/>
              </a:cxn>
              <a:cxn ang="T11">
                <a:pos x="T6" y="T7"/>
              </a:cxn>
            </a:cxnLst>
            <a:rect l="T12" t="T13" r="T14" b="T15"/>
            <a:pathLst>
              <a:path w="34" h="24">
                <a:moveTo>
                  <a:pt x="0" y="24"/>
                </a:moveTo>
                <a:lnTo>
                  <a:pt x="33" y="21"/>
                </a:lnTo>
                <a:lnTo>
                  <a:pt x="34" y="0"/>
                </a:lnTo>
                <a:lnTo>
                  <a:pt x="0" y="24"/>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93" name="Freeform 155"/>
          <p:cNvSpPr>
            <a:spLocks noChangeAspect="1"/>
          </p:cNvSpPr>
          <p:nvPr/>
        </p:nvSpPr>
        <p:spPr bwMode="gray">
          <a:xfrm>
            <a:off x="5408618" y="3186113"/>
            <a:ext cx="111125" cy="80962"/>
          </a:xfrm>
          <a:custGeom>
            <a:avLst/>
            <a:gdLst>
              <a:gd name="T0" fmla="*/ 0 w 181"/>
              <a:gd name="T1" fmla="*/ 2147483647 h 124"/>
              <a:gd name="T2" fmla="*/ 2147483647 w 181"/>
              <a:gd name="T3" fmla="*/ 2147483647 h 124"/>
              <a:gd name="T4" fmla="*/ 2147483647 w 181"/>
              <a:gd name="T5" fmla="*/ 2147483647 h 124"/>
              <a:gd name="T6" fmla="*/ 2147483647 w 181"/>
              <a:gd name="T7" fmla="*/ 2147483647 h 124"/>
              <a:gd name="T8" fmla="*/ 2147483647 w 181"/>
              <a:gd name="T9" fmla="*/ 0 h 124"/>
              <a:gd name="T10" fmla="*/ 2147483647 w 181"/>
              <a:gd name="T11" fmla="*/ 2147483647 h 124"/>
              <a:gd name="T12" fmla="*/ 2147483647 w 181"/>
              <a:gd name="T13" fmla="*/ 2147483647 h 124"/>
              <a:gd name="T14" fmla="*/ 2147483647 w 181"/>
              <a:gd name="T15" fmla="*/ 2147483647 h 124"/>
              <a:gd name="T16" fmla="*/ 2147483647 w 181"/>
              <a:gd name="T17" fmla="*/ 2147483647 h 124"/>
              <a:gd name="T18" fmla="*/ 2147483647 w 181"/>
              <a:gd name="T19" fmla="*/ 2147483647 h 124"/>
              <a:gd name="T20" fmla="*/ 0 w 181"/>
              <a:gd name="T21" fmla="*/ 2147483647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1"/>
              <a:gd name="T34" fmla="*/ 0 h 124"/>
              <a:gd name="T35" fmla="*/ 181 w 181"/>
              <a:gd name="T36" fmla="*/ 124 h 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1" h="124">
                <a:moveTo>
                  <a:pt x="0" y="56"/>
                </a:moveTo>
                <a:lnTo>
                  <a:pt x="10" y="54"/>
                </a:lnTo>
                <a:lnTo>
                  <a:pt x="25" y="73"/>
                </a:lnTo>
                <a:lnTo>
                  <a:pt x="102" y="72"/>
                </a:lnTo>
                <a:lnTo>
                  <a:pt x="172" y="0"/>
                </a:lnTo>
                <a:lnTo>
                  <a:pt x="181" y="44"/>
                </a:lnTo>
                <a:lnTo>
                  <a:pt x="161" y="45"/>
                </a:lnTo>
                <a:lnTo>
                  <a:pt x="172" y="72"/>
                </a:lnTo>
                <a:lnTo>
                  <a:pt x="143" y="124"/>
                </a:lnTo>
                <a:lnTo>
                  <a:pt x="33" y="111"/>
                </a:lnTo>
                <a:lnTo>
                  <a:pt x="0" y="56"/>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94" name="Freeform 156"/>
          <p:cNvSpPr>
            <a:spLocks noChangeAspect="1"/>
          </p:cNvSpPr>
          <p:nvPr/>
        </p:nvSpPr>
        <p:spPr bwMode="gray">
          <a:xfrm>
            <a:off x="4484688" y="2908300"/>
            <a:ext cx="85725" cy="173038"/>
          </a:xfrm>
          <a:custGeom>
            <a:avLst/>
            <a:gdLst>
              <a:gd name="T0" fmla="*/ 0 w 137"/>
              <a:gd name="T1" fmla="*/ 2147483647 h 261"/>
              <a:gd name="T2" fmla="*/ 2147483647 w 137"/>
              <a:gd name="T3" fmla="*/ 2147483647 h 261"/>
              <a:gd name="T4" fmla="*/ 2147483647 w 137"/>
              <a:gd name="T5" fmla="*/ 2147483647 h 261"/>
              <a:gd name="T6" fmla="*/ 2147483647 w 137"/>
              <a:gd name="T7" fmla="*/ 0 h 261"/>
              <a:gd name="T8" fmla="*/ 2147483647 w 137"/>
              <a:gd name="T9" fmla="*/ 2147483647 h 261"/>
              <a:gd name="T10" fmla="*/ 2147483647 w 137"/>
              <a:gd name="T11" fmla="*/ 2147483647 h 261"/>
              <a:gd name="T12" fmla="*/ 2147483647 w 137"/>
              <a:gd name="T13" fmla="*/ 2147483647 h 261"/>
              <a:gd name="T14" fmla="*/ 2147483647 w 137"/>
              <a:gd name="T15" fmla="*/ 2147483647 h 261"/>
              <a:gd name="T16" fmla="*/ 2147483647 w 137"/>
              <a:gd name="T17" fmla="*/ 2147483647 h 261"/>
              <a:gd name="T18" fmla="*/ 2147483647 w 137"/>
              <a:gd name="T19" fmla="*/ 2147483647 h 261"/>
              <a:gd name="T20" fmla="*/ 0 w 137"/>
              <a:gd name="T21" fmla="*/ 2147483647 h 2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
              <a:gd name="T34" fmla="*/ 0 h 261"/>
              <a:gd name="T35" fmla="*/ 137 w 137"/>
              <a:gd name="T36" fmla="*/ 261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 h="261">
                <a:moveTo>
                  <a:pt x="0" y="122"/>
                </a:moveTo>
                <a:lnTo>
                  <a:pt x="30" y="98"/>
                </a:lnTo>
                <a:lnTo>
                  <a:pt x="45" y="3"/>
                </a:lnTo>
                <a:lnTo>
                  <a:pt x="128" y="0"/>
                </a:lnTo>
                <a:lnTo>
                  <a:pt x="107" y="32"/>
                </a:lnTo>
                <a:lnTo>
                  <a:pt x="132" y="72"/>
                </a:lnTo>
                <a:lnTo>
                  <a:pt x="83" y="122"/>
                </a:lnTo>
                <a:lnTo>
                  <a:pt x="137" y="153"/>
                </a:lnTo>
                <a:lnTo>
                  <a:pt x="68" y="261"/>
                </a:lnTo>
                <a:lnTo>
                  <a:pt x="58" y="192"/>
                </a:lnTo>
                <a:lnTo>
                  <a:pt x="0" y="122"/>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95" name="Freeform 157"/>
          <p:cNvSpPr>
            <a:spLocks noChangeAspect="1"/>
          </p:cNvSpPr>
          <p:nvPr/>
        </p:nvSpPr>
        <p:spPr bwMode="gray">
          <a:xfrm>
            <a:off x="4883150" y="2776538"/>
            <a:ext cx="57150" cy="50800"/>
          </a:xfrm>
          <a:custGeom>
            <a:avLst/>
            <a:gdLst>
              <a:gd name="T0" fmla="*/ 0 w 97"/>
              <a:gd name="T1" fmla="*/ 2147483647 h 73"/>
              <a:gd name="T2" fmla="*/ 2147483647 w 97"/>
              <a:gd name="T3" fmla="*/ 2147483647 h 73"/>
              <a:gd name="T4" fmla="*/ 2147483647 w 97"/>
              <a:gd name="T5" fmla="*/ 0 h 73"/>
              <a:gd name="T6" fmla="*/ 2147483647 w 97"/>
              <a:gd name="T7" fmla="*/ 2147483647 h 73"/>
              <a:gd name="T8" fmla="*/ 2147483647 w 97"/>
              <a:gd name="T9" fmla="*/ 2147483647 h 73"/>
              <a:gd name="T10" fmla="*/ 2147483647 w 97"/>
              <a:gd name="T11" fmla="*/ 2147483647 h 73"/>
              <a:gd name="T12" fmla="*/ 2147483647 w 97"/>
              <a:gd name="T13" fmla="*/ 2147483647 h 73"/>
              <a:gd name="T14" fmla="*/ 0 w 97"/>
              <a:gd name="T15" fmla="*/ 2147483647 h 73"/>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73"/>
              <a:gd name="T26" fmla="*/ 97 w 97"/>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73">
                <a:moveTo>
                  <a:pt x="0" y="49"/>
                </a:moveTo>
                <a:lnTo>
                  <a:pt x="11" y="4"/>
                </a:lnTo>
                <a:lnTo>
                  <a:pt x="66" y="0"/>
                </a:lnTo>
                <a:lnTo>
                  <a:pt x="97" y="37"/>
                </a:lnTo>
                <a:lnTo>
                  <a:pt x="53" y="38"/>
                </a:lnTo>
                <a:lnTo>
                  <a:pt x="4" y="73"/>
                </a:lnTo>
                <a:lnTo>
                  <a:pt x="26" y="51"/>
                </a:lnTo>
                <a:lnTo>
                  <a:pt x="0" y="49"/>
                </a:lnTo>
                <a:close/>
              </a:path>
            </a:pathLst>
          </a:custGeom>
          <a:solidFill>
            <a:schemeClr val="accent2"/>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96" name="Freeform 158"/>
          <p:cNvSpPr>
            <a:spLocks noChangeAspect="1"/>
          </p:cNvSpPr>
          <p:nvPr/>
        </p:nvSpPr>
        <p:spPr bwMode="gray">
          <a:xfrm>
            <a:off x="4889500" y="2773366"/>
            <a:ext cx="387350" cy="161925"/>
          </a:xfrm>
          <a:custGeom>
            <a:avLst/>
            <a:gdLst>
              <a:gd name="T0" fmla="*/ 0 w 638"/>
              <a:gd name="T1" fmla="*/ 2147483647 h 247"/>
              <a:gd name="T2" fmla="*/ 2147483647 w 638"/>
              <a:gd name="T3" fmla="*/ 2147483647 h 247"/>
              <a:gd name="T4" fmla="*/ 2147483647 w 638"/>
              <a:gd name="T5" fmla="*/ 2147483647 h 247"/>
              <a:gd name="T6" fmla="*/ 2147483647 w 638"/>
              <a:gd name="T7" fmla="*/ 2147483647 h 247"/>
              <a:gd name="T8" fmla="*/ 2147483647 w 638"/>
              <a:gd name="T9" fmla="*/ 2147483647 h 247"/>
              <a:gd name="T10" fmla="*/ 2147483647 w 638"/>
              <a:gd name="T11" fmla="*/ 2147483647 h 247"/>
              <a:gd name="T12" fmla="*/ 2147483647 w 638"/>
              <a:gd name="T13" fmla="*/ 2147483647 h 247"/>
              <a:gd name="T14" fmla="*/ 2147483647 w 638"/>
              <a:gd name="T15" fmla="*/ 2147483647 h 247"/>
              <a:gd name="T16" fmla="*/ 2147483647 w 638"/>
              <a:gd name="T17" fmla="*/ 2147483647 h 247"/>
              <a:gd name="T18" fmla="*/ 2147483647 w 638"/>
              <a:gd name="T19" fmla="*/ 2147483647 h 247"/>
              <a:gd name="T20" fmla="*/ 2147483647 w 638"/>
              <a:gd name="T21" fmla="*/ 2147483647 h 247"/>
              <a:gd name="T22" fmla="*/ 2147483647 w 638"/>
              <a:gd name="T23" fmla="*/ 2147483647 h 247"/>
              <a:gd name="T24" fmla="*/ 2147483647 w 638"/>
              <a:gd name="T25" fmla="*/ 2147483647 h 247"/>
              <a:gd name="T26" fmla="*/ 2147483647 w 638"/>
              <a:gd name="T27" fmla="*/ 2147483647 h 247"/>
              <a:gd name="T28" fmla="*/ 2147483647 w 638"/>
              <a:gd name="T29" fmla="*/ 2147483647 h 247"/>
              <a:gd name="T30" fmla="*/ 2147483647 w 638"/>
              <a:gd name="T31" fmla="*/ 2147483647 h 247"/>
              <a:gd name="T32" fmla="*/ 2147483647 w 638"/>
              <a:gd name="T33" fmla="*/ 2147483647 h 247"/>
              <a:gd name="T34" fmla="*/ 2147483647 w 638"/>
              <a:gd name="T35" fmla="*/ 2147483647 h 247"/>
              <a:gd name="T36" fmla="*/ 2147483647 w 638"/>
              <a:gd name="T37" fmla="*/ 2147483647 h 247"/>
              <a:gd name="T38" fmla="*/ 2147483647 w 638"/>
              <a:gd name="T39" fmla="*/ 2147483647 h 247"/>
              <a:gd name="T40" fmla="*/ 2147483647 w 638"/>
              <a:gd name="T41" fmla="*/ 2147483647 h 247"/>
              <a:gd name="T42" fmla="*/ 2147483647 w 638"/>
              <a:gd name="T43" fmla="*/ 0 h 247"/>
              <a:gd name="T44" fmla="*/ 2147483647 w 638"/>
              <a:gd name="T45" fmla="*/ 2147483647 h 247"/>
              <a:gd name="T46" fmla="*/ 2147483647 w 638"/>
              <a:gd name="T47" fmla="*/ 2147483647 h 247"/>
              <a:gd name="T48" fmla="*/ 2147483647 w 638"/>
              <a:gd name="T49" fmla="*/ 2147483647 h 247"/>
              <a:gd name="T50" fmla="*/ 2147483647 w 638"/>
              <a:gd name="T51" fmla="*/ 2147483647 h 247"/>
              <a:gd name="T52" fmla="*/ 0 w 638"/>
              <a:gd name="T53" fmla="*/ 2147483647 h 2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38"/>
              <a:gd name="T82" fmla="*/ 0 h 247"/>
              <a:gd name="T83" fmla="*/ 638 w 638"/>
              <a:gd name="T84" fmla="*/ 247 h 24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38" h="247">
                <a:moveTo>
                  <a:pt x="0" y="83"/>
                </a:moveTo>
                <a:lnTo>
                  <a:pt x="27" y="148"/>
                </a:lnTo>
                <a:lnTo>
                  <a:pt x="1" y="154"/>
                </a:lnTo>
                <a:lnTo>
                  <a:pt x="27" y="165"/>
                </a:lnTo>
                <a:lnTo>
                  <a:pt x="37" y="204"/>
                </a:lnTo>
                <a:lnTo>
                  <a:pt x="73" y="200"/>
                </a:lnTo>
                <a:lnTo>
                  <a:pt x="37" y="217"/>
                </a:lnTo>
                <a:lnTo>
                  <a:pt x="78" y="210"/>
                </a:lnTo>
                <a:lnTo>
                  <a:pt x="122" y="236"/>
                </a:lnTo>
                <a:lnTo>
                  <a:pt x="163" y="209"/>
                </a:lnTo>
                <a:lnTo>
                  <a:pt x="226" y="244"/>
                </a:lnTo>
                <a:lnTo>
                  <a:pt x="336" y="209"/>
                </a:lnTo>
                <a:lnTo>
                  <a:pt x="333" y="247"/>
                </a:lnTo>
                <a:lnTo>
                  <a:pt x="355" y="209"/>
                </a:lnTo>
                <a:lnTo>
                  <a:pt x="561" y="199"/>
                </a:lnTo>
                <a:lnTo>
                  <a:pt x="638" y="195"/>
                </a:lnTo>
                <a:lnTo>
                  <a:pt x="616" y="108"/>
                </a:lnTo>
                <a:lnTo>
                  <a:pt x="634" y="90"/>
                </a:lnTo>
                <a:lnTo>
                  <a:pt x="567" y="17"/>
                </a:lnTo>
                <a:lnTo>
                  <a:pt x="525" y="17"/>
                </a:lnTo>
                <a:lnTo>
                  <a:pt x="408" y="47"/>
                </a:lnTo>
                <a:lnTo>
                  <a:pt x="307" y="0"/>
                </a:lnTo>
                <a:lnTo>
                  <a:pt x="245" y="1"/>
                </a:lnTo>
                <a:lnTo>
                  <a:pt x="164" y="45"/>
                </a:lnTo>
                <a:lnTo>
                  <a:pt x="100" y="33"/>
                </a:lnTo>
                <a:lnTo>
                  <a:pt x="120" y="56"/>
                </a:lnTo>
                <a:lnTo>
                  <a:pt x="0" y="83"/>
                </a:lnTo>
                <a:close/>
              </a:path>
            </a:pathLst>
          </a:custGeom>
          <a:solidFill>
            <a:schemeClr val="accent2"/>
          </a:solidFill>
          <a:ln w="1588">
            <a:solidFill>
              <a:schemeClr val="bg1"/>
            </a:solidFill>
            <a:round/>
            <a:headEnd/>
            <a:tailEnd/>
          </a:ln>
        </p:spPr>
        <p:txBody>
          <a:bodyPr lIns="91232" tIns="45613" rIns="91232" bIns="45613"/>
          <a:lstStyle/>
          <a:p>
            <a:endParaRPr lang="tr-TR">
              <a:solidFill>
                <a:srgbClr val="000000"/>
              </a:solidFill>
            </a:endParaRPr>
          </a:p>
        </p:txBody>
      </p:sp>
      <p:sp>
        <p:nvSpPr>
          <p:cNvPr id="445597" name="Freeform 159"/>
          <p:cNvSpPr>
            <a:spLocks noChangeAspect="1"/>
          </p:cNvSpPr>
          <p:nvPr/>
        </p:nvSpPr>
        <p:spPr bwMode="gray">
          <a:xfrm>
            <a:off x="4117977" y="2389193"/>
            <a:ext cx="82550" cy="109537"/>
          </a:xfrm>
          <a:custGeom>
            <a:avLst/>
            <a:gdLst>
              <a:gd name="T0" fmla="*/ 0 w 141"/>
              <a:gd name="T1" fmla="*/ 2147483647 h 165"/>
              <a:gd name="T2" fmla="*/ 2147483647 w 141"/>
              <a:gd name="T3" fmla="*/ 2147483647 h 165"/>
              <a:gd name="T4" fmla="*/ 2147483647 w 141"/>
              <a:gd name="T5" fmla="*/ 2147483647 h 165"/>
              <a:gd name="T6" fmla="*/ 2147483647 w 141"/>
              <a:gd name="T7" fmla="*/ 2147483647 h 165"/>
              <a:gd name="T8" fmla="*/ 2147483647 w 141"/>
              <a:gd name="T9" fmla="*/ 2147483647 h 165"/>
              <a:gd name="T10" fmla="*/ 2147483647 w 141"/>
              <a:gd name="T11" fmla="*/ 2147483647 h 165"/>
              <a:gd name="T12" fmla="*/ 2147483647 w 141"/>
              <a:gd name="T13" fmla="*/ 2147483647 h 165"/>
              <a:gd name="T14" fmla="*/ 2147483647 w 141"/>
              <a:gd name="T15" fmla="*/ 2147483647 h 165"/>
              <a:gd name="T16" fmla="*/ 2147483647 w 141"/>
              <a:gd name="T17" fmla="*/ 2147483647 h 165"/>
              <a:gd name="T18" fmla="*/ 2147483647 w 141"/>
              <a:gd name="T19" fmla="*/ 0 h 165"/>
              <a:gd name="T20" fmla="*/ 2147483647 w 141"/>
              <a:gd name="T21" fmla="*/ 2147483647 h 165"/>
              <a:gd name="T22" fmla="*/ 2147483647 w 141"/>
              <a:gd name="T23" fmla="*/ 2147483647 h 165"/>
              <a:gd name="T24" fmla="*/ 2147483647 w 141"/>
              <a:gd name="T25" fmla="*/ 2147483647 h 165"/>
              <a:gd name="T26" fmla="*/ 2147483647 w 141"/>
              <a:gd name="T27" fmla="*/ 2147483647 h 165"/>
              <a:gd name="T28" fmla="*/ 2147483647 w 141"/>
              <a:gd name="T29" fmla="*/ 2147483647 h 165"/>
              <a:gd name="T30" fmla="*/ 2147483647 w 141"/>
              <a:gd name="T31" fmla="*/ 2147483647 h 165"/>
              <a:gd name="T32" fmla="*/ 2147483647 w 141"/>
              <a:gd name="T33" fmla="*/ 2147483647 h 165"/>
              <a:gd name="T34" fmla="*/ 0 w 141"/>
              <a:gd name="T35" fmla="*/ 2147483647 h 1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165"/>
              <a:gd name="T56" fmla="*/ 141 w 141"/>
              <a:gd name="T57" fmla="*/ 165 h 1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165">
                <a:moveTo>
                  <a:pt x="0" y="137"/>
                </a:moveTo>
                <a:lnTo>
                  <a:pt x="18" y="152"/>
                </a:lnTo>
                <a:lnTo>
                  <a:pt x="4" y="165"/>
                </a:lnTo>
                <a:lnTo>
                  <a:pt x="131" y="140"/>
                </a:lnTo>
                <a:lnTo>
                  <a:pt x="141" y="53"/>
                </a:lnTo>
                <a:lnTo>
                  <a:pt x="123" y="33"/>
                </a:lnTo>
                <a:lnTo>
                  <a:pt x="87" y="43"/>
                </a:lnTo>
                <a:lnTo>
                  <a:pt x="73" y="31"/>
                </a:lnTo>
                <a:lnTo>
                  <a:pt x="89" y="10"/>
                </a:lnTo>
                <a:lnTo>
                  <a:pt x="73" y="0"/>
                </a:lnTo>
                <a:lnTo>
                  <a:pt x="57" y="42"/>
                </a:lnTo>
                <a:lnTo>
                  <a:pt x="4" y="53"/>
                </a:lnTo>
                <a:lnTo>
                  <a:pt x="21" y="64"/>
                </a:lnTo>
                <a:lnTo>
                  <a:pt x="11" y="86"/>
                </a:lnTo>
                <a:lnTo>
                  <a:pt x="45" y="92"/>
                </a:lnTo>
                <a:lnTo>
                  <a:pt x="13" y="124"/>
                </a:lnTo>
                <a:lnTo>
                  <a:pt x="51" y="117"/>
                </a:lnTo>
                <a:lnTo>
                  <a:pt x="0" y="137"/>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98" name="Freeform 160"/>
          <p:cNvSpPr>
            <a:spLocks noChangeAspect="1"/>
          </p:cNvSpPr>
          <p:nvPr/>
        </p:nvSpPr>
        <p:spPr bwMode="gray">
          <a:xfrm>
            <a:off x="4159250" y="2379664"/>
            <a:ext cx="57150" cy="46037"/>
          </a:xfrm>
          <a:custGeom>
            <a:avLst/>
            <a:gdLst>
              <a:gd name="T0" fmla="*/ 0 w 90"/>
              <a:gd name="T1" fmla="*/ 2147483647 h 64"/>
              <a:gd name="T2" fmla="*/ 2147483647 w 90"/>
              <a:gd name="T3" fmla="*/ 2147483647 h 64"/>
              <a:gd name="T4" fmla="*/ 2147483647 w 90"/>
              <a:gd name="T5" fmla="*/ 2147483647 h 64"/>
              <a:gd name="T6" fmla="*/ 2147483647 w 90"/>
              <a:gd name="T7" fmla="*/ 2147483647 h 64"/>
              <a:gd name="T8" fmla="*/ 2147483647 w 90"/>
              <a:gd name="T9" fmla="*/ 2147483647 h 64"/>
              <a:gd name="T10" fmla="*/ 2147483647 w 90"/>
              <a:gd name="T11" fmla="*/ 2147483647 h 64"/>
              <a:gd name="T12" fmla="*/ 2147483647 w 90"/>
              <a:gd name="T13" fmla="*/ 0 h 64"/>
              <a:gd name="T14" fmla="*/ 2147483647 w 90"/>
              <a:gd name="T15" fmla="*/ 2147483647 h 64"/>
              <a:gd name="T16" fmla="*/ 0 w 90"/>
              <a:gd name="T17" fmla="*/ 2147483647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64"/>
              <a:gd name="T29" fmla="*/ 90 w 90"/>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64">
                <a:moveTo>
                  <a:pt x="0" y="42"/>
                </a:moveTo>
                <a:lnTo>
                  <a:pt x="14" y="54"/>
                </a:lnTo>
                <a:lnTo>
                  <a:pt x="50" y="44"/>
                </a:lnTo>
                <a:lnTo>
                  <a:pt x="68" y="64"/>
                </a:lnTo>
                <a:lnTo>
                  <a:pt x="90" y="42"/>
                </a:lnTo>
                <a:lnTo>
                  <a:pt x="69" y="10"/>
                </a:lnTo>
                <a:lnTo>
                  <a:pt x="26" y="0"/>
                </a:lnTo>
                <a:lnTo>
                  <a:pt x="16" y="21"/>
                </a:lnTo>
                <a:lnTo>
                  <a:pt x="0" y="42"/>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599" name="Freeform 161"/>
          <p:cNvSpPr>
            <a:spLocks noChangeAspect="1"/>
          </p:cNvSpPr>
          <p:nvPr/>
        </p:nvSpPr>
        <p:spPr bwMode="gray">
          <a:xfrm>
            <a:off x="4189413" y="2306638"/>
            <a:ext cx="12700" cy="12700"/>
          </a:xfrm>
          <a:custGeom>
            <a:avLst/>
            <a:gdLst>
              <a:gd name="T0" fmla="*/ 0 w 22"/>
              <a:gd name="T1" fmla="*/ 2147483647 h 20"/>
              <a:gd name="T2" fmla="*/ 2147483647 w 22"/>
              <a:gd name="T3" fmla="*/ 0 h 20"/>
              <a:gd name="T4" fmla="*/ 2147483647 w 22"/>
              <a:gd name="T5" fmla="*/ 2147483647 h 20"/>
              <a:gd name="T6" fmla="*/ 0 w 22"/>
              <a:gd name="T7" fmla="*/ 2147483647 h 20"/>
              <a:gd name="T8" fmla="*/ 0 60000 65536"/>
              <a:gd name="T9" fmla="*/ 0 60000 65536"/>
              <a:gd name="T10" fmla="*/ 0 60000 65536"/>
              <a:gd name="T11" fmla="*/ 0 60000 65536"/>
              <a:gd name="T12" fmla="*/ 0 w 22"/>
              <a:gd name="T13" fmla="*/ 0 h 20"/>
              <a:gd name="T14" fmla="*/ 22 w 22"/>
              <a:gd name="T15" fmla="*/ 20 h 20"/>
            </a:gdLst>
            <a:ahLst/>
            <a:cxnLst>
              <a:cxn ang="T8">
                <a:pos x="T0" y="T1"/>
              </a:cxn>
              <a:cxn ang="T9">
                <a:pos x="T2" y="T3"/>
              </a:cxn>
              <a:cxn ang="T10">
                <a:pos x="T4" y="T5"/>
              </a:cxn>
              <a:cxn ang="T11">
                <a:pos x="T6" y="T7"/>
              </a:cxn>
            </a:cxnLst>
            <a:rect l="T12" t="T13" r="T14" b="T15"/>
            <a:pathLst>
              <a:path w="22" h="20">
                <a:moveTo>
                  <a:pt x="0" y="15"/>
                </a:moveTo>
                <a:lnTo>
                  <a:pt x="11" y="0"/>
                </a:lnTo>
                <a:lnTo>
                  <a:pt x="22" y="20"/>
                </a:lnTo>
                <a:lnTo>
                  <a:pt x="0" y="15"/>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600" name="Freeform 164"/>
          <p:cNvSpPr>
            <a:spLocks noChangeAspect="1"/>
          </p:cNvSpPr>
          <p:nvPr/>
        </p:nvSpPr>
        <p:spPr bwMode="gray">
          <a:xfrm>
            <a:off x="1052513" y="2301875"/>
            <a:ext cx="57150" cy="36513"/>
          </a:xfrm>
          <a:custGeom>
            <a:avLst/>
            <a:gdLst>
              <a:gd name="T0" fmla="*/ 0 w 92"/>
              <a:gd name="T1" fmla="*/ 2147483647 h 53"/>
              <a:gd name="T2" fmla="*/ 2147483647 w 92"/>
              <a:gd name="T3" fmla="*/ 2147483647 h 53"/>
              <a:gd name="T4" fmla="*/ 2147483647 w 92"/>
              <a:gd name="T5" fmla="*/ 2147483647 h 53"/>
              <a:gd name="T6" fmla="*/ 2147483647 w 92"/>
              <a:gd name="T7" fmla="*/ 0 h 53"/>
              <a:gd name="T8" fmla="*/ 2147483647 w 92"/>
              <a:gd name="T9" fmla="*/ 2147483647 h 53"/>
              <a:gd name="T10" fmla="*/ 0 w 92"/>
              <a:gd name="T11" fmla="*/ 2147483647 h 53"/>
              <a:gd name="T12" fmla="*/ 0 60000 65536"/>
              <a:gd name="T13" fmla="*/ 0 60000 65536"/>
              <a:gd name="T14" fmla="*/ 0 60000 65536"/>
              <a:gd name="T15" fmla="*/ 0 60000 65536"/>
              <a:gd name="T16" fmla="*/ 0 60000 65536"/>
              <a:gd name="T17" fmla="*/ 0 60000 65536"/>
              <a:gd name="T18" fmla="*/ 0 w 92"/>
              <a:gd name="T19" fmla="*/ 0 h 53"/>
              <a:gd name="T20" fmla="*/ 92 w 92"/>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92" h="53">
                <a:moveTo>
                  <a:pt x="0" y="21"/>
                </a:moveTo>
                <a:lnTo>
                  <a:pt x="26" y="53"/>
                </a:lnTo>
                <a:lnTo>
                  <a:pt x="92" y="9"/>
                </a:lnTo>
                <a:lnTo>
                  <a:pt x="31" y="0"/>
                </a:lnTo>
                <a:lnTo>
                  <a:pt x="38" y="20"/>
                </a:lnTo>
                <a:lnTo>
                  <a:pt x="0" y="21"/>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01" name="Freeform 165"/>
          <p:cNvSpPr>
            <a:spLocks noChangeAspect="1"/>
          </p:cNvSpPr>
          <p:nvPr/>
        </p:nvSpPr>
        <p:spPr bwMode="gray">
          <a:xfrm>
            <a:off x="1408113" y="2236788"/>
            <a:ext cx="169862" cy="161925"/>
          </a:xfrm>
          <a:custGeom>
            <a:avLst/>
            <a:gdLst>
              <a:gd name="T0" fmla="*/ 0 w 277"/>
              <a:gd name="T1" fmla="*/ 2147483647 h 248"/>
              <a:gd name="T2" fmla="*/ 2147483647 w 277"/>
              <a:gd name="T3" fmla="*/ 2147483647 h 248"/>
              <a:gd name="T4" fmla="*/ 2147483647 w 277"/>
              <a:gd name="T5" fmla="*/ 2147483647 h 248"/>
              <a:gd name="T6" fmla="*/ 2147483647 w 277"/>
              <a:gd name="T7" fmla="*/ 2147483647 h 248"/>
              <a:gd name="T8" fmla="*/ 2147483647 w 277"/>
              <a:gd name="T9" fmla="*/ 2147483647 h 248"/>
              <a:gd name="T10" fmla="*/ 2147483647 w 277"/>
              <a:gd name="T11" fmla="*/ 2147483647 h 248"/>
              <a:gd name="T12" fmla="*/ 2147483647 w 277"/>
              <a:gd name="T13" fmla="*/ 2147483647 h 248"/>
              <a:gd name="T14" fmla="*/ 2147483647 w 277"/>
              <a:gd name="T15" fmla="*/ 2147483647 h 248"/>
              <a:gd name="T16" fmla="*/ 2147483647 w 277"/>
              <a:gd name="T17" fmla="*/ 2147483647 h 248"/>
              <a:gd name="T18" fmla="*/ 2147483647 w 277"/>
              <a:gd name="T19" fmla="*/ 2147483647 h 248"/>
              <a:gd name="T20" fmla="*/ 2147483647 w 277"/>
              <a:gd name="T21" fmla="*/ 2147483647 h 248"/>
              <a:gd name="T22" fmla="*/ 2147483647 w 277"/>
              <a:gd name="T23" fmla="*/ 2147483647 h 248"/>
              <a:gd name="T24" fmla="*/ 2147483647 w 277"/>
              <a:gd name="T25" fmla="*/ 2147483647 h 248"/>
              <a:gd name="T26" fmla="*/ 2147483647 w 277"/>
              <a:gd name="T27" fmla="*/ 2147483647 h 248"/>
              <a:gd name="T28" fmla="*/ 2147483647 w 277"/>
              <a:gd name="T29" fmla="*/ 2147483647 h 248"/>
              <a:gd name="T30" fmla="*/ 2147483647 w 277"/>
              <a:gd name="T31" fmla="*/ 2147483647 h 248"/>
              <a:gd name="T32" fmla="*/ 2147483647 w 277"/>
              <a:gd name="T33" fmla="*/ 2147483647 h 248"/>
              <a:gd name="T34" fmla="*/ 2147483647 w 277"/>
              <a:gd name="T35" fmla="*/ 2147483647 h 248"/>
              <a:gd name="T36" fmla="*/ 2147483647 w 277"/>
              <a:gd name="T37" fmla="*/ 0 h 248"/>
              <a:gd name="T38" fmla="*/ 2147483647 w 277"/>
              <a:gd name="T39" fmla="*/ 2147483647 h 248"/>
              <a:gd name="T40" fmla="*/ 0 w 277"/>
              <a:gd name="T41" fmla="*/ 2147483647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7"/>
              <a:gd name="T64" fmla="*/ 0 h 248"/>
              <a:gd name="T65" fmla="*/ 277 w 277"/>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7" h="248">
                <a:moveTo>
                  <a:pt x="0" y="24"/>
                </a:moveTo>
                <a:lnTo>
                  <a:pt x="11" y="61"/>
                </a:lnTo>
                <a:lnTo>
                  <a:pt x="50" y="76"/>
                </a:lnTo>
                <a:lnTo>
                  <a:pt x="67" y="64"/>
                </a:lnTo>
                <a:lnTo>
                  <a:pt x="34" y="45"/>
                </a:lnTo>
                <a:lnTo>
                  <a:pt x="67" y="45"/>
                </a:lnTo>
                <a:lnTo>
                  <a:pt x="95" y="77"/>
                </a:lnTo>
                <a:lnTo>
                  <a:pt x="86" y="21"/>
                </a:lnTo>
                <a:lnTo>
                  <a:pt x="110" y="70"/>
                </a:lnTo>
                <a:lnTo>
                  <a:pt x="168" y="98"/>
                </a:lnTo>
                <a:lnTo>
                  <a:pt x="157" y="132"/>
                </a:lnTo>
                <a:lnTo>
                  <a:pt x="223" y="175"/>
                </a:lnTo>
                <a:lnTo>
                  <a:pt x="205" y="212"/>
                </a:lnTo>
                <a:lnTo>
                  <a:pt x="241" y="182"/>
                </a:lnTo>
                <a:lnTo>
                  <a:pt x="248" y="248"/>
                </a:lnTo>
                <a:lnTo>
                  <a:pt x="274" y="237"/>
                </a:lnTo>
                <a:lnTo>
                  <a:pt x="277" y="187"/>
                </a:lnTo>
                <a:lnTo>
                  <a:pt x="211" y="160"/>
                </a:lnTo>
                <a:lnTo>
                  <a:pt x="88" y="0"/>
                </a:lnTo>
                <a:lnTo>
                  <a:pt x="18" y="45"/>
                </a:lnTo>
                <a:lnTo>
                  <a:pt x="0" y="24"/>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602" name="Freeform 166"/>
          <p:cNvSpPr>
            <a:spLocks noChangeAspect="1"/>
          </p:cNvSpPr>
          <p:nvPr/>
        </p:nvSpPr>
        <p:spPr bwMode="gray">
          <a:xfrm>
            <a:off x="1447800" y="2289175"/>
            <a:ext cx="25400" cy="25400"/>
          </a:xfrm>
          <a:custGeom>
            <a:avLst/>
            <a:gdLst>
              <a:gd name="T0" fmla="*/ 0 w 47"/>
              <a:gd name="T1" fmla="*/ 0 h 41"/>
              <a:gd name="T2" fmla="*/ 2147483647 w 47"/>
              <a:gd name="T3" fmla="*/ 2147483647 h 41"/>
              <a:gd name="T4" fmla="*/ 2147483647 w 47"/>
              <a:gd name="T5" fmla="*/ 2147483647 h 41"/>
              <a:gd name="T6" fmla="*/ 2147483647 w 47"/>
              <a:gd name="T7" fmla="*/ 2147483647 h 41"/>
              <a:gd name="T8" fmla="*/ 2147483647 w 47"/>
              <a:gd name="T9" fmla="*/ 2147483647 h 41"/>
              <a:gd name="T10" fmla="*/ 2147483647 w 47"/>
              <a:gd name="T11" fmla="*/ 2147483647 h 41"/>
              <a:gd name="T12" fmla="*/ 0 w 47"/>
              <a:gd name="T13" fmla="*/ 0 h 41"/>
              <a:gd name="T14" fmla="*/ 0 60000 65536"/>
              <a:gd name="T15" fmla="*/ 0 60000 65536"/>
              <a:gd name="T16" fmla="*/ 0 60000 65536"/>
              <a:gd name="T17" fmla="*/ 0 60000 65536"/>
              <a:gd name="T18" fmla="*/ 0 60000 65536"/>
              <a:gd name="T19" fmla="*/ 0 60000 65536"/>
              <a:gd name="T20" fmla="*/ 0 60000 65536"/>
              <a:gd name="T21" fmla="*/ 0 w 47"/>
              <a:gd name="T22" fmla="*/ 0 h 41"/>
              <a:gd name="T23" fmla="*/ 47 w 4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1">
                <a:moveTo>
                  <a:pt x="0" y="0"/>
                </a:moveTo>
                <a:lnTo>
                  <a:pt x="14" y="41"/>
                </a:lnTo>
                <a:lnTo>
                  <a:pt x="17" y="21"/>
                </a:lnTo>
                <a:lnTo>
                  <a:pt x="47" y="38"/>
                </a:lnTo>
                <a:lnTo>
                  <a:pt x="19" y="21"/>
                </a:lnTo>
                <a:lnTo>
                  <a:pt x="45" y="8"/>
                </a:lnTo>
                <a:lnTo>
                  <a:pt x="0" y="0"/>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603" name="Freeform 167"/>
          <p:cNvSpPr>
            <a:spLocks noChangeAspect="1"/>
          </p:cNvSpPr>
          <p:nvPr/>
        </p:nvSpPr>
        <p:spPr bwMode="gray">
          <a:xfrm>
            <a:off x="1462088" y="2311400"/>
            <a:ext cx="14287" cy="42863"/>
          </a:xfrm>
          <a:custGeom>
            <a:avLst/>
            <a:gdLst>
              <a:gd name="T0" fmla="*/ 0 w 27"/>
              <a:gd name="T1" fmla="*/ 0 h 61"/>
              <a:gd name="T2" fmla="*/ 2147483647 w 27"/>
              <a:gd name="T3" fmla="*/ 2147483647 h 61"/>
              <a:gd name="T4" fmla="*/ 2147483647 w 27"/>
              <a:gd name="T5" fmla="*/ 2147483647 h 61"/>
              <a:gd name="T6" fmla="*/ 0 w 27"/>
              <a:gd name="T7" fmla="*/ 0 h 61"/>
              <a:gd name="T8" fmla="*/ 0 60000 65536"/>
              <a:gd name="T9" fmla="*/ 0 60000 65536"/>
              <a:gd name="T10" fmla="*/ 0 60000 65536"/>
              <a:gd name="T11" fmla="*/ 0 60000 65536"/>
              <a:gd name="T12" fmla="*/ 0 w 27"/>
              <a:gd name="T13" fmla="*/ 0 h 61"/>
              <a:gd name="T14" fmla="*/ 27 w 27"/>
              <a:gd name="T15" fmla="*/ 61 h 61"/>
            </a:gdLst>
            <a:ahLst/>
            <a:cxnLst>
              <a:cxn ang="T8">
                <a:pos x="T0" y="T1"/>
              </a:cxn>
              <a:cxn ang="T9">
                <a:pos x="T2" y="T3"/>
              </a:cxn>
              <a:cxn ang="T10">
                <a:pos x="T4" y="T5"/>
              </a:cxn>
              <a:cxn ang="T11">
                <a:pos x="T6" y="T7"/>
              </a:cxn>
            </a:cxnLst>
            <a:rect l="T12" t="T13" r="T14" b="T15"/>
            <a:pathLst>
              <a:path w="27" h="61">
                <a:moveTo>
                  <a:pt x="0" y="0"/>
                </a:moveTo>
                <a:lnTo>
                  <a:pt x="25" y="12"/>
                </a:lnTo>
                <a:lnTo>
                  <a:pt x="27" y="61"/>
                </a:lnTo>
                <a:lnTo>
                  <a:pt x="0" y="0"/>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604" name="Freeform 168"/>
          <p:cNvSpPr>
            <a:spLocks noChangeAspect="1"/>
          </p:cNvSpPr>
          <p:nvPr/>
        </p:nvSpPr>
        <p:spPr bwMode="gray">
          <a:xfrm>
            <a:off x="1476379" y="2292355"/>
            <a:ext cx="23813" cy="22225"/>
          </a:xfrm>
          <a:custGeom>
            <a:avLst/>
            <a:gdLst>
              <a:gd name="T0" fmla="*/ 0 w 34"/>
              <a:gd name="T1" fmla="*/ 0 h 37"/>
              <a:gd name="T2" fmla="*/ 2147483647 w 34"/>
              <a:gd name="T3" fmla="*/ 2147483647 h 37"/>
              <a:gd name="T4" fmla="*/ 2147483647 w 34"/>
              <a:gd name="T5" fmla="*/ 2147483647 h 37"/>
              <a:gd name="T6" fmla="*/ 2147483647 w 34"/>
              <a:gd name="T7" fmla="*/ 2147483647 h 37"/>
              <a:gd name="T8" fmla="*/ 2147483647 w 34"/>
              <a:gd name="T9" fmla="*/ 2147483647 h 37"/>
              <a:gd name="T10" fmla="*/ 2147483647 w 34"/>
              <a:gd name="T11" fmla="*/ 0 h 37"/>
              <a:gd name="T12" fmla="*/ 0 w 34"/>
              <a:gd name="T13" fmla="*/ 0 h 37"/>
              <a:gd name="T14" fmla="*/ 0 60000 65536"/>
              <a:gd name="T15" fmla="*/ 0 60000 65536"/>
              <a:gd name="T16" fmla="*/ 0 60000 65536"/>
              <a:gd name="T17" fmla="*/ 0 60000 65536"/>
              <a:gd name="T18" fmla="*/ 0 60000 65536"/>
              <a:gd name="T19" fmla="*/ 0 60000 65536"/>
              <a:gd name="T20" fmla="*/ 0 60000 65536"/>
              <a:gd name="T21" fmla="*/ 0 w 34"/>
              <a:gd name="T22" fmla="*/ 0 h 37"/>
              <a:gd name="T23" fmla="*/ 34 w 34"/>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7">
                <a:moveTo>
                  <a:pt x="0" y="0"/>
                </a:moveTo>
                <a:lnTo>
                  <a:pt x="7" y="37"/>
                </a:lnTo>
                <a:lnTo>
                  <a:pt x="29" y="37"/>
                </a:lnTo>
                <a:lnTo>
                  <a:pt x="18" y="4"/>
                </a:lnTo>
                <a:lnTo>
                  <a:pt x="34" y="27"/>
                </a:lnTo>
                <a:lnTo>
                  <a:pt x="21" y="0"/>
                </a:lnTo>
                <a:lnTo>
                  <a:pt x="0" y="0"/>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605" name="Freeform 169"/>
          <p:cNvSpPr>
            <a:spLocks noChangeAspect="1"/>
          </p:cNvSpPr>
          <p:nvPr/>
        </p:nvSpPr>
        <p:spPr bwMode="gray">
          <a:xfrm>
            <a:off x="1497013" y="2325693"/>
            <a:ext cx="17462" cy="20637"/>
          </a:xfrm>
          <a:custGeom>
            <a:avLst/>
            <a:gdLst>
              <a:gd name="T0" fmla="*/ 0 w 30"/>
              <a:gd name="T1" fmla="*/ 0 h 27"/>
              <a:gd name="T2" fmla="*/ 2147483647 w 30"/>
              <a:gd name="T3" fmla="*/ 2147483647 h 27"/>
              <a:gd name="T4" fmla="*/ 2147483647 w 30"/>
              <a:gd name="T5" fmla="*/ 2147483647 h 27"/>
              <a:gd name="T6" fmla="*/ 0 w 30"/>
              <a:gd name="T7" fmla="*/ 0 h 27"/>
              <a:gd name="T8" fmla="*/ 0 60000 65536"/>
              <a:gd name="T9" fmla="*/ 0 60000 65536"/>
              <a:gd name="T10" fmla="*/ 0 60000 65536"/>
              <a:gd name="T11" fmla="*/ 0 60000 65536"/>
              <a:gd name="T12" fmla="*/ 0 w 30"/>
              <a:gd name="T13" fmla="*/ 0 h 27"/>
              <a:gd name="T14" fmla="*/ 30 w 30"/>
              <a:gd name="T15" fmla="*/ 27 h 27"/>
            </a:gdLst>
            <a:ahLst/>
            <a:cxnLst>
              <a:cxn ang="T8">
                <a:pos x="T0" y="T1"/>
              </a:cxn>
              <a:cxn ang="T9">
                <a:pos x="T2" y="T3"/>
              </a:cxn>
              <a:cxn ang="T10">
                <a:pos x="T4" y="T5"/>
              </a:cxn>
              <a:cxn ang="T11">
                <a:pos x="T6" y="T7"/>
              </a:cxn>
            </a:cxnLst>
            <a:rect l="T12" t="T13" r="T14" b="T15"/>
            <a:pathLst>
              <a:path w="30" h="27">
                <a:moveTo>
                  <a:pt x="0" y="0"/>
                </a:moveTo>
                <a:lnTo>
                  <a:pt x="29" y="27"/>
                </a:lnTo>
                <a:lnTo>
                  <a:pt x="30" y="3"/>
                </a:lnTo>
                <a:lnTo>
                  <a:pt x="0" y="0"/>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606" name="Freeform 170"/>
          <p:cNvSpPr>
            <a:spLocks noChangeAspect="1"/>
          </p:cNvSpPr>
          <p:nvPr/>
        </p:nvSpPr>
        <p:spPr bwMode="gray">
          <a:xfrm>
            <a:off x="1501775" y="2354265"/>
            <a:ext cx="25400" cy="38100"/>
          </a:xfrm>
          <a:custGeom>
            <a:avLst/>
            <a:gdLst>
              <a:gd name="T0" fmla="*/ 0 w 47"/>
              <a:gd name="T1" fmla="*/ 0 h 64"/>
              <a:gd name="T2" fmla="*/ 2147483647 w 47"/>
              <a:gd name="T3" fmla="*/ 2147483647 h 64"/>
              <a:gd name="T4" fmla="*/ 2147483647 w 47"/>
              <a:gd name="T5" fmla="*/ 2147483647 h 64"/>
              <a:gd name="T6" fmla="*/ 0 w 47"/>
              <a:gd name="T7" fmla="*/ 0 h 64"/>
              <a:gd name="T8" fmla="*/ 0 60000 65536"/>
              <a:gd name="T9" fmla="*/ 0 60000 65536"/>
              <a:gd name="T10" fmla="*/ 0 60000 65536"/>
              <a:gd name="T11" fmla="*/ 0 60000 65536"/>
              <a:gd name="T12" fmla="*/ 0 w 47"/>
              <a:gd name="T13" fmla="*/ 0 h 64"/>
              <a:gd name="T14" fmla="*/ 47 w 47"/>
              <a:gd name="T15" fmla="*/ 64 h 64"/>
            </a:gdLst>
            <a:ahLst/>
            <a:cxnLst>
              <a:cxn ang="T8">
                <a:pos x="T0" y="T1"/>
              </a:cxn>
              <a:cxn ang="T9">
                <a:pos x="T2" y="T3"/>
              </a:cxn>
              <a:cxn ang="T10">
                <a:pos x="T4" y="T5"/>
              </a:cxn>
              <a:cxn ang="T11">
                <a:pos x="T6" y="T7"/>
              </a:cxn>
            </a:cxnLst>
            <a:rect l="T12" t="T13" r="T14" b="T15"/>
            <a:pathLst>
              <a:path w="47" h="64">
                <a:moveTo>
                  <a:pt x="0" y="0"/>
                </a:moveTo>
                <a:lnTo>
                  <a:pt x="37" y="23"/>
                </a:lnTo>
                <a:lnTo>
                  <a:pt x="47" y="64"/>
                </a:lnTo>
                <a:lnTo>
                  <a:pt x="0" y="0"/>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607" name="Freeform 171"/>
          <p:cNvSpPr>
            <a:spLocks noChangeAspect="1"/>
          </p:cNvSpPr>
          <p:nvPr/>
        </p:nvSpPr>
        <p:spPr bwMode="gray">
          <a:xfrm>
            <a:off x="1546230" y="2363788"/>
            <a:ext cx="15875" cy="23812"/>
          </a:xfrm>
          <a:custGeom>
            <a:avLst/>
            <a:gdLst>
              <a:gd name="T0" fmla="*/ 0 w 25"/>
              <a:gd name="T1" fmla="*/ 2147483647 h 38"/>
              <a:gd name="T2" fmla="*/ 2147483647 w 25"/>
              <a:gd name="T3" fmla="*/ 0 h 38"/>
              <a:gd name="T4" fmla="*/ 2147483647 w 25"/>
              <a:gd name="T5" fmla="*/ 2147483647 h 38"/>
              <a:gd name="T6" fmla="*/ 0 w 25"/>
              <a:gd name="T7" fmla="*/ 2147483647 h 38"/>
              <a:gd name="T8" fmla="*/ 0 60000 65536"/>
              <a:gd name="T9" fmla="*/ 0 60000 65536"/>
              <a:gd name="T10" fmla="*/ 0 60000 65536"/>
              <a:gd name="T11" fmla="*/ 0 60000 65536"/>
              <a:gd name="T12" fmla="*/ 0 w 25"/>
              <a:gd name="T13" fmla="*/ 0 h 38"/>
              <a:gd name="T14" fmla="*/ 25 w 25"/>
              <a:gd name="T15" fmla="*/ 38 h 38"/>
            </a:gdLst>
            <a:ahLst/>
            <a:cxnLst>
              <a:cxn ang="T8">
                <a:pos x="T0" y="T1"/>
              </a:cxn>
              <a:cxn ang="T9">
                <a:pos x="T2" y="T3"/>
              </a:cxn>
              <a:cxn ang="T10">
                <a:pos x="T4" y="T5"/>
              </a:cxn>
              <a:cxn ang="T11">
                <a:pos x="T6" y="T7"/>
              </a:cxn>
            </a:cxnLst>
            <a:rect l="T12" t="T13" r="T14" b="T15"/>
            <a:pathLst>
              <a:path w="25" h="38">
                <a:moveTo>
                  <a:pt x="0" y="22"/>
                </a:moveTo>
                <a:lnTo>
                  <a:pt x="13" y="0"/>
                </a:lnTo>
                <a:lnTo>
                  <a:pt x="25" y="38"/>
                </a:lnTo>
                <a:lnTo>
                  <a:pt x="0" y="22"/>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608" name="Freeform 173"/>
          <p:cNvSpPr>
            <a:spLocks noChangeAspect="1"/>
          </p:cNvSpPr>
          <p:nvPr/>
        </p:nvSpPr>
        <p:spPr bwMode="gray">
          <a:xfrm>
            <a:off x="3095630" y="4500563"/>
            <a:ext cx="111125" cy="125412"/>
          </a:xfrm>
          <a:custGeom>
            <a:avLst/>
            <a:gdLst>
              <a:gd name="T0" fmla="*/ 0 w 181"/>
              <a:gd name="T1" fmla="*/ 2147483647 h 186"/>
              <a:gd name="T2" fmla="*/ 2147483647 w 181"/>
              <a:gd name="T3" fmla="*/ 2147483647 h 186"/>
              <a:gd name="T4" fmla="*/ 2147483647 w 181"/>
              <a:gd name="T5" fmla="*/ 0 h 186"/>
              <a:gd name="T6" fmla="*/ 2147483647 w 181"/>
              <a:gd name="T7" fmla="*/ 2147483647 h 186"/>
              <a:gd name="T8" fmla="*/ 2147483647 w 181"/>
              <a:gd name="T9" fmla="*/ 2147483647 h 186"/>
              <a:gd name="T10" fmla="*/ 2147483647 w 181"/>
              <a:gd name="T11" fmla="*/ 2147483647 h 186"/>
              <a:gd name="T12" fmla="*/ 2147483647 w 181"/>
              <a:gd name="T13" fmla="*/ 2147483647 h 186"/>
              <a:gd name="T14" fmla="*/ 0 w 181"/>
              <a:gd name="T15" fmla="*/ 2147483647 h 186"/>
              <a:gd name="T16" fmla="*/ 0 60000 65536"/>
              <a:gd name="T17" fmla="*/ 0 60000 65536"/>
              <a:gd name="T18" fmla="*/ 0 60000 65536"/>
              <a:gd name="T19" fmla="*/ 0 60000 65536"/>
              <a:gd name="T20" fmla="*/ 0 60000 65536"/>
              <a:gd name="T21" fmla="*/ 0 60000 65536"/>
              <a:gd name="T22" fmla="*/ 0 60000 65536"/>
              <a:gd name="T23" fmla="*/ 0 60000 65536"/>
              <a:gd name="T24" fmla="*/ 0 w 181"/>
              <a:gd name="T25" fmla="*/ 0 h 186"/>
              <a:gd name="T26" fmla="*/ 181 w 181"/>
              <a:gd name="T27" fmla="*/ 186 h 1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1" h="186">
                <a:moveTo>
                  <a:pt x="0" y="151"/>
                </a:moveTo>
                <a:lnTo>
                  <a:pt x="29" y="7"/>
                </a:lnTo>
                <a:lnTo>
                  <a:pt x="55" y="0"/>
                </a:lnTo>
                <a:lnTo>
                  <a:pt x="160" y="72"/>
                </a:lnTo>
                <a:lnTo>
                  <a:pt x="181" y="103"/>
                </a:lnTo>
                <a:lnTo>
                  <a:pt x="172" y="140"/>
                </a:lnTo>
                <a:lnTo>
                  <a:pt x="123" y="186"/>
                </a:lnTo>
                <a:lnTo>
                  <a:pt x="0" y="151"/>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609" name="Freeform 174"/>
          <p:cNvSpPr>
            <a:spLocks noChangeAspect="1"/>
          </p:cNvSpPr>
          <p:nvPr/>
        </p:nvSpPr>
        <p:spPr bwMode="gray">
          <a:xfrm>
            <a:off x="2779714" y="3513138"/>
            <a:ext cx="285750" cy="266700"/>
          </a:xfrm>
          <a:custGeom>
            <a:avLst/>
            <a:gdLst>
              <a:gd name="T0" fmla="*/ 0 w 466"/>
              <a:gd name="T1" fmla="*/ 2147483647 h 398"/>
              <a:gd name="T2" fmla="*/ 2147483647 w 466"/>
              <a:gd name="T3" fmla="*/ 2147483647 h 398"/>
              <a:gd name="T4" fmla="*/ 2147483647 w 466"/>
              <a:gd name="T5" fmla="*/ 2147483647 h 398"/>
              <a:gd name="T6" fmla="*/ 2147483647 w 466"/>
              <a:gd name="T7" fmla="*/ 2147483647 h 398"/>
              <a:gd name="T8" fmla="*/ 2147483647 w 466"/>
              <a:gd name="T9" fmla="*/ 2147483647 h 398"/>
              <a:gd name="T10" fmla="*/ 2147483647 w 466"/>
              <a:gd name="T11" fmla="*/ 2147483647 h 398"/>
              <a:gd name="T12" fmla="*/ 2147483647 w 466"/>
              <a:gd name="T13" fmla="*/ 2147483647 h 398"/>
              <a:gd name="T14" fmla="*/ 2147483647 w 466"/>
              <a:gd name="T15" fmla="*/ 2147483647 h 398"/>
              <a:gd name="T16" fmla="*/ 2147483647 w 466"/>
              <a:gd name="T17" fmla="*/ 2147483647 h 398"/>
              <a:gd name="T18" fmla="*/ 2147483647 w 466"/>
              <a:gd name="T19" fmla="*/ 2147483647 h 398"/>
              <a:gd name="T20" fmla="*/ 2147483647 w 466"/>
              <a:gd name="T21" fmla="*/ 2147483647 h 398"/>
              <a:gd name="T22" fmla="*/ 2147483647 w 466"/>
              <a:gd name="T23" fmla="*/ 2147483647 h 398"/>
              <a:gd name="T24" fmla="*/ 2147483647 w 466"/>
              <a:gd name="T25" fmla="*/ 2147483647 h 398"/>
              <a:gd name="T26" fmla="*/ 2147483647 w 466"/>
              <a:gd name="T27" fmla="*/ 2147483647 h 398"/>
              <a:gd name="T28" fmla="*/ 2147483647 w 466"/>
              <a:gd name="T29" fmla="*/ 2147483647 h 398"/>
              <a:gd name="T30" fmla="*/ 2147483647 w 466"/>
              <a:gd name="T31" fmla="*/ 2147483647 h 398"/>
              <a:gd name="T32" fmla="*/ 2147483647 w 466"/>
              <a:gd name="T33" fmla="*/ 2147483647 h 398"/>
              <a:gd name="T34" fmla="*/ 2147483647 w 466"/>
              <a:gd name="T35" fmla="*/ 2147483647 h 398"/>
              <a:gd name="T36" fmla="*/ 2147483647 w 466"/>
              <a:gd name="T37" fmla="*/ 2147483647 h 398"/>
              <a:gd name="T38" fmla="*/ 2147483647 w 466"/>
              <a:gd name="T39" fmla="*/ 2147483647 h 398"/>
              <a:gd name="T40" fmla="*/ 2147483647 w 466"/>
              <a:gd name="T41" fmla="*/ 2147483647 h 398"/>
              <a:gd name="T42" fmla="*/ 2147483647 w 466"/>
              <a:gd name="T43" fmla="*/ 2147483647 h 398"/>
              <a:gd name="T44" fmla="*/ 2147483647 w 466"/>
              <a:gd name="T45" fmla="*/ 0 h 398"/>
              <a:gd name="T46" fmla="*/ 2147483647 w 466"/>
              <a:gd name="T47" fmla="*/ 2147483647 h 398"/>
              <a:gd name="T48" fmla="*/ 2147483647 w 466"/>
              <a:gd name="T49" fmla="*/ 2147483647 h 398"/>
              <a:gd name="T50" fmla="*/ 2147483647 w 466"/>
              <a:gd name="T51" fmla="*/ 2147483647 h 398"/>
              <a:gd name="T52" fmla="*/ 2147483647 w 466"/>
              <a:gd name="T53" fmla="*/ 2147483647 h 398"/>
              <a:gd name="T54" fmla="*/ 2147483647 w 466"/>
              <a:gd name="T55" fmla="*/ 2147483647 h 398"/>
              <a:gd name="T56" fmla="*/ 2147483647 w 466"/>
              <a:gd name="T57" fmla="*/ 2147483647 h 398"/>
              <a:gd name="T58" fmla="*/ 0 w 466"/>
              <a:gd name="T59" fmla="*/ 2147483647 h 3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6"/>
              <a:gd name="T91" fmla="*/ 0 h 398"/>
              <a:gd name="T92" fmla="*/ 466 w 466"/>
              <a:gd name="T93" fmla="*/ 398 h 3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6" h="398">
                <a:moveTo>
                  <a:pt x="0" y="109"/>
                </a:moveTo>
                <a:lnTo>
                  <a:pt x="43" y="178"/>
                </a:lnTo>
                <a:lnTo>
                  <a:pt x="111" y="186"/>
                </a:lnTo>
                <a:lnTo>
                  <a:pt x="133" y="214"/>
                </a:lnTo>
                <a:lnTo>
                  <a:pt x="201" y="211"/>
                </a:lnTo>
                <a:lnTo>
                  <a:pt x="191" y="331"/>
                </a:lnTo>
                <a:lnTo>
                  <a:pt x="221" y="381"/>
                </a:lnTo>
                <a:lnTo>
                  <a:pt x="262" y="398"/>
                </a:lnTo>
                <a:lnTo>
                  <a:pt x="345" y="350"/>
                </a:lnTo>
                <a:lnTo>
                  <a:pt x="312" y="342"/>
                </a:lnTo>
                <a:lnTo>
                  <a:pt x="295" y="277"/>
                </a:lnTo>
                <a:lnTo>
                  <a:pt x="355" y="289"/>
                </a:lnTo>
                <a:lnTo>
                  <a:pt x="440" y="247"/>
                </a:lnTo>
                <a:lnTo>
                  <a:pt x="416" y="214"/>
                </a:lnTo>
                <a:lnTo>
                  <a:pt x="447" y="185"/>
                </a:lnTo>
                <a:lnTo>
                  <a:pt x="433" y="162"/>
                </a:lnTo>
                <a:lnTo>
                  <a:pt x="466" y="137"/>
                </a:lnTo>
                <a:lnTo>
                  <a:pt x="424" y="132"/>
                </a:lnTo>
                <a:lnTo>
                  <a:pt x="424" y="101"/>
                </a:lnTo>
                <a:lnTo>
                  <a:pt x="357" y="66"/>
                </a:lnTo>
                <a:lnTo>
                  <a:pt x="388" y="57"/>
                </a:lnTo>
                <a:lnTo>
                  <a:pt x="184" y="64"/>
                </a:lnTo>
                <a:lnTo>
                  <a:pt x="116" y="0"/>
                </a:lnTo>
                <a:lnTo>
                  <a:pt x="119" y="28"/>
                </a:lnTo>
                <a:lnTo>
                  <a:pt x="62" y="53"/>
                </a:lnTo>
                <a:lnTo>
                  <a:pt x="80" y="101"/>
                </a:lnTo>
                <a:lnTo>
                  <a:pt x="58" y="118"/>
                </a:lnTo>
                <a:lnTo>
                  <a:pt x="43" y="75"/>
                </a:lnTo>
                <a:lnTo>
                  <a:pt x="66" y="17"/>
                </a:lnTo>
                <a:lnTo>
                  <a:pt x="0" y="109"/>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610" name="Freeform 175"/>
          <p:cNvSpPr>
            <a:spLocks noChangeAspect="1"/>
          </p:cNvSpPr>
          <p:nvPr/>
        </p:nvSpPr>
        <p:spPr bwMode="gray">
          <a:xfrm>
            <a:off x="6489705" y="3254375"/>
            <a:ext cx="149225" cy="346075"/>
          </a:xfrm>
          <a:custGeom>
            <a:avLst/>
            <a:gdLst>
              <a:gd name="T0" fmla="*/ 0 w 242"/>
              <a:gd name="T1" fmla="*/ 2147483647 h 517"/>
              <a:gd name="T2" fmla="*/ 2147483647 w 242"/>
              <a:gd name="T3" fmla="*/ 2147483647 h 517"/>
              <a:gd name="T4" fmla="*/ 2147483647 w 242"/>
              <a:gd name="T5" fmla="*/ 2147483647 h 517"/>
              <a:gd name="T6" fmla="*/ 2147483647 w 242"/>
              <a:gd name="T7" fmla="*/ 2147483647 h 517"/>
              <a:gd name="T8" fmla="*/ 2147483647 w 242"/>
              <a:gd name="T9" fmla="*/ 2147483647 h 517"/>
              <a:gd name="T10" fmla="*/ 2147483647 w 242"/>
              <a:gd name="T11" fmla="*/ 2147483647 h 517"/>
              <a:gd name="T12" fmla="*/ 2147483647 w 242"/>
              <a:gd name="T13" fmla="*/ 2147483647 h 517"/>
              <a:gd name="T14" fmla="*/ 2147483647 w 242"/>
              <a:gd name="T15" fmla="*/ 2147483647 h 517"/>
              <a:gd name="T16" fmla="*/ 2147483647 w 242"/>
              <a:gd name="T17" fmla="*/ 2147483647 h 517"/>
              <a:gd name="T18" fmla="*/ 2147483647 w 242"/>
              <a:gd name="T19" fmla="*/ 2147483647 h 517"/>
              <a:gd name="T20" fmla="*/ 2147483647 w 242"/>
              <a:gd name="T21" fmla="*/ 2147483647 h 517"/>
              <a:gd name="T22" fmla="*/ 2147483647 w 242"/>
              <a:gd name="T23" fmla="*/ 2147483647 h 517"/>
              <a:gd name="T24" fmla="*/ 2147483647 w 242"/>
              <a:gd name="T25" fmla="*/ 2147483647 h 517"/>
              <a:gd name="T26" fmla="*/ 2147483647 w 242"/>
              <a:gd name="T27" fmla="*/ 2147483647 h 517"/>
              <a:gd name="T28" fmla="*/ 2147483647 w 242"/>
              <a:gd name="T29" fmla="*/ 2147483647 h 517"/>
              <a:gd name="T30" fmla="*/ 2147483647 w 242"/>
              <a:gd name="T31" fmla="*/ 2147483647 h 517"/>
              <a:gd name="T32" fmla="*/ 2147483647 w 242"/>
              <a:gd name="T33" fmla="*/ 2147483647 h 517"/>
              <a:gd name="T34" fmla="*/ 2147483647 w 242"/>
              <a:gd name="T35" fmla="*/ 0 h 517"/>
              <a:gd name="T36" fmla="*/ 0 w 242"/>
              <a:gd name="T37" fmla="*/ 2147483647 h 5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2"/>
              <a:gd name="T58" fmla="*/ 0 h 517"/>
              <a:gd name="T59" fmla="*/ 242 w 242"/>
              <a:gd name="T60" fmla="*/ 517 h 5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2" h="517">
                <a:moveTo>
                  <a:pt x="0" y="26"/>
                </a:moveTo>
                <a:lnTo>
                  <a:pt x="36" y="81"/>
                </a:lnTo>
                <a:lnTo>
                  <a:pt x="83" y="102"/>
                </a:lnTo>
                <a:lnTo>
                  <a:pt x="60" y="142"/>
                </a:lnTo>
                <a:lnTo>
                  <a:pt x="144" y="211"/>
                </a:lnTo>
                <a:lnTo>
                  <a:pt x="182" y="304"/>
                </a:lnTo>
                <a:lnTo>
                  <a:pt x="186" y="383"/>
                </a:lnTo>
                <a:lnTo>
                  <a:pt x="82" y="453"/>
                </a:lnTo>
                <a:lnTo>
                  <a:pt x="99" y="517"/>
                </a:lnTo>
                <a:lnTo>
                  <a:pt x="132" y="471"/>
                </a:lnTo>
                <a:lnTo>
                  <a:pt x="150" y="483"/>
                </a:lnTo>
                <a:lnTo>
                  <a:pt x="159" y="455"/>
                </a:lnTo>
                <a:lnTo>
                  <a:pt x="242" y="408"/>
                </a:lnTo>
                <a:lnTo>
                  <a:pt x="230" y="278"/>
                </a:lnTo>
                <a:lnTo>
                  <a:pt x="119" y="158"/>
                </a:lnTo>
                <a:lnTo>
                  <a:pt x="131" y="119"/>
                </a:lnTo>
                <a:lnTo>
                  <a:pt x="198" y="60"/>
                </a:lnTo>
                <a:lnTo>
                  <a:pt x="103" y="0"/>
                </a:lnTo>
                <a:lnTo>
                  <a:pt x="0" y="26"/>
                </a:lnTo>
                <a:close/>
              </a:path>
            </a:pathLst>
          </a:custGeom>
          <a:solidFill>
            <a:schemeClr val="accent2"/>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11" name="Freeform 176"/>
          <p:cNvSpPr>
            <a:spLocks noChangeAspect="1"/>
          </p:cNvSpPr>
          <p:nvPr/>
        </p:nvSpPr>
        <p:spPr bwMode="gray">
          <a:xfrm>
            <a:off x="5248275" y="3355978"/>
            <a:ext cx="203200" cy="147638"/>
          </a:xfrm>
          <a:custGeom>
            <a:avLst/>
            <a:gdLst>
              <a:gd name="T0" fmla="*/ 0 w 334"/>
              <a:gd name="T1" fmla="*/ 2147483647 h 224"/>
              <a:gd name="T2" fmla="*/ 2147483647 w 334"/>
              <a:gd name="T3" fmla="*/ 2147483647 h 224"/>
              <a:gd name="T4" fmla="*/ 2147483647 w 334"/>
              <a:gd name="T5" fmla="*/ 2147483647 h 224"/>
              <a:gd name="T6" fmla="*/ 2147483647 w 334"/>
              <a:gd name="T7" fmla="*/ 2147483647 h 224"/>
              <a:gd name="T8" fmla="*/ 2147483647 w 334"/>
              <a:gd name="T9" fmla="*/ 2147483647 h 224"/>
              <a:gd name="T10" fmla="*/ 2147483647 w 334"/>
              <a:gd name="T11" fmla="*/ 0 h 224"/>
              <a:gd name="T12" fmla="*/ 2147483647 w 334"/>
              <a:gd name="T13" fmla="*/ 2147483647 h 224"/>
              <a:gd name="T14" fmla="*/ 2147483647 w 334"/>
              <a:gd name="T15" fmla="*/ 2147483647 h 224"/>
              <a:gd name="T16" fmla="*/ 2147483647 w 334"/>
              <a:gd name="T17" fmla="*/ 2147483647 h 224"/>
              <a:gd name="T18" fmla="*/ 0 w 334"/>
              <a:gd name="T19" fmla="*/ 2147483647 h 2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4"/>
              <a:gd name="T31" fmla="*/ 0 h 224"/>
              <a:gd name="T32" fmla="*/ 334 w 334"/>
              <a:gd name="T33" fmla="*/ 224 h 2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4" h="224">
                <a:moveTo>
                  <a:pt x="0" y="224"/>
                </a:moveTo>
                <a:lnTo>
                  <a:pt x="88" y="175"/>
                </a:lnTo>
                <a:lnTo>
                  <a:pt x="72" y="150"/>
                </a:lnTo>
                <a:lnTo>
                  <a:pt x="98" y="121"/>
                </a:lnTo>
                <a:lnTo>
                  <a:pt x="187" y="24"/>
                </a:lnTo>
                <a:lnTo>
                  <a:pt x="298" y="0"/>
                </a:lnTo>
                <a:lnTo>
                  <a:pt x="334" y="87"/>
                </a:lnTo>
                <a:lnTo>
                  <a:pt x="306" y="121"/>
                </a:lnTo>
                <a:lnTo>
                  <a:pt x="179" y="181"/>
                </a:lnTo>
                <a:lnTo>
                  <a:pt x="0" y="224"/>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12" name="Freeform 177"/>
          <p:cNvSpPr>
            <a:spLocks noChangeAspect="1"/>
          </p:cNvSpPr>
          <p:nvPr/>
        </p:nvSpPr>
        <p:spPr bwMode="gray">
          <a:xfrm>
            <a:off x="5230818" y="3394075"/>
            <a:ext cx="77787" cy="109538"/>
          </a:xfrm>
          <a:custGeom>
            <a:avLst/>
            <a:gdLst>
              <a:gd name="T0" fmla="*/ 0 w 125"/>
              <a:gd name="T1" fmla="*/ 2147483647 h 164"/>
              <a:gd name="T2" fmla="*/ 2147483647 w 125"/>
              <a:gd name="T3" fmla="*/ 2147483647 h 164"/>
              <a:gd name="T4" fmla="*/ 2147483647 w 125"/>
              <a:gd name="T5" fmla="*/ 2147483647 h 164"/>
              <a:gd name="T6" fmla="*/ 2147483647 w 125"/>
              <a:gd name="T7" fmla="*/ 2147483647 h 164"/>
              <a:gd name="T8" fmla="*/ 2147483647 w 125"/>
              <a:gd name="T9" fmla="*/ 2147483647 h 164"/>
              <a:gd name="T10" fmla="*/ 2147483647 w 125"/>
              <a:gd name="T11" fmla="*/ 2147483647 h 164"/>
              <a:gd name="T12" fmla="*/ 2147483647 w 125"/>
              <a:gd name="T13" fmla="*/ 0 h 164"/>
              <a:gd name="T14" fmla="*/ 0 w 125"/>
              <a:gd name="T15" fmla="*/ 2147483647 h 164"/>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164"/>
              <a:gd name="T26" fmla="*/ 125 w 125"/>
              <a:gd name="T27" fmla="*/ 164 h 1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164">
                <a:moveTo>
                  <a:pt x="0" y="33"/>
                </a:moveTo>
                <a:lnTo>
                  <a:pt x="27" y="164"/>
                </a:lnTo>
                <a:lnTo>
                  <a:pt x="115" y="115"/>
                </a:lnTo>
                <a:lnTo>
                  <a:pt x="99" y="90"/>
                </a:lnTo>
                <a:lnTo>
                  <a:pt x="125" y="61"/>
                </a:lnTo>
                <a:lnTo>
                  <a:pt x="125" y="24"/>
                </a:lnTo>
                <a:lnTo>
                  <a:pt x="62" y="0"/>
                </a:lnTo>
                <a:lnTo>
                  <a:pt x="0" y="33"/>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13" name="Freeform 178"/>
          <p:cNvSpPr>
            <a:spLocks noChangeAspect="1"/>
          </p:cNvSpPr>
          <p:nvPr/>
        </p:nvSpPr>
        <p:spPr bwMode="gray">
          <a:xfrm>
            <a:off x="4619625" y="2635255"/>
            <a:ext cx="193675" cy="169863"/>
          </a:xfrm>
          <a:custGeom>
            <a:avLst/>
            <a:gdLst>
              <a:gd name="T0" fmla="*/ 0 w 325"/>
              <a:gd name="T1" fmla="*/ 2147483647 h 255"/>
              <a:gd name="T2" fmla="*/ 0 w 325"/>
              <a:gd name="T3" fmla="*/ 2147483647 h 255"/>
              <a:gd name="T4" fmla="*/ 2147483647 w 325"/>
              <a:gd name="T5" fmla="*/ 0 h 255"/>
              <a:gd name="T6" fmla="*/ 2147483647 w 325"/>
              <a:gd name="T7" fmla="*/ 2147483647 h 255"/>
              <a:gd name="T8" fmla="*/ 2147483647 w 325"/>
              <a:gd name="T9" fmla="*/ 2147483647 h 255"/>
              <a:gd name="T10" fmla="*/ 2147483647 w 325"/>
              <a:gd name="T11" fmla="*/ 2147483647 h 255"/>
              <a:gd name="T12" fmla="*/ 2147483647 w 325"/>
              <a:gd name="T13" fmla="*/ 2147483647 h 255"/>
              <a:gd name="T14" fmla="*/ 2147483647 w 325"/>
              <a:gd name="T15" fmla="*/ 2147483647 h 255"/>
              <a:gd name="T16" fmla="*/ 2147483647 w 325"/>
              <a:gd name="T17" fmla="*/ 2147483647 h 255"/>
              <a:gd name="T18" fmla="*/ 2147483647 w 325"/>
              <a:gd name="T19" fmla="*/ 2147483647 h 255"/>
              <a:gd name="T20" fmla="*/ 2147483647 w 325"/>
              <a:gd name="T21" fmla="*/ 2147483647 h 255"/>
              <a:gd name="T22" fmla="*/ 2147483647 w 325"/>
              <a:gd name="T23" fmla="*/ 2147483647 h 255"/>
              <a:gd name="T24" fmla="*/ 2147483647 w 325"/>
              <a:gd name="T25" fmla="*/ 2147483647 h 255"/>
              <a:gd name="T26" fmla="*/ 2147483647 w 325"/>
              <a:gd name="T27" fmla="*/ 2147483647 h 255"/>
              <a:gd name="T28" fmla="*/ 0 w 325"/>
              <a:gd name="T29" fmla="*/ 2147483647 h 2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
              <a:gd name="T46" fmla="*/ 0 h 255"/>
              <a:gd name="T47" fmla="*/ 325 w 325"/>
              <a:gd name="T48" fmla="*/ 255 h 2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 h="255">
                <a:moveTo>
                  <a:pt x="0" y="60"/>
                </a:moveTo>
                <a:lnTo>
                  <a:pt x="0" y="19"/>
                </a:lnTo>
                <a:lnTo>
                  <a:pt x="84" y="0"/>
                </a:lnTo>
                <a:lnTo>
                  <a:pt x="151" y="50"/>
                </a:lnTo>
                <a:lnTo>
                  <a:pt x="227" y="36"/>
                </a:lnTo>
                <a:lnTo>
                  <a:pt x="316" y="116"/>
                </a:lnTo>
                <a:lnTo>
                  <a:pt x="304" y="200"/>
                </a:lnTo>
                <a:lnTo>
                  <a:pt x="325" y="236"/>
                </a:lnTo>
                <a:lnTo>
                  <a:pt x="256" y="255"/>
                </a:lnTo>
                <a:lnTo>
                  <a:pt x="224" y="185"/>
                </a:lnTo>
                <a:lnTo>
                  <a:pt x="196" y="213"/>
                </a:lnTo>
                <a:lnTo>
                  <a:pt x="84" y="145"/>
                </a:lnTo>
                <a:lnTo>
                  <a:pt x="30" y="72"/>
                </a:lnTo>
                <a:lnTo>
                  <a:pt x="3" y="87"/>
                </a:lnTo>
                <a:lnTo>
                  <a:pt x="0" y="60"/>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614" name="Freeform 179"/>
          <p:cNvSpPr>
            <a:spLocks noChangeAspect="1"/>
          </p:cNvSpPr>
          <p:nvPr/>
        </p:nvSpPr>
        <p:spPr bwMode="gray">
          <a:xfrm>
            <a:off x="4572005" y="3929063"/>
            <a:ext cx="269875" cy="284162"/>
          </a:xfrm>
          <a:custGeom>
            <a:avLst/>
            <a:gdLst>
              <a:gd name="T0" fmla="*/ 0 w 439"/>
              <a:gd name="T1" fmla="*/ 2147483647 h 429"/>
              <a:gd name="T2" fmla="*/ 2147483647 w 439"/>
              <a:gd name="T3" fmla="*/ 2147483647 h 429"/>
              <a:gd name="T4" fmla="*/ 2147483647 w 439"/>
              <a:gd name="T5" fmla="*/ 2147483647 h 429"/>
              <a:gd name="T6" fmla="*/ 2147483647 w 439"/>
              <a:gd name="T7" fmla="*/ 2147483647 h 429"/>
              <a:gd name="T8" fmla="*/ 2147483647 w 439"/>
              <a:gd name="T9" fmla="*/ 2147483647 h 429"/>
              <a:gd name="T10" fmla="*/ 2147483647 w 439"/>
              <a:gd name="T11" fmla="*/ 2147483647 h 429"/>
              <a:gd name="T12" fmla="*/ 2147483647 w 439"/>
              <a:gd name="T13" fmla="*/ 2147483647 h 429"/>
              <a:gd name="T14" fmla="*/ 2147483647 w 439"/>
              <a:gd name="T15" fmla="*/ 2147483647 h 429"/>
              <a:gd name="T16" fmla="*/ 2147483647 w 439"/>
              <a:gd name="T17" fmla="*/ 2147483647 h 429"/>
              <a:gd name="T18" fmla="*/ 2147483647 w 439"/>
              <a:gd name="T19" fmla="*/ 2147483647 h 429"/>
              <a:gd name="T20" fmla="*/ 2147483647 w 439"/>
              <a:gd name="T21" fmla="*/ 2147483647 h 429"/>
              <a:gd name="T22" fmla="*/ 2147483647 w 439"/>
              <a:gd name="T23" fmla="*/ 2147483647 h 429"/>
              <a:gd name="T24" fmla="*/ 2147483647 w 439"/>
              <a:gd name="T25" fmla="*/ 2147483647 h 429"/>
              <a:gd name="T26" fmla="*/ 2147483647 w 439"/>
              <a:gd name="T27" fmla="*/ 2147483647 h 429"/>
              <a:gd name="T28" fmla="*/ 2147483647 w 439"/>
              <a:gd name="T29" fmla="*/ 0 h 429"/>
              <a:gd name="T30" fmla="*/ 2147483647 w 439"/>
              <a:gd name="T31" fmla="*/ 2147483647 h 429"/>
              <a:gd name="T32" fmla="*/ 2147483647 w 439"/>
              <a:gd name="T33" fmla="*/ 2147483647 h 429"/>
              <a:gd name="T34" fmla="*/ 0 w 439"/>
              <a:gd name="T35" fmla="*/ 2147483647 h 4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9"/>
              <a:gd name="T55" fmla="*/ 0 h 429"/>
              <a:gd name="T56" fmla="*/ 439 w 439"/>
              <a:gd name="T57" fmla="*/ 429 h 4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9" h="429">
                <a:moveTo>
                  <a:pt x="0" y="402"/>
                </a:moveTo>
                <a:lnTo>
                  <a:pt x="58" y="388"/>
                </a:lnTo>
                <a:lnTo>
                  <a:pt x="340" y="429"/>
                </a:lnTo>
                <a:lnTo>
                  <a:pt x="405" y="411"/>
                </a:lnTo>
                <a:lnTo>
                  <a:pt x="362" y="378"/>
                </a:lnTo>
                <a:lnTo>
                  <a:pt x="362" y="248"/>
                </a:lnTo>
                <a:lnTo>
                  <a:pt x="439" y="248"/>
                </a:lnTo>
                <a:lnTo>
                  <a:pt x="433" y="176"/>
                </a:lnTo>
                <a:lnTo>
                  <a:pt x="362" y="183"/>
                </a:lnTo>
                <a:lnTo>
                  <a:pt x="355" y="60"/>
                </a:lnTo>
                <a:lnTo>
                  <a:pt x="322" y="37"/>
                </a:lnTo>
                <a:lnTo>
                  <a:pt x="278" y="39"/>
                </a:lnTo>
                <a:lnTo>
                  <a:pt x="267" y="76"/>
                </a:lnTo>
                <a:lnTo>
                  <a:pt x="218" y="80"/>
                </a:lnTo>
                <a:lnTo>
                  <a:pt x="160" y="0"/>
                </a:lnTo>
                <a:lnTo>
                  <a:pt x="28" y="17"/>
                </a:lnTo>
                <a:lnTo>
                  <a:pt x="76" y="180"/>
                </a:lnTo>
                <a:lnTo>
                  <a:pt x="0" y="402"/>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15" name="Freeform 180"/>
          <p:cNvSpPr>
            <a:spLocks noChangeAspect="1"/>
          </p:cNvSpPr>
          <p:nvPr/>
        </p:nvSpPr>
        <p:spPr bwMode="gray">
          <a:xfrm>
            <a:off x="4581526" y="3902075"/>
            <a:ext cx="23813" cy="26988"/>
          </a:xfrm>
          <a:custGeom>
            <a:avLst/>
            <a:gdLst>
              <a:gd name="T0" fmla="*/ 0 w 35"/>
              <a:gd name="T1" fmla="*/ 2147483647 h 38"/>
              <a:gd name="T2" fmla="*/ 2147483647 w 35"/>
              <a:gd name="T3" fmla="*/ 2147483647 h 38"/>
              <a:gd name="T4" fmla="*/ 2147483647 w 35"/>
              <a:gd name="T5" fmla="*/ 0 h 38"/>
              <a:gd name="T6" fmla="*/ 0 w 35"/>
              <a:gd name="T7" fmla="*/ 2147483647 h 38"/>
              <a:gd name="T8" fmla="*/ 0 60000 65536"/>
              <a:gd name="T9" fmla="*/ 0 60000 65536"/>
              <a:gd name="T10" fmla="*/ 0 60000 65536"/>
              <a:gd name="T11" fmla="*/ 0 60000 65536"/>
              <a:gd name="T12" fmla="*/ 0 w 35"/>
              <a:gd name="T13" fmla="*/ 0 h 38"/>
              <a:gd name="T14" fmla="*/ 35 w 35"/>
              <a:gd name="T15" fmla="*/ 38 h 38"/>
            </a:gdLst>
            <a:ahLst/>
            <a:cxnLst>
              <a:cxn ang="T8">
                <a:pos x="T0" y="T1"/>
              </a:cxn>
              <a:cxn ang="T9">
                <a:pos x="T2" y="T3"/>
              </a:cxn>
              <a:cxn ang="T10">
                <a:pos x="T4" y="T5"/>
              </a:cxn>
              <a:cxn ang="T11">
                <a:pos x="T6" y="T7"/>
              </a:cxn>
            </a:cxnLst>
            <a:rect l="T12" t="T13" r="T14" b="T15"/>
            <a:pathLst>
              <a:path w="35" h="38">
                <a:moveTo>
                  <a:pt x="0" y="12"/>
                </a:moveTo>
                <a:lnTo>
                  <a:pt x="12" y="38"/>
                </a:lnTo>
                <a:lnTo>
                  <a:pt x="35" y="0"/>
                </a:lnTo>
                <a:lnTo>
                  <a:pt x="0" y="12"/>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16" name="Freeform 181"/>
          <p:cNvSpPr>
            <a:spLocks noChangeAspect="1"/>
          </p:cNvSpPr>
          <p:nvPr/>
        </p:nvSpPr>
        <p:spPr bwMode="gray">
          <a:xfrm>
            <a:off x="4751392" y="4205288"/>
            <a:ext cx="200025" cy="212725"/>
          </a:xfrm>
          <a:custGeom>
            <a:avLst/>
            <a:gdLst>
              <a:gd name="T0" fmla="*/ 0 w 326"/>
              <a:gd name="T1" fmla="*/ 2147483647 h 322"/>
              <a:gd name="T2" fmla="*/ 0 w 326"/>
              <a:gd name="T3" fmla="*/ 2147483647 h 322"/>
              <a:gd name="T4" fmla="*/ 2147483647 w 326"/>
              <a:gd name="T5" fmla="*/ 2147483647 h 322"/>
              <a:gd name="T6" fmla="*/ 2147483647 w 326"/>
              <a:gd name="T7" fmla="*/ 2147483647 h 322"/>
              <a:gd name="T8" fmla="*/ 2147483647 w 326"/>
              <a:gd name="T9" fmla="*/ 2147483647 h 322"/>
              <a:gd name="T10" fmla="*/ 2147483647 w 326"/>
              <a:gd name="T11" fmla="*/ 2147483647 h 322"/>
              <a:gd name="T12" fmla="*/ 2147483647 w 326"/>
              <a:gd name="T13" fmla="*/ 0 h 322"/>
              <a:gd name="T14" fmla="*/ 2147483647 w 326"/>
              <a:gd name="T15" fmla="*/ 2147483647 h 322"/>
              <a:gd name="T16" fmla="*/ 2147483647 w 326"/>
              <a:gd name="T17" fmla="*/ 2147483647 h 322"/>
              <a:gd name="T18" fmla="*/ 2147483647 w 326"/>
              <a:gd name="T19" fmla="*/ 2147483647 h 322"/>
              <a:gd name="T20" fmla="*/ 2147483647 w 326"/>
              <a:gd name="T21" fmla="*/ 2147483647 h 322"/>
              <a:gd name="T22" fmla="*/ 2147483647 w 326"/>
              <a:gd name="T23" fmla="*/ 2147483647 h 322"/>
              <a:gd name="T24" fmla="*/ 2147483647 w 326"/>
              <a:gd name="T25" fmla="*/ 2147483647 h 322"/>
              <a:gd name="T26" fmla="*/ 2147483647 w 326"/>
              <a:gd name="T27" fmla="*/ 2147483647 h 322"/>
              <a:gd name="T28" fmla="*/ 0 w 326"/>
              <a:gd name="T29" fmla="*/ 2147483647 h 3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6"/>
              <a:gd name="T46" fmla="*/ 0 h 322"/>
              <a:gd name="T47" fmla="*/ 326 w 326"/>
              <a:gd name="T48" fmla="*/ 322 h 3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6" h="322">
                <a:moveTo>
                  <a:pt x="0" y="248"/>
                </a:moveTo>
                <a:lnTo>
                  <a:pt x="0" y="151"/>
                </a:lnTo>
                <a:lnTo>
                  <a:pt x="36" y="150"/>
                </a:lnTo>
                <a:lnTo>
                  <a:pt x="36" y="25"/>
                </a:lnTo>
                <a:lnTo>
                  <a:pt x="102" y="10"/>
                </a:lnTo>
                <a:lnTo>
                  <a:pt x="124" y="32"/>
                </a:lnTo>
                <a:lnTo>
                  <a:pt x="182" y="0"/>
                </a:lnTo>
                <a:lnTo>
                  <a:pt x="279" y="134"/>
                </a:lnTo>
                <a:lnTo>
                  <a:pt x="326" y="157"/>
                </a:lnTo>
                <a:lnTo>
                  <a:pt x="194" y="278"/>
                </a:lnTo>
                <a:lnTo>
                  <a:pt x="118" y="278"/>
                </a:lnTo>
                <a:lnTo>
                  <a:pt x="77" y="321"/>
                </a:lnTo>
                <a:lnTo>
                  <a:pt x="29" y="322"/>
                </a:lnTo>
                <a:lnTo>
                  <a:pt x="30" y="284"/>
                </a:lnTo>
                <a:lnTo>
                  <a:pt x="0" y="248"/>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17" name="Freeform 182"/>
          <p:cNvSpPr>
            <a:spLocks noChangeAspect="1"/>
          </p:cNvSpPr>
          <p:nvPr/>
        </p:nvSpPr>
        <p:spPr bwMode="gray">
          <a:xfrm>
            <a:off x="4945063" y="3848103"/>
            <a:ext cx="36512" cy="47625"/>
          </a:xfrm>
          <a:custGeom>
            <a:avLst/>
            <a:gdLst>
              <a:gd name="T0" fmla="*/ 0 w 60"/>
              <a:gd name="T1" fmla="*/ 2147483647 h 69"/>
              <a:gd name="T2" fmla="*/ 2147483647 w 60"/>
              <a:gd name="T3" fmla="*/ 2147483647 h 69"/>
              <a:gd name="T4" fmla="*/ 2147483647 w 60"/>
              <a:gd name="T5" fmla="*/ 2147483647 h 69"/>
              <a:gd name="T6" fmla="*/ 2147483647 w 60"/>
              <a:gd name="T7" fmla="*/ 2147483647 h 69"/>
              <a:gd name="T8" fmla="*/ 2147483647 w 60"/>
              <a:gd name="T9" fmla="*/ 0 h 69"/>
              <a:gd name="T10" fmla="*/ 0 w 60"/>
              <a:gd name="T11" fmla="*/ 2147483647 h 69"/>
              <a:gd name="T12" fmla="*/ 0 60000 65536"/>
              <a:gd name="T13" fmla="*/ 0 60000 65536"/>
              <a:gd name="T14" fmla="*/ 0 60000 65536"/>
              <a:gd name="T15" fmla="*/ 0 60000 65536"/>
              <a:gd name="T16" fmla="*/ 0 60000 65536"/>
              <a:gd name="T17" fmla="*/ 0 60000 65536"/>
              <a:gd name="T18" fmla="*/ 0 w 60"/>
              <a:gd name="T19" fmla="*/ 0 h 69"/>
              <a:gd name="T20" fmla="*/ 60 w 60"/>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60" h="69">
                <a:moveTo>
                  <a:pt x="0" y="10"/>
                </a:moveTo>
                <a:lnTo>
                  <a:pt x="7" y="36"/>
                </a:lnTo>
                <a:lnTo>
                  <a:pt x="22" y="69"/>
                </a:lnTo>
                <a:lnTo>
                  <a:pt x="60" y="29"/>
                </a:lnTo>
                <a:lnTo>
                  <a:pt x="58" y="0"/>
                </a:lnTo>
                <a:lnTo>
                  <a:pt x="0" y="10"/>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18" name="Freeform 183"/>
          <p:cNvSpPr>
            <a:spLocks noChangeAspect="1"/>
          </p:cNvSpPr>
          <p:nvPr/>
        </p:nvSpPr>
        <p:spPr bwMode="gray">
          <a:xfrm>
            <a:off x="4508500" y="3502030"/>
            <a:ext cx="161925" cy="257175"/>
          </a:xfrm>
          <a:custGeom>
            <a:avLst/>
            <a:gdLst>
              <a:gd name="T0" fmla="*/ 0 w 268"/>
              <a:gd name="T1" fmla="*/ 2147483647 h 389"/>
              <a:gd name="T2" fmla="*/ 2147483647 w 268"/>
              <a:gd name="T3" fmla="*/ 2147483647 h 389"/>
              <a:gd name="T4" fmla="*/ 2147483647 w 268"/>
              <a:gd name="T5" fmla="*/ 2147483647 h 389"/>
              <a:gd name="T6" fmla="*/ 2147483647 w 268"/>
              <a:gd name="T7" fmla="*/ 2147483647 h 389"/>
              <a:gd name="T8" fmla="*/ 2147483647 w 268"/>
              <a:gd name="T9" fmla="*/ 2147483647 h 389"/>
              <a:gd name="T10" fmla="*/ 2147483647 w 268"/>
              <a:gd name="T11" fmla="*/ 2147483647 h 389"/>
              <a:gd name="T12" fmla="*/ 2147483647 w 268"/>
              <a:gd name="T13" fmla="*/ 0 h 389"/>
              <a:gd name="T14" fmla="*/ 2147483647 w 268"/>
              <a:gd name="T15" fmla="*/ 2147483647 h 389"/>
              <a:gd name="T16" fmla="*/ 2147483647 w 268"/>
              <a:gd name="T17" fmla="*/ 2147483647 h 389"/>
              <a:gd name="T18" fmla="*/ 2147483647 w 268"/>
              <a:gd name="T19" fmla="*/ 2147483647 h 389"/>
              <a:gd name="T20" fmla="*/ 2147483647 w 268"/>
              <a:gd name="T21" fmla="*/ 2147483647 h 389"/>
              <a:gd name="T22" fmla="*/ 2147483647 w 268"/>
              <a:gd name="T23" fmla="*/ 2147483647 h 389"/>
              <a:gd name="T24" fmla="*/ 2147483647 w 268"/>
              <a:gd name="T25" fmla="*/ 2147483647 h 389"/>
              <a:gd name="T26" fmla="*/ 2147483647 w 268"/>
              <a:gd name="T27" fmla="*/ 2147483647 h 389"/>
              <a:gd name="T28" fmla="*/ 2147483647 w 268"/>
              <a:gd name="T29" fmla="*/ 2147483647 h 389"/>
              <a:gd name="T30" fmla="*/ 2147483647 w 268"/>
              <a:gd name="T31" fmla="*/ 2147483647 h 389"/>
              <a:gd name="T32" fmla="*/ 2147483647 w 268"/>
              <a:gd name="T33" fmla="*/ 2147483647 h 389"/>
              <a:gd name="T34" fmla="*/ 0 w 268"/>
              <a:gd name="T35" fmla="*/ 2147483647 h 3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8"/>
              <a:gd name="T55" fmla="*/ 0 h 389"/>
              <a:gd name="T56" fmla="*/ 268 w 268"/>
              <a:gd name="T57" fmla="*/ 389 h 3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8" h="389">
                <a:moveTo>
                  <a:pt x="0" y="278"/>
                </a:moveTo>
                <a:lnTo>
                  <a:pt x="38" y="204"/>
                </a:lnTo>
                <a:lnTo>
                  <a:pt x="103" y="214"/>
                </a:lnTo>
                <a:lnTo>
                  <a:pt x="175" y="63"/>
                </a:lnTo>
                <a:lnTo>
                  <a:pt x="210" y="36"/>
                </a:lnTo>
                <a:lnTo>
                  <a:pt x="196" y="6"/>
                </a:lnTo>
                <a:lnTo>
                  <a:pt x="213" y="0"/>
                </a:lnTo>
                <a:lnTo>
                  <a:pt x="238" y="94"/>
                </a:lnTo>
                <a:lnTo>
                  <a:pt x="196" y="111"/>
                </a:lnTo>
                <a:lnTo>
                  <a:pt x="245" y="186"/>
                </a:lnTo>
                <a:lnTo>
                  <a:pt x="213" y="274"/>
                </a:lnTo>
                <a:lnTo>
                  <a:pt x="268" y="341"/>
                </a:lnTo>
                <a:lnTo>
                  <a:pt x="262" y="389"/>
                </a:lnTo>
                <a:lnTo>
                  <a:pt x="170" y="367"/>
                </a:lnTo>
                <a:lnTo>
                  <a:pt x="100" y="366"/>
                </a:lnTo>
                <a:lnTo>
                  <a:pt x="43" y="367"/>
                </a:lnTo>
                <a:lnTo>
                  <a:pt x="42" y="303"/>
                </a:lnTo>
                <a:lnTo>
                  <a:pt x="0" y="278"/>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19" name="Freeform 184"/>
          <p:cNvSpPr>
            <a:spLocks noChangeAspect="1"/>
          </p:cNvSpPr>
          <p:nvPr/>
        </p:nvSpPr>
        <p:spPr bwMode="gray">
          <a:xfrm>
            <a:off x="4635505" y="3543300"/>
            <a:ext cx="276225" cy="184150"/>
          </a:xfrm>
          <a:custGeom>
            <a:avLst/>
            <a:gdLst>
              <a:gd name="T0" fmla="*/ 0 w 454"/>
              <a:gd name="T1" fmla="*/ 2147483647 h 280"/>
              <a:gd name="T2" fmla="*/ 2147483647 w 454"/>
              <a:gd name="T3" fmla="*/ 2147483647 h 280"/>
              <a:gd name="T4" fmla="*/ 2147483647 w 454"/>
              <a:gd name="T5" fmla="*/ 2147483647 h 280"/>
              <a:gd name="T6" fmla="*/ 2147483647 w 454"/>
              <a:gd name="T7" fmla="*/ 2147483647 h 280"/>
              <a:gd name="T8" fmla="*/ 2147483647 w 454"/>
              <a:gd name="T9" fmla="*/ 2147483647 h 280"/>
              <a:gd name="T10" fmla="*/ 2147483647 w 454"/>
              <a:gd name="T11" fmla="*/ 0 h 280"/>
              <a:gd name="T12" fmla="*/ 2147483647 w 454"/>
              <a:gd name="T13" fmla="*/ 2147483647 h 280"/>
              <a:gd name="T14" fmla="*/ 2147483647 w 454"/>
              <a:gd name="T15" fmla="*/ 2147483647 h 280"/>
              <a:gd name="T16" fmla="*/ 2147483647 w 454"/>
              <a:gd name="T17" fmla="*/ 2147483647 h 280"/>
              <a:gd name="T18" fmla="*/ 2147483647 w 454"/>
              <a:gd name="T19" fmla="*/ 2147483647 h 280"/>
              <a:gd name="T20" fmla="*/ 2147483647 w 454"/>
              <a:gd name="T21" fmla="*/ 2147483647 h 280"/>
              <a:gd name="T22" fmla="*/ 2147483647 w 454"/>
              <a:gd name="T23" fmla="*/ 2147483647 h 280"/>
              <a:gd name="T24" fmla="*/ 2147483647 w 454"/>
              <a:gd name="T25" fmla="*/ 2147483647 h 280"/>
              <a:gd name="T26" fmla="*/ 2147483647 w 454"/>
              <a:gd name="T27" fmla="*/ 2147483647 h 280"/>
              <a:gd name="T28" fmla="*/ 0 w 454"/>
              <a:gd name="T29" fmla="*/ 2147483647 h 2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4"/>
              <a:gd name="T46" fmla="*/ 0 h 280"/>
              <a:gd name="T47" fmla="*/ 454 w 454"/>
              <a:gd name="T48" fmla="*/ 280 h 2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4" h="280">
                <a:moveTo>
                  <a:pt x="0" y="213"/>
                </a:moveTo>
                <a:lnTo>
                  <a:pt x="32" y="125"/>
                </a:lnTo>
                <a:lnTo>
                  <a:pt x="144" y="102"/>
                </a:lnTo>
                <a:lnTo>
                  <a:pt x="156" y="74"/>
                </a:lnTo>
                <a:lnTo>
                  <a:pt x="208" y="64"/>
                </a:lnTo>
                <a:lnTo>
                  <a:pt x="285" y="0"/>
                </a:lnTo>
                <a:lnTo>
                  <a:pt x="310" y="75"/>
                </a:lnTo>
                <a:lnTo>
                  <a:pt x="369" y="102"/>
                </a:lnTo>
                <a:lnTo>
                  <a:pt x="454" y="203"/>
                </a:lnTo>
                <a:lnTo>
                  <a:pt x="243" y="233"/>
                </a:lnTo>
                <a:lnTo>
                  <a:pt x="175" y="203"/>
                </a:lnTo>
                <a:lnTo>
                  <a:pt x="144" y="253"/>
                </a:lnTo>
                <a:lnTo>
                  <a:pt x="84" y="253"/>
                </a:lnTo>
                <a:lnTo>
                  <a:pt x="55" y="280"/>
                </a:lnTo>
                <a:lnTo>
                  <a:pt x="0" y="213"/>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20" name="Freeform 185"/>
          <p:cNvSpPr>
            <a:spLocks noChangeAspect="1"/>
          </p:cNvSpPr>
          <p:nvPr/>
        </p:nvSpPr>
        <p:spPr bwMode="gray">
          <a:xfrm>
            <a:off x="4613275" y="3249618"/>
            <a:ext cx="227013" cy="376237"/>
          </a:xfrm>
          <a:custGeom>
            <a:avLst/>
            <a:gdLst>
              <a:gd name="T0" fmla="*/ 0 w 371"/>
              <a:gd name="T1" fmla="*/ 2147483647 h 567"/>
              <a:gd name="T2" fmla="*/ 2147483647 w 371"/>
              <a:gd name="T3" fmla="*/ 2147483647 h 567"/>
              <a:gd name="T4" fmla="*/ 2147483647 w 371"/>
              <a:gd name="T5" fmla="*/ 2147483647 h 567"/>
              <a:gd name="T6" fmla="*/ 2147483647 w 371"/>
              <a:gd name="T7" fmla="*/ 2147483647 h 567"/>
              <a:gd name="T8" fmla="*/ 2147483647 w 371"/>
              <a:gd name="T9" fmla="*/ 2147483647 h 567"/>
              <a:gd name="T10" fmla="*/ 2147483647 w 371"/>
              <a:gd name="T11" fmla="*/ 2147483647 h 567"/>
              <a:gd name="T12" fmla="*/ 2147483647 w 371"/>
              <a:gd name="T13" fmla="*/ 2147483647 h 567"/>
              <a:gd name="T14" fmla="*/ 2147483647 w 371"/>
              <a:gd name="T15" fmla="*/ 2147483647 h 567"/>
              <a:gd name="T16" fmla="*/ 2147483647 w 371"/>
              <a:gd name="T17" fmla="*/ 2147483647 h 567"/>
              <a:gd name="T18" fmla="*/ 2147483647 w 371"/>
              <a:gd name="T19" fmla="*/ 2147483647 h 567"/>
              <a:gd name="T20" fmla="*/ 2147483647 w 371"/>
              <a:gd name="T21" fmla="*/ 2147483647 h 567"/>
              <a:gd name="T22" fmla="*/ 2147483647 w 371"/>
              <a:gd name="T23" fmla="*/ 2147483647 h 567"/>
              <a:gd name="T24" fmla="*/ 2147483647 w 371"/>
              <a:gd name="T25" fmla="*/ 2147483647 h 567"/>
              <a:gd name="T26" fmla="*/ 2147483647 w 371"/>
              <a:gd name="T27" fmla="*/ 2147483647 h 567"/>
              <a:gd name="T28" fmla="*/ 2147483647 w 371"/>
              <a:gd name="T29" fmla="*/ 0 h 567"/>
              <a:gd name="T30" fmla="*/ 2147483647 w 371"/>
              <a:gd name="T31" fmla="*/ 2147483647 h 567"/>
              <a:gd name="T32" fmla="*/ 2147483647 w 371"/>
              <a:gd name="T33" fmla="*/ 2147483647 h 567"/>
              <a:gd name="T34" fmla="*/ 2147483647 w 371"/>
              <a:gd name="T35" fmla="*/ 2147483647 h 567"/>
              <a:gd name="T36" fmla="*/ 2147483647 w 371"/>
              <a:gd name="T37" fmla="*/ 2147483647 h 567"/>
              <a:gd name="T38" fmla="*/ 0 w 371"/>
              <a:gd name="T39" fmla="*/ 2147483647 h 5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1"/>
              <a:gd name="T61" fmla="*/ 0 h 567"/>
              <a:gd name="T62" fmla="*/ 371 w 371"/>
              <a:gd name="T63" fmla="*/ 567 h 5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1" h="567">
                <a:moveTo>
                  <a:pt x="0" y="324"/>
                </a:moveTo>
                <a:lnTo>
                  <a:pt x="53" y="353"/>
                </a:lnTo>
                <a:lnTo>
                  <a:pt x="39" y="381"/>
                </a:lnTo>
                <a:lnTo>
                  <a:pt x="64" y="475"/>
                </a:lnTo>
                <a:lnTo>
                  <a:pt x="22" y="492"/>
                </a:lnTo>
                <a:lnTo>
                  <a:pt x="71" y="567"/>
                </a:lnTo>
                <a:lnTo>
                  <a:pt x="183" y="544"/>
                </a:lnTo>
                <a:lnTo>
                  <a:pt x="195" y="516"/>
                </a:lnTo>
                <a:lnTo>
                  <a:pt x="247" y="506"/>
                </a:lnTo>
                <a:lnTo>
                  <a:pt x="324" y="442"/>
                </a:lnTo>
                <a:lnTo>
                  <a:pt x="297" y="374"/>
                </a:lnTo>
                <a:lnTo>
                  <a:pt x="334" y="281"/>
                </a:lnTo>
                <a:lnTo>
                  <a:pt x="369" y="274"/>
                </a:lnTo>
                <a:lnTo>
                  <a:pt x="371" y="143"/>
                </a:lnTo>
                <a:lnTo>
                  <a:pt x="93" y="0"/>
                </a:lnTo>
                <a:lnTo>
                  <a:pt x="56" y="14"/>
                </a:lnTo>
                <a:lnTo>
                  <a:pt x="56" y="69"/>
                </a:lnTo>
                <a:lnTo>
                  <a:pt x="93" y="108"/>
                </a:lnTo>
                <a:lnTo>
                  <a:pt x="71" y="233"/>
                </a:lnTo>
                <a:lnTo>
                  <a:pt x="0" y="324"/>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21" name="Freeform 186"/>
          <p:cNvSpPr>
            <a:spLocks noChangeAspect="1"/>
          </p:cNvSpPr>
          <p:nvPr/>
        </p:nvSpPr>
        <p:spPr bwMode="gray">
          <a:xfrm>
            <a:off x="4567238" y="3709993"/>
            <a:ext cx="157162" cy="200025"/>
          </a:xfrm>
          <a:custGeom>
            <a:avLst/>
            <a:gdLst>
              <a:gd name="T0" fmla="*/ 0 w 260"/>
              <a:gd name="T1" fmla="*/ 2147483647 h 301"/>
              <a:gd name="T2" fmla="*/ 2147483647 w 260"/>
              <a:gd name="T3" fmla="*/ 2147483647 h 301"/>
              <a:gd name="T4" fmla="*/ 2147483647 w 260"/>
              <a:gd name="T5" fmla="*/ 2147483647 h 301"/>
              <a:gd name="T6" fmla="*/ 2147483647 w 260"/>
              <a:gd name="T7" fmla="*/ 2147483647 h 301"/>
              <a:gd name="T8" fmla="*/ 2147483647 w 260"/>
              <a:gd name="T9" fmla="*/ 2147483647 h 301"/>
              <a:gd name="T10" fmla="*/ 2147483647 w 260"/>
              <a:gd name="T11" fmla="*/ 2147483647 h 301"/>
              <a:gd name="T12" fmla="*/ 2147483647 w 260"/>
              <a:gd name="T13" fmla="*/ 2147483647 h 301"/>
              <a:gd name="T14" fmla="*/ 2147483647 w 260"/>
              <a:gd name="T15" fmla="*/ 0 h 301"/>
              <a:gd name="T16" fmla="*/ 2147483647 w 260"/>
              <a:gd name="T17" fmla="*/ 0 h 301"/>
              <a:gd name="T18" fmla="*/ 2147483647 w 260"/>
              <a:gd name="T19" fmla="*/ 2147483647 h 301"/>
              <a:gd name="T20" fmla="*/ 2147483647 w 260"/>
              <a:gd name="T21" fmla="*/ 2147483647 h 301"/>
              <a:gd name="T22" fmla="*/ 2147483647 w 260"/>
              <a:gd name="T23" fmla="*/ 2147483647 h 301"/>
              <a:gd name="T24" fmla="*/ 2147483647 w 260"/>
              <a:gd name="T25" fmla="*/ 2147483647 h 301"/>
              <a:gd name="T26" fmla="*/ 2147483647 w 260"/>
              <a:gd name="T27" fmla="*/ 2147483647 h 301"/>
              <a:gd name="T28" fmla="*/ 2147483647 w 260"/>
              <a:gd name="T29" fmla="*/ 2147483647 h 301"/>
              <a:gd name="T30" fmla="*/ 2147483647 w 260"/>
              <a:gd name="T31" fmla="*/ 2147483647 h 301"/>
              <a:gd name="T32" fmla="*/ 0 w 260"/>
              <a:gd name="T33" fmla="*/ 2147483647 h 3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0"/>
              <a:gd name="T52" fmla="*/ 0 h 301"/>
              <a:gd name="T53" fmla="*/ 260 w 260"/>
              <a:gd name="T54" fmla="*/ 301 h 3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0" h="301">
                <a:moveTo>
                  <a:pt x="0" y="263"/>
                </a:moveTo>
                <a:lnTo>
                  <a:pt x="27" y="301"/>
                </a:lnTo>
                <a:lnTo>
                  <a:pt x="62" y="289"/>
                </a:lnTo>
                <a:lnTo>
                  <a:pt x="115" y="293"/>
                </a:lnTo>
                <a:lnTo>
                  <a:pt x="163" y="261"/>
                </a:lnTo>
                <a:lnTo>
                  <a:pt x="177" y="201"/>
                </a:lnTo>
                <a:lnTo>
                  <a:pt x="228" y="151"/>
                </a:lnTo>
                <a:lnTo>
                  <a:pt x="260" y="0"/>
                </a:lnTo>
                <a:lnTo>
                  <a:pt x="200" y="0"/>
                </a:lnTo>
                <a:lnTo>
                  <a:pt x="171" y="27"/>
                </a:lnTo>
                <a:lnTo>
                  <a:pt x="165" y="75"/>
                </a:lnTo>
                <a:lnTo>
                  <a:pt x="73" y="53"/>
                </a:lnTo>
                <a:lnTo>
                  <a:pt x="71" y="85"/>
                </a:lnTo>
                <a:lnTo>
                  <a:pt x="107" y="87"/>
                </a:lnTo>
                <a:lnTo>
                  <a:pt x="96" y="206"/>
                </a:lnTo>
                <a:lnTo>
                  <a:pt x="51" y="192"/>
                </a:lnTo>
                <a:lnTo>
                  <a:pt x="0" y="263"/>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22" name="Freeform 187"/>
          <p:cNvSpPr>
            <a:spLocks noChangeAspect="1"/>
          </p:cNvSpPr>
          <p:nvPr/>
        </p:nvSpPr>
        <p:spPr bwMode="gray">
          <a:xfrm>
            <a:off x="4589463" y="3675063"/>
            <a:ext cx="401637" cy="425450"/>
          </a:xfrm>
          <a:custGeom>
            <a:avLst/>
            <a:gdLst>
              <a:gd name="T0" fmla="*/ 0 w 659"/>
              <a:gd name="T1" fmla="*/ 2147483647 h 635"/>
              <a:gd name="T2" fmla="*/ 2147483647 w 659"/>
              <a:gd name="T3" fmla="*/ 2147483647 h 635"/>
              <a:gd name="T4" fmla="*/ 2147483647 w 659"/>
              <a:gd name="T5" fmla="*/ 2147483647 h 635"/>
              <a:gd name="T6" fmla="*/ 2147483647 w 659"/>
              <a:gd name="T7" fmla="*/ 2147483647 h 635"/>
              <a:gd name="T8" fmla="*/ 2147483647 w 659"/>
              <a:gd name="T9" fmla="*/ 2147483647 h 635"/>
              <a:gd name="T10" fmla="*/ 2147483647 w 659"/>
              <a:gd name="T11" fmla="*/ 2147483647 h 635"/>
              <a:gd name="T12" fmla="*/ 2147483647 w 659"/>
              <a:gd name="T13" fmla="*/ 2147483647 h 635"/>
              <a:gd name="T14" fmla="*/ 2147483647 w 659"/>
              <a:gd name="T15" fmla="*/ 2147483647 h 635"/>
              <a:gd name="T16" fmla="*/ 2147483647 w 659"/>
              <a:gd name="T17" fmla="*/ 2147483647 h 635"/>
              <a:gd name="T18" fmla="*/ 2147483647 w 659"/>
              <a:gd name="T19" fmla="*/ 2147483647 h 635"/>
              <a:gd name="T20" fmla="*/ 2147483647 w 659"/>
              <a:gd name="T21" fmla="*/ 2147483647 h 635"/>
              <a:gd name="T22" fmla="*/ 2147483647 w 659"/>
              <a:gd name="T23" fmla="*/ 2147483647 h 635"/>
              <a:gd name="T24" fmla="*/ 2147483647 w 659"/>
              <a:gd name="T25" fmla="*/ 2147483647 h 635"/>
              <a:gd name="T26" fmla="*/ 2147483647 w 659"/>
              <a:gd name="T27" fmla="*/ 2147483647 h 635"/>
              <a:gd name="T28" fmla="*/ 2147483647 w 659"/>
              <a:gd name="T29" fmla="*/ 2147483647 h 635"/>
              <a:gd name="T30" fmla="*/ 2147483647 w 659"/>
              <a:gd name="T31" fmla="*/ 2147483647 h 635"/>
              <a:gd name="T32" fmla="*/ 2147483647 w 659"/>
              <a:gd name="T33" fmla="*/ 2147483647 h 635"/>
              <a:gd name="T34" fmla="*/ 2147483647 w 659"/>
              <a:gd name="T35" fmla="*/ 2147483647 h 635"/>
              <a:gd name="T36" fmla="*/ 2147483647 w 659"/>
              <a:gd name="T37" fmla="*/ 2147483647 h 635"/>
              <a:gd name="T38" fmla="*/ 2147483647 w 659"/>
              <a:gd name="T39" fmla="*/ 2147483647 h 635"/>
              <a:gd name="T40" fmla="*/ 2147483647 w 659"/>
              <a:gd name="T41" fmla="*/ 2147483647 h 635"/>
              <a:gd name="T42" fmla="*/ 2147483647 w 659"/>
              <a:gd name="T43" fmla="*/ 2147483647 h 635"/>
              <a:gd name="T44" fmla="*/ 2147483647 w 659"/>
              <a:gd name="T45" fmla="*/ 0 h 635"/>
              <a:gd name="T46" fmla="*/ 2147483647 w 659"/>
              <a:gd name="T47" fmla="*/ 2147483647 h 635"/>
              <a:gd name="T48" fmla="*/ 2147483647 w 659"/>
              <a:gd name="T49" fmla="*/ 0 h 635"/>
              <a:gd name="T50" fmla="*/ 2147483647 w 659"/>
              <a:gd name="T51" fmla="*/ 2147483647 h 635"/>
              <a:gd name="T52" fmla="*/ 2147483647 w 659"/>
              <a:gd name="T53" fmla="*/ 2147483647 h 635"/>
              <a:gd name="T54" fmla="*/ 2147483647 w 659"/>
              <a:gd name="T55" fmla="*/ 2147483647 h 635"/>
              <a:gd name="T56" fmla="*/ 2147483647 w 659"/>
              <a:gd name="T57" fmla="*/ 2147483647 h 635"/>
              <a:gd name="T58" fmla="*/ 2147483647 w 659"/>
              <a:gd name="T59" fmla="*/ 2147483647 h 635"/>
              <a:gd name="T60" fmla="*/ 2147483647 w 659"/>
              <a:gd name="T61" fmla="*/ 2147483647 h 635"/>
              <a:gd name="T62" fmla="*/ 0 w 659"/>
              <a:gd name="T63" fmla="*/ 2147483647 h 6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9"/>
              <a:gd name="T97" fmla="*/ 0 h 635"/>
              <a:gd name="T98" fmla="*/ 659 w 659"/>
              <a:gd name="T99" fmla="*/ 635 h 6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9" h="635">
                <a:moveTo>
                  <a:pt x="0" y="377"/>
                </a:moveTo>
                <a:lnTo>
                  <a:pt x="2" y="394"/>
                </a:lnTo>
                <a:lnTo>
                  <a:pt x="134" y="377"/>
                </a:lnTo>
                <a:lnTo>
                  <a:pt x="192" y="457"/>
                </a:lnTo>
                <a:lnTo>
                  <a:pt x="241" y="453"/>
                </a:lnTo>
                <a:lnTo>
                  <a:pt x="252" y="416"/>
                </a:lnTo>
                <a:lnTo>
                  <a:pt x="296" y="414"/>
                </a:lnTo>
                <a:lnTo>
                  <a:pt x="329" y="437"/>
                </a:lnTo>
                <a:lnTo>
                  <a:pt x="336" y="560"/>
                </a:lnTo>
                <a:lnTo>
                  <a:pt x="407" y="553"/>
                </a:lnTo>
                <a:lnTo>
                  <a:pt x="606" y="635"/>
                </a:lnTo>
                <a:lnTo>
                  <a:pt x="605" y="598"/>
                </a:lnTo>
                <a:lnTo>
                  <a:pt x="566" y="581"/>
                </a:lnTo>
                <a:lnTo>
                  <a:pt x="573" y="491"/>
                </a:lnTo>
                <a:lnTo>
                  <a:pt x="636" y="459"/>
                </a:lnTo>
                <a:lnTo>
                  <a:pt x="597" y="398"/>
                </a:lnTo>
                <a:lnTo>
                  <a:pt x="590" y="294"/>
                </a:lnTo>
                <a:lnTo>
                  <a:pt x="583" y="268"/>
                </a:lnTo>
                <a:lnTo>
                  <a:pt x="606" y="222"/>
                </a:lnTo>
                <a:lnTo>
                  <a:pt x="636" y="135"/>
                </a:lnTo>
                <a:lnTo>
                  <a:pt x="659" y="102"/>
                </a:lnTo>
                <a:lnTo>
                  <a:pt x="646" y="52"/>
                </a:lnTo>
                <a:lnTo>
                  <a:pt x="531" y="0"/>
                </a:lnTo>
                <a:lnTo>
                  <a:pt x="320" y="30"/>
                </a:lnTo>
                <a:lnTo>
                  <a:pt x="252" y="0"/>
                </a:lnTo>
                <a:lnTo>
                  <a:pt x="221" y="50"/>
                </a:lnTo>
                <a:lnTo>
                  <a:pt x="189" y="201"/>
                </a:lnTo>
                <a:lnTo>
                  <a:pt x="138" y="251"/>
                </a:lnTo>
                <a:lnTo>
                  <a:pt x="124" y="311"/>
                </a:lnTo>
                <a:lnTo>
                  <a:pt x="76" y="343"/>
                </a:lnTo>
                <a:lnTo>
                  <a:pt x="23" y="339"/>
                </a:lnTo>
                <a:lnTo>
                  <a:pt x="0" y="377"/>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23" name="Freeform 188"/>
          <p:cNvSpPr>
            <a:spLocks noChangeAspect="1"/>
          </p:cNvSpPr>
          <p:nvPr/>
        </p:nvSpPr>
        <p:spPr bwMode="gray">
          <a:xfrm>
            <a:off x="5014913" y="2944814"/>
            <a:ext cx="50800" cy="26987"/>
          </a:xfrm>
          <a:custGeom>
            <a:avLst/>
            <a:gdLst>
              <a:gd name="T0" fmla="*/ 0 w 82"/>
              <a:gd name="T1" fmla="*/ 2147483647 h 43"/>
              <a:gd name="T2" fmla="*/ 2147483647 w 82"/>
              <a:gd name="T3" fmla="*/ 2147483647 h 43"/>
              <a:gd name="T4" fmla="*/ 2147483647 w 82"/>
              <a:gd name="T5" fmla="*/ 0 h 43"/>
              <a:gd name="T6" fmla="*/ 0 w 82"/>
              <a:gd name="T7" fmla="*/ 2147483647 h 43"/>
              <a:gd name="T8" fmla="*/ 0 60000 65536"/>
              <a:gd name="T9" fmla="*/ 0 60000 65536"/>
              <a:gd name="T10" fmla="*/ 0 60000 65536"/>
              <a:gd name="T11" fmla="*/ 0 60000 65536"/>
              <a:gd name="T12" fmla="*/ 0 w 82"/>
              <a:gd name="T13" fmla="*/ 0 h 43"/>
              <a:gd name="T14" fmla="*/ 82 w 82"/>
              <a:gd name="T15" fmla="*/ 43 h 43"/>
            </a:gdLst>
            <a:ahLst/>
            <a:cxnLst>
              <a:cxn ang="T8">
                <a:pos x="T0" y="T1"/>
              </a:cxn>
              <a:cxn ang="T9">
                <a:pos x="T2" y="T3"/>
              </a:cxn>
              <a:cxn ang="T10">
                <a:pos x="T4" y="T5"/>
              </a:cxn>
              <a:cxn ang="T11">
                <a:pos x="T6" y="T7"/>
              </a:cxn>
            </a:cxnLst>
            <a:rect l="T12" t="T13" r="T14" b="T15"/>
            <a:pathLst>
              <a:path w="82" h="43">
                <a:moveTo>
                  <a:pt x="0" y="22"/>
                </a:moveTo>
                <a:lnTo>
                  <a:pt x="29" y="43"/>
                </a:lnTo>
                <a:lnTo>
                  <a:pt x="82" y="0"/>
                </a:lnTo>
                <a:lnTo>
                  <a:pt x="0" y="22"/>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624" name="Freeform 189"/>
          <p:cNvSpPr>
            <a:spLocks noChangeAspect="1"/>
          </p:cNvSpPr>
          <p:nvPr/>
        </p:nvSpPr>
        <p:spPr bwMode="gray">
          <a:xfrm>
            <a:off x="4349750" y="3509964"/>
            <a:ext cx="57150" cy="139700"/>
          </a:xfrm>
          <a:custGeom>
            <a:avLst/>
            <a:gdLst>
              <a:gd name="T0" fmla="*/ 0 w 94"/>
              <a:gd name="T1" fmla="*/ 2147483647 h 214"/>
              <a:gd name="T2" fmla="*/ 2147483647 w 94"/>
              <a:gd name="T3" fmla="*/ 2147483647 h 214"/>
              <a:gd name="T4" fmla="*/ 2147483647 w 94"/>
              <a:gd name="T5" fmla="*/ 2147483647 h 214"/>
              <a:gd name="T6" fmla="*/ 2147483647 w 94"/>
              <a:gd name="T7" fmla="*/ 2147483647 h 214"/>
              <a:gd name="T8" fmla="*/ 2147483647 w 94"/>
              <a:gd name="T9" fmla="*/ 0 h 214"/>
              <a:gd name="T10" fmla="*/ 2147483647 w 94"/>
              <a:gd name="T11" fmla="*/ 2147483647 h 214"/>
              <a:gd name="T12" fmla="*/ 0 w 94"/>
              <a:gd name="T13" fmla="*/ 2147483647 h 214"/>
              <a:gd name="T14" fmla="*/ 0 60000 65536"/>
              <a:gd name="T15" fmla="*/ 0 60000 65536"/>
              <a:gd name="T16" fmla="*/ 0 60000 65536"/>
              <a:gd name="T17" fmla="*/ 0 60000 65536"/>
              <a:gd name="T18" fmla="*/ 0 60000 65536"/>
              <a:gd name="T19" fmla="*/ 0 60000 65536"/>
              <a:gd name="T20" fmla="*/ 0 60000 65536"/>
              <a:gd name="T21" fmla="*/ 0 w 94"/>
              <a:gd name="T22" fmla="*/ 0 h 214"/>
              <a:gd name="T23" fmla="*/ 94 w 94"/>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214">
                <a:moveTo>
                  <a:pt x="0" y="52"/>
                </a:moveTo>
                <a:lnTo>
                  <a:pt x="36" y="214"/>
                </a:lnTo>
                <a:lnTo>
                  <a:pt x="67" y="212"/>
                </a:lnTo>
                <a:lnTo>
                  <a:pt x="94" y="25"/>
                </a:lnTo>
                <a:lnTo>
                  <a:pt x="67" y="0"/>
                </a:lnTo>
                <a:lnTo>
                  <a:pt x="50" y="16"/>
                </a:lnTo>
                <a:lnTo>
                  <a:pt x="0" y="52"/>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25" name="Freeform 190"/>
          <p:cNvSpPr>
            <a:spLocks noChangeAspect="1"/>
          </p:cNvSpPr>
          <p:nvPr/>
        </p:nvSpPr>
        <p:spPr bwMode="gray">
          <a:xfrm>
            <a:off x="4527554" y="3743328"/>
            <a:ext cx="41275" cy="31750"/>
          </a:xfrm>
          <a:custGeom>
            <a:avLst/>
            <a:gdLst>
              <a:gd name="T0" fmla="*/ 0 w 62"/>
              <a:gd name="T1" fmla="*/ 2147483647 h 43"/>
              <a:gd name="T2" fmla="*/ 2147483647 w 62"/>
              <a:gd name="T3" fmla="*/ 2147483647 h 43"/>
              <a:gd name="T4" fmla="*/ 2147483647 w 62"/>
              <a:gd name="T5" fmla="*/ 0 h 43"/>
              <a:gd name="T6" fmla="*/ 2147483647 w 62"/>
              <a:gd name="T7" fmla="*/ 2147483647 h 43"/>
              <a:gd name="T8" fmla="*/ 0 w 62"/>
              <a:gd name="T9" fmla="*/ 2147483647 h 43"/>
              <a:gd name="T10" fmla="*/ 0 60000 65536"/>
              <a:gd name="T11" fmla="*/ 0 60000 65536"/>
              <a:gd name="T12" fmla="*/ 0 60000 65536"/>
              <a:gd name="T13" fmla="*/ 0 60000 65536"/>
              <a:gd name="T14" fmla="*/ 0 60000 65536"/>
              <a:gd name="T15" fmla="*/ 0 w 62"/>
              <a:gd name="T16" fmla="*/ 0 h 43"/>
              <a:gd name="T17" fmla="*/ 62 w 62"/>
              <a:gd name="T18" fmla="*/ 43 h 43"/>
            </a:gdLst>
            <a:ahLst/>
            <a:cxnLst>
              <a:cxn ang="T10">
                <a:pos x="T0" y="T1"/>
              </a:cxn>
              <a:cxn ang="T11">
                <a:pos x="T2" y="T3"/>
              </a:cxn>
              <a:cxn ang="T12">
                <a:pos x="T4" y="T5"/>
              </a:cxn>
              <a:cxn ang="T13">
                <a:pos x="T6" y="T7"/>
              </a:cxn>
              <a:cxn ang="T14">
                <a:pos x="T8" y="T9"/>
              </a:cxn>
            </a:cxnLst>
            <a:rect l="T15" t="T16" r="T17" b="T18"/>
            <a:pathLst>
              <a:path w="62" h="43">
                <a:moveTo>
                  <a:pt x="0" y="43"/>
                </a:moveTo>
                <a:lnTo>
                  <a:pt x="5" y="1"/>
                </a:lnTo>
                <a:lnTo>
                  <a:pt x="62" y="0"/>
                </a:lnTo>
                <a:lnTo>
                  <a:pt x="62" y="38"/>
                </a:lnTo>
                <a:lnTo>
                  <a:pt x="0" y="43"/>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26" name="Freeform 191"/>
          <p:cNvSpPr>
            <a:spLocks noChangeAspect="1"/>
          </p:cNvSpPr>
          <p:nvPr/>
        </p:nvSpPr>
        <p:spPr bwMode="gray">
          <a:xfrm>
            <a:off x="5027618" y="3378200"/>
            <a:ext cx="319087" cy="338138"/>
          </a:xfrm>
          <a:custGeom>
            <a:avLst/>
            <a:gdLst>
              <a:gd name="T0" fmla="*/ 0 w 524"/>
              <a:gd name="T1" fmla="*/ 2147483647 h 509"/>
              <a:gd name="T2" fmla="*/ 2147483647 w 524"/>
              <a:gd name="T3" fmla="*/ 2147483647 h 509"/>
              <a:gd name="T4" fmla="*/ 2147483647 w 524"/>
              <a:gd name="T5" fmla="*/ 2147483647 h 509"/>
              <a:gd name="T6" fmla="*/ 2147483647 w 524"/>
              <a:gd name="T7" fmla="*/ 2147483647 h 509"/>
              <a:gd name="T8" fmla="*/ 2147483647 w 524"/>
              <a:gd name="T9" fmla="*/ 2147483647 h 509"/>
              <a:gd name="T10" fmla="*/ 2147483647 w 524"/>
              <a:gd name="T11" fmla="*/ 0 h 509"/>
              <a:gd name="T12" fmla="*/ 2147483647 w 524"/>
              <a:gd name="T13" fmla="*/ 2147483647 h 509"/>
              <a:gd name="T14" fmla="*/ 2147483647 w 524"/>
              <a:gd name="T15" fmla="*/ 2147483647 h 509"/>
              <a:gd name="T16" fmla="*/ 2147483647 w 524"/>
              <a:gd name="T17" fmla="*/ 2147483647 h 509"/>
              <a:gd name="T18" fmla="*/ 2147483647 w 524"/>
              <a:gd name="T19" fmla="*/ 2147483647 h 509"/>
              <a:gd name="T20" fmla="*/ 2147483647 w 524"/>
              <a:gd name="T21" fmla="*/ 2147483647 h 509"/>
              <a:gd name="T22" fmla="*/ 2147483647 w 524"/>
              <a:gd name="T23" fmla="*/ 2147483647 h 509"/>
              <a:gd name="T24" fmla="*/ 2147483647 w 524"/>
              <a:gd name="T25" fmla="*/ 2147483647 h 509"/>
              <a:gd name="T26" fmla="*/ 2147483647 w 524"/>
              <a:gd name="T27" fmla="*/ 2147483647 h 509"/>
              <a:gd name="T28" fmla="*/ 2147483647 w 524"/>
              <a:gd name="T29" fmla="*/ 2147483647 h 509"/>
              <a:gd name="T30" fmla="*/ 2147483647 w 524"/>
              <a:gd name="T31" fmla="*/ 2147483647 h 509"/>
              <a:gd name="T32" fmla="*/ 2147483647 w 524"/>
              <a:gd name="T33" fmla="*/ 2147483647 h 509"/>
              <a:gd name="T34" fmla="*/ 0 w 524"/>
              <a:gd name="T35" fmla="*/ 2147483647 h 5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4"/>
              <a:gd name="T55" fmla="*/ 0 h 509"/>
              <a:gd name="T56" fmla="*/ 524 w 524"/>
              <a:gd name="T57" fmla="*/ 509 h 5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4" h="509">
                <a:moveTo>
                  <a:pt x="0" y="356"/>
                </a:moveTo>
                <a:lnTo>
                  <a:pt x="40" y="329"/>
                </a:lnTo>
                <a:lnTo>
                  <a:pt x="44" y="265"/>
                </a:lnTo>
                <a:lnTo>
                  <a:pt x="112" y="181"/>
                </a:lnTo>
                <a:lnTo>
                  <a:pt x="139" y="33"/>
                </a:lnTo>
                <a:lnTo>
                  <a:pt x="193" y="0"/>
                </a:lnTo>
                <a:lnTo>
                  <a:pt x="232" y="102"/>
                </a:lnTo>
                <a:lnTo>
                  <a:pt x="348" y="188"/>
                </a:lnTo>
                <a:lnTo>
                  <a:pt x="307" y="240"/>
                </a:lnTo>
                <a:lnTo>
                  <a:pt x="345" y="253"/>
                </a:lnTo>
                <a:lnTo>
                  <a:pt x="387" y="316"/>
                </a:lnTo>
                <a:lnTo>
                  <a:pt x="524" y="350"/>
                </a:lnTo>
                <a:lnTo>
                  <a:pt x="418" y="455"/>
                </a:lnTo>
                <a:lnTo>
                  <a:pt x="309" y="493"/>
                </a:lnTo>
                <a:lnTo>
                  <a:pt x="210" y="509"/>
                </a:lnTo>
                <a:lnTo>
                  <a:pt x="100" y="470"/>
                </a:lnTo>
                <a:lnTo>
                  <a:pt x="61" y="398"/>
                </a:lnTo>
                <a:lnTo>
                  <a:pt x="0" y="356"/>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27" name="Freeform 192"/>
          <p:cNvSpPr>
            <a:spLocks noChangeAspect="1"/>
          </p:cNvSpPr>
          <p:nvPr/>
        </p:nvSpPr>
        <p:spPr bwMode="gray">
          <a:xfrm>
            <a:off x="5214938" y="3503616"/>
            <a:ext cx="33337" cy="42862"/>
          </a:xfrm>
          <a:custGeom>
            <a:avLst/>
            <a:gdLst>
              <a:gd name="T0" fmla="*/ 0 w 55"/>
              <a:gd name="T1" fmla="*/ 2147483647 h 65"/>
              <a:gd name="T2" fmla="*/ 2147483647 w 55"/>
              <a:gd name="T3" fmla="*/ 2147483647 h 65"/>
              <a:gd name="T4" fmla="*/ 2147483647 w 55"/>
              <a:gd name="T5" fmla="*/ 2147483647 h 65"/>
              <a:gd name="T6" fmla="*/ 2147483647 w 55"/>
              <a:gd name="T7" fmla="*/ 2147483647 h 65"/>
              <a:gd name="T8" fmla="*/ 2147483647 w 55"/>
              <a:gd name="T9" fmla="*/ 2147483647 h 65"/>
              <a:gd name="T10" fmla="*/ 2147483647 w 55"/>
              <a:gd name="T11" fmla="*/ 0 h 65"/>
              <a:gd name="T12" fmla="*/ 0 w 55"/>
              <a:gd name="T13" fmla="*/ 2147483647 h 65"/>
              <a:gd name="T14" fmla="*/ 0 60000 65536"/>
              <a:gd name="T15" fmla="*/ 0 60000 65536"/>
              <a:gd name="T16" fmla="*/ 0 60000 65536"/>
              <a:gd name="T17" fmla="*/ 0 60000 65536"/>
              <a:gd name="T18" fmla="*/ 0 60000 65536"/>
              <a:gd name="T19" fmla="*/ 0 60000 65536"/>
              <a:gd name="T20" fmla="*/ 0 60000 65536"/>
              <a:gd name="T21" fmla="*/ 0 w 55"/>
              <a:gd name="T22" fmla="*/ 0 h 65"/>
              <a:gd name="T23" fmla="*/ 55 w 55"/>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65">
                <a:moveTo>
                  <a:pt x="0" y="52"/>
                </a:moveTo>
                <a:lnTo>
                  <a:pt x="38" y="65"/>
                </a:lnTo>
                <a:lnTo>
                  <a:pt x="52" y="44"/>
                </a:lnTo>
                <a:lnTo>
                  <a:pt x="25" y="41"/>
                </a:lnTo>
                <a:lnTo>
                  <a:pt x="55" y="25"/>
                </a:lnTo>
                <a:lnTo>
                  <a:pt x="41" y="0"/>
                </a:lnTo>
                <a:lnTo>
                  <a:pt x="0" y="52"/>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28" name="Freeform 193"/>
          <p:cNvSpPr>
            <a:spLocks noChangeAspect="1"/>
          </p:cNvSpPr>
          <p:nvPr/>
        </p:nvSpPr>
        <p:spPr bwMode="gray">
          <a:xfrm>
            <a:off x="4513268" y="3743325"/>
            <a:ext cx="117475" cy="142875"/>
          </a:xfrm>
          <a:custGeom>
            <a:avLst/>
            <a:gdLst>
              <a:gd name="T0" fmla="*/ 0 w 192"/>
              <a:gd name="T1" fmla="*/ 2147483647 h 211"/>
              <a:gd name="T2" fmla="*/ 2147483647 w 192"/>
              <a:gd name="T3" fmla="*/ 2147483647 h 211"/>
              <a:gd name="T4" fmla="*/ 2147483647 w 192"/>
              <a:gd name="T5" fmla="*/ 2147483647 h 211"/>
              <a:gd name="T6" fmla="*/ 2147483647 w 192"/>
              <a:gd name="T7" fmla="*/ 2147483647 h 211"/>
              <a:gd name="T8" fmla="*/ 2147483647 w 192"/>
              <a:gd name="T9" fmla="*/ 2147483647 h 211"/>
              <a:gd name="T10" fmla="*/ 2147483647 w 192"/>
              <a:gd name="T11" fmla="*/ 0 h 211"/>
              <a:gd name="T12" fmla="*/ 2147483647 w 192"/>
              <a:gd name="T13" fmla="*/ 2147483647 h 211"/>
              <a:gd name="T14" fmla="*/ 2147483647 w 192"/>
              <a:gd name="T15" fmla="*/ 2147483647 h 211"/>
              <a:gd name="T16" fmla="*/ 2147483647 w 192"/>
              <a:gd name="T17" fmla="*/ 2147483647 h 211"/>
              <a:gd name="T18" fmla="*/ 2147483647 w 192"/>
              <a:gd name="T19" fmla="*/ 2147483647 h 211"/>
              <a:gd name="T20" fmla="*/ 2147483647 w 192"/>
              <a:gd name="T21" fmla="*/ 2147483647 h 211"/>
              <a:gd name="T22" fmla="*/ 2147483647 w 192"/>
              <a:gd name="T23" fmla="*/ 2147483647 h 211"/>
              <a:gd name="T24" fmla="*/ 0 w 192"/>
              <a:gd name="T25" fmla="*/ 2147483647 h 2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211"/>
              <a:gd name="T41" fmla="*/ 192 w 192"/>
              <a:gd name="T42" fmla="*/ 211 h 2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211">
                <a:moveTo>
                  <a:pt x="0" y="100"/>
                </a:moveTo>
                <a:lnTo>
                  <a:pt x="21" y="67"/>
                </a:lnTo>
                <a:lnTo>
                  <a:pt x="36" y="70"/>
                </a:lnTo>
                <a:lnTo>
                  <a:pt x="26" y="43"/>
                </a:lnTo>
                <a:lnTo>
                  <a:pt x="88" y="38"/>
                </a:lnTo>
                <a:lnTo>
                  <a:pt x="88" y="0"/>
                </a:lnTo>
                <a:lnTo>
                  <a:pt x="158" y="1"/>
                </a:lnTo>
                <a:lnTo>
                  <a:pt x="156" y="33"/>
                </a:lnTo>
                <a:lnTo>
                  <a:pt x="192" y="35"/>
                </a:lnTo>
                <a:lnTo>
                  <a:pt x="181" y="154"/>
                </a:lnTo>
                <a:lnTo>
                  <a:pt x="136" y="140"/>
                </a:lnTo>
                <a:lnTo>
                  <a:pt x="85" y="211"/>
                </a:lnTo>
                <a:lnTo>
                  <a:pt x="0" y="100"/>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29" name="Freeform 194"/>
          <p:cNvSpPr>
            <a:spLocks noChangeAspect="1"/>
          </p:cNvSpPr>
          <p:nvPr/>
        </p:nvSpPr>
        <p:spPr bwMode="gray">
          <a:xfrm>
            <a:off x="3976693" y="3479805"/>
            <a:ext cx="65087" cy="15875"/>
          </a:xfrm>
          <a:custGeom>
            <a:avLst/>
            <a:gdLst>
              <a:gd name="T0" fmla="*/ 0 w 103"/>
              <a:gd name="T1" fmla="*/ 2147483647 h 21"/>
              <a:gd name="T2" fmla="*/ 2147483647 w 103"/>
              <a:gd name="T3" fmla="*/ 0 h 21"/>
              <a:gd name="T4" fmla="*/ 2147483647 w 103"/>
              <a:gd name="T5" fmla="*/ 2147483647 h 21"/>
              <a:gd name="T6" fmla="*/ 0 w 103"/>
              <a:gd name="T7" fmla="*/ 2147483647 h 21"/>
              <a:gd name="T8" fmla="*/ 0 60000 65536"/>
              <a:gd name="T9" fmla="*/ 0 60000 65536"/>
              <a:gd name="T10" fmla="*/ 0 60000 65536"/>
              <a:gd name="T11" fmla="*/ 0 60000 65536"/>
              <a:gd name="T12" fmla="*/ 0 w 103"/>
              <a:gd name="T13" fmla="*/ 0 h 21"/>
              <a:gd name="T14" fmla="*/ 103 w 103"/>
              <a:gd name="T15" fmla="*/ 21 h 21"/>
            </a:gdLst>
            <a:ahLst/>
            <a:cxnLst>
              <a:cxn ang="T8">
                <a:pos x="T0" y="T1"/>
              </a:cxn>
              <a:cxn ang="T9">
                <a:pos x="T2" y="T3"/>
              </a:cxn>
              <a:cxn ang="T10">
                <a:pos x="T4" y="T5"/>
              </a:cxn>
              <a:cxn ang="T11">
                <a:pos x="T6" y="T7"/>
              </a:cxn>
            </a:cxnLst>
            <a:rect l="T12" t="T13" r="T14" b="T15"/>
            <a:pathLst>
              <a:path w="103" h="21">
                <a:moveTo>
                  <a:pt x="0" y="21"/>
                </a:moveTo>
                <a:lnTo>
                  <a:pt x="4" y="0"/>
                </a:lnTo>
                <a:lnTo>
                  <a:pt x="103" y="8"/>
                </a:lnTo>
                <a:lnTo>
                  <a:pt x="0" y="21"/>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30" name="Freeform 195"/>
          <p:cNvSpPr>
            <a:spLocks noChangeAspect="1"/>
          </p:cNvSpPr>
          <p:nvPr/>
        </p:nvSpPr>
        <p:spPr bwMode="gray">
          <a:xfrm>
            <a:off x="4265613" y="3535363"/>
            <a:ext cx="88900" cy="149225"/>
          </a:xfrm>
          <a:custGeom>
            <a:avLst/>
            <a:gdLst>
              <a:gd name="T0" fmla="*/ 0 w 148"/>
              <a:gd name="T1" fmla="*/ 2147483647 h 225"/>
              <a:gd name="T2" fmla="*/ 2147483647 w 148"/>
              <a:gd name="T3" fmla="*/ 2147483647 h 225"/>
              <a:gd name="T4" fmla="*/ 2147483647 w 148"/>
              <a:gd name="T5" fmla="*/ 2147483647 h 225"/>
              <a:gd name="T6" fmla="*/ 2147483647 w 148"/>
              <a:gd name="T7" fmla="*/ 0 h 225"/>
              <a:gd name="T8" fmla="*/ 2147483647 w 148"/>
              <a:gd name="T9" fmla="*/ 2147483647 h 225"/>
              <a:gd name="T10" fmla="*/ 2147483647 w 148"/>
              <a:gd name="T11" fmla="*/ 2147483647 h 225"/>
              <a:gd name="T12" fmla="*/ 0 w 148"/>
              <a:gd name="T13" fmla="*/ 2147483647 h 225"/>
              <a:gd name="T14" fmla="*/ 0 60000 65536"/>
              <a:gd name="T15" fmla="*/ 0 60000 65536"/>
              <a:gd name="T16" fmla="*/ 0 60000 65536"/>
              <a:gd name="T17" fmla="*/ 0 60000 65536"/>
              <a:gd name="T18" fmla="*/ 0 60000 65536"/>
              <a:gd name="T19" fmla="*/ 0 60000 65536"/>
              <a:gd name="T20" fmla="*/ 0 60000 65536"/>
              <a:gd name="T21" fmla="*/ 0 w 148"/>
              <a:gd name="T22" fmla="*/ 0 h 225"/>
              <a:gd name="T23" fmla="*/ 148 w 148"/>
              <a:gd name="T24" fmla="*/ 225 h 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225">
                <a:moveTo>
                  <a:pt x="0" y="212"/>
                </a:moveTo>
                <a:lnTo>
                  <a:pt x="13" y="57"/>
                </a:lnTo>
                <a:lnTo>
                  <a:pt x="6" y="9"/>
                </a:lnTo>
                <a:lnTo>
                  <a:pt x="99" y="0"/>
                </a:lnTo>
                <a:lnTo>
                  <a:pt x="148" y="177"/>
                </a:lnTo>
                <a:lnTo>
                  <a:pt x="38" y="225"/>
                </a:lnTo>
                <a:lnTo>
                  <a:pt x="0" y="212"/>
                </a:lnTo>
                <a:close/>
              </a:path>
            </a:pathLst>
          </a:custGeom>
          <a:solidFill>
            <a:schemeClr val="accent2"/>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31" name="Freeform 196"/>
          <p:cNvSpPr>
            <a:spLocks noChangeAspect="1"/>
          </p:cNvSpPr>
          <p:nvPr/>
        </p:nvSpPr>
        <p:spPr bwMode="gray">
          <a:xfrm>
            <a:off x="4010030" y="3503613"/>
            <a:ext cx="157163" cy="122237"/>
          </a:xfrm>
          <a:custGeom>
            <a:avLst/>
            <a:gdLst>
              <a:gd name="T0" fmla="*/ 0 w 254"/>
              <a:gd name="T1" fmla="*/ 2147483647 h 186"/>
              <a:gd name="T2" fmla="*/ 2147483647 w 254"/>
              <a:gd name="T3" fmla="*/ 2147483647 h 186"/>
              <a:gd name="T4" fmla="*/ 2147483647 w 254"/>
              <a:gd name="T5" fmla="*/ 0 h 186"/>
              <a:gd name="T6" fmla="*/ 2147483647 w 254"/>
              <a:gd name="T7" fmla="*/ 2147483647 h 186"/>
              <a:gd name="T8" fmla="*/ 2147483647 w 254"/>
              <a:gd name="T9" fmla="*/ 2147483647 h 186"/>
              <a:gd name="T10" fmla="*/ 2147483647 w 254"/>
              <a:gd name="T11" fmla="*/ 2147483647 h 186"/>
              <a:gd name="T12" fmla="*/ 2147483647 w 254"/>
              <a:gd name="T13" fmla="*/ 2147483647 h 186"/>
              <a:gd name="T14" fmla="*/ 2147483647 w 254"/>
              <a:gd name="T15" fmla="*/ 2147483647 h 186"/>
              <a:gd name="T16" fmla="*/ 2147483647 w 254"/>
              <a:gd name="T17" fmla="*/ 2147483647 h 186"/>
              <a:gd name="T18" fmla="*/ 2147483647 w 254"/>
              <a:gd name="T19" fmla="*/ 2147483647 h 186"/>
              <a:gd name="T20" fmla="*/ 2147483647 w 254"/>
              <a:gd name="T21" fmla="*/ 2147483647 h 186"/>
              <a:gd name="T22" fmla="*/ 2147483647 w 254"/>
              <a:gd name="T23" fmla="*/ 2147483647 h 186"/>
              <a:gd name="T24" fmla="*/ 2147483647 w 254"/>
              <a:gd name="T25" fmla="*/ 2147483647 h 186"/>
              <a:gd name="T26" fmla="*/ 2147483647 w 254"/>
              <a:gd name="T27" fmla="*/ 2147483647 h 186"/>
              <a:gd name="T28" fmla="*/ 2147483647 w 254"/>
              <a:gd name="T29" fmla="*/ 2147483647 h 186"/>
              <a:gd name="T30" fmla="*/ 0 w 254"/>
              <a:gd name="T31" fmla="*/ 2147483647 h 1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4"/>
              <a:gd name="T49" fmla="*/ 0 h 186"/>
              <a:gd name="T50" fmla="*/ 254 w 254"/>
              <a:gd name="T51" fmla="*/ 186 h 1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4" h="186">
                <a:moveTo>
                  <a:pt x="0" y="62"/>
                </a:moveTo>
                <a:lnTo>
                  <a:pt x="43" y="35"/>
                </a:lnTo>
                <a:lnTo>
                  <a:pt x="44" y="0"/>
                </a:lnTo>
                <a:lnTo>
                  <a:pt x="127" y="8"/>
                </a:lnTo>
                <a:lnTo>
                  <a:pt x="149" y="25"/>
                </a:lnTo>
                <a:lnTo>
                  <a:pt x="208" y="5"/>
                </a:lnTo>
                <a:lnTo>
                  <a:pt x="243" y="88"/>
                </a:lnTo>
                <a:lnTo>
                  <a:pt x="254" y="151"/>
                </a:lnTo>
                <a:lnTo>
                  <a:pt x="232" y="146"/>
                </a:lnTo>
                <a:lnTo>
                  <a:pt x="226" y="180"/>
                </a:lnTo>
                <a:lnTo>
                  <a:pt x="190" y="186"/>
                </a:lnTo>
                <a:lnTo>
                  <a:pt x="188" y="151"/>
                </a:lnTo>
                <a:lnTo>
                  <a:pt x="166" y="150"/>
                </a:lnTo>
                <a:lnTo>
                  <a:pt x="132" y="97"/>
                </a:lnTo>
                <a:lnTo>
                  <a:pt x="60" y="126"/>
                </a:lnTo>
                <a:lnTo>
                  <a:pt x="0" y="62"/>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32" name="Freeform 197"/>
          <p:cNvSpPr>
            <a:spLocks noChangeAspect="1"/>
          </p:cNvSpPr>
          <p:nvPr/>
        </p:nvSpPr>
        <p:spPr bwMode="gray">
          <a:xfrm>
            <a:off x="5276850" y="3106738"/>
            <a:ext cx="39688" cy="12700"/>
          </a:xfrm>
          <a:custGeom>
            <a:avLst/>
            <a:gdLst>
              <a:gd name="T0" fmla="*/ 0 w 64"/>
              <a:gd name="T1" fmla="*/ 0 h 17"/>
              <a:gd name="T2" fmla="*/ 2147483647 w 64"/>
              <a:gd name="T3" fmla="*/ 2147483647 h 17"/>
              <a:gd name="T4" fmla="*/ 2147483647 w 64"/>
              <a:gd name="T5" fmla="*/ 2147483647 h 17"/>
              <a:gd name="T6" fmla="*/ 0 w 64"/>
              <a:gd name="T7" fmla="*/ 0 h 17"/>
              <a:gd name="T8" fmla="*/ 0 60000 65536"/>
              <a:gd name="T9" fmla="*/ 0 60000 65536"/>
              <a:gd name="T10" fmla="*/ 0 60000 65536"/>
              <a:gd name="T11" fmla="*/ 0 60000 65536"/>
              <a:gd name="T12" fmla="*/ 0 w 64"/>
              <a:gd name="T13" fmla="*/ 0 h 17"/>
              <a:gd name="T14" fmla="*/ 64 w 64"/>
              <a:gd name="T15" fmla="*/ 17 h 17"/>
            </a:gdLst>
            <a:ahLst/>
            <a:cxnLst>
              <a:cxn ang="T8">
                <a:pos x="T0" y="T1"/>
              </a:cxn>
              <a:cxn ang="T9">
                <a:pos x="T2" y="T3"/>
              </a:cxn>
              <a:cxn ang="T10">
                <a:pos x="T4" y="T5"/>
              </a:cxn>
              <a:cxn ang="T11">
                <a:pos x="T6" y="T7"/>
              </a:cxn>
            </a:cxnLst>
            <a:rect l="T12" t="T13" r="T14" b="T15"/>
            <a:pathLst>
              <a:path w="64" h="17">
                <a:moveTo>
                  <a:pt x="0" y="0"/>
                </a:moveTo>
                <a:lnTo>
                  <a:pt x="33" y="17"/>
                </a:lnTo>
                <a:lnTo>
                  <a:pt x="64" y="4"/>
                </a:lnTo>
                <a:lnTo>
                  <a:pt x="0" y="0"/>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33" name="Freeform 198"/>
          <p:cNvSpPr>
            <a:spLocks noChangeAspect="1"/>
          </p:cNvSpPr>
          <p:nvPr/>
        </p:nvSpPr>
        <p:spPr bwMode="gray">
          <a:xfrm>
            <a:off x="5048250" y="3009900"/>
            <a:ext cx="31750" cy="95250"/>
          </a:xfrm>
          <a:custGeom>
            <a:avLst/>
            <a:gdLst>
              <a:gd name="T0" fmla="*/ 0 w 55"/>
              <a:gd name="T1" fmla="*/ 2147483647 h 147"/>
              <a:gd name="T2" fmla="*/ 2147483647 w 55"/>
              <a:gd name="T3" fmla="*/ 2147483647 h 147"/>
              <a:gd name="T4" fmla="*/ 2147483647 w 55"/>
              <a:gd name="T5" fmla="*/ 2147483647 h 147"/>
              <a:gd name="T6" fmla="*/ 2147483647 w 55"/>
              <a:gd name="T7" fmla="*/ 2147483647 h 147"/>
              <a:gd name="T8" fmla="*/ 2147483647 w 55"/>
              <a:gd name="T9" fmla="*/ 2147483647 h 147"/>
              <a:gd name="T10" fmla="*/ 2147483647 w 55"/>
              <a:gd name="T11" fmla="*/ 2147483647 h 147"/>
              <a:gd name="T12" fmla="*/ 2147483647 w 55"/>
              <a:gd name="T13" fmla="*/ 2147483647 h 147"/>
              <a:gd name="T14" fmla="*/ 2147483647 w 55"/>
              <a:gd name="T15" fmla="*/ 0 h 147"/>
              <a:gd name="T16" fmla="*/ 2147483647 w 55"/>
              <a:gd name="T17" fmla="*/ 2147483647 h 147"/>
              <a:gd name="T18" fmla="*/ 0 w 55"/>
              <a:gd name="T19" fmla="*/ 2147483647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147"/>
              <a:gd name="T32" fmla="*/ 55 w 55"/>
              <a:gd name="T33" fmla="*/ 147 h 1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147">
                <a:moveTo>
                  <a:pt x="0" y="74"/>
                </a:moveTo>
                <a:lnTo>
                  <a:pt x="30" y="147"/>
                </a:lnTo>
                <a:lnTo>
                  <a:pt x="33" y="145"/>
                </a:lnTo>
                <a:lnTo>
                  <a:pt x="49" y="66"/>
                </a:lnTo>
                <a:lnTo>
                  <a:pt x="27" y="72"/>
                </a:lnTo>
                <a:lnTo>
                  <a:pt x="33" y="37"/>
                </a:lnTo>
                <a:lnTo>
                  <a:pt x="50" y="20"/>
                </a:lnTo>
                <a:lnTo>
                  <a:pt x="55" y="0"/>
                </a:lnTo>
                <a:lnTo>
                  <a:pt x="36" y="3"/>
                </a:lnTo>
                <a:lnTo>
                  <a:pt x="0" y="74"/>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34" name="Freeform 199"/>
          <p:cNvSpPr>
            <a:spLocks noChangeAspect="1"/>
          </p:cNvSpPr>
          <p:nvPr/>
        </p:nvSpPr>
        <p:spPr bwMode="gray">
          <a:xfrm>
            <a:off x="4148138" y="3549650"/>
            <a:ext cx="125412" cy="144463"/>
          </a:xfrm>
          <a:custGeom>
            <a:avLst/>
            <a:gdLst>
              <a:gd name="T0" fmla="*/ 0 w 204"/>
              <a:gd name="T1" fmla="*/ 2147483647 h 219"/>
              <a:gd name="T2" fmla="*/ 2147483647 w 204"/>
              <a:gd name="T3" fmla="*/ 2147483647 h 219"/>
              <a:gd name="T4" fmla="*/ 2147483647 w 204"/>
              <a:gd name="T5" fmla="*/ 2147483647 h 219"/>
              <a:gd name="T6" fmla="*/ 2147483647 w 204"/>
              <a:gd name="T7" fmla="*/ 2147483647 h 219"/>
              <a:gd name="T8" fmla="*/ 2147483647 w 204"/>
              <a:gd name="T9" fmla="*/ 2147483647 h 219"/>
              <a:gd name="T10" fmla="*/ 2147483647 w 204"/>
              <a:gd name="T11" fmla="*/ 0 h 219"/>
              <a:gd name="T12" fmla="*/ 2147483647 w 204"/>
              <a:gd name="T13" fmla="*/ 2147483647 h 219"/>
              <a:gd name="T14" fmla="*/ 2147483647 w 204"/>
              <a:gd name="T15" fmla="*/ 2147483647 h 219"/>
              <a:gd name="T16" fmla="*/ 2147483647 w 204"/>
              <a:gd name="T17" fmla="*/ 2147483647 h 219"/>
              <a:gd name="T18" fmla="*/ 2147483647 w 204"/>
              <a:gd name="T19" fmla="*/ 2147483647 h 219"/>
              <a:gd name="T20" fmla="*/ 2147483647 w 204"/>
              <a:gd name="T21" fmla="*/ 2147483647 h 219"/>
              <a:gd name="T22" fmla="*/ 2147483647 w 204"/>
              <a:gd name="T23" fmla="*/ 2147483647 h 219"/>
              <a:gd name="T24" fmla="*/ 0 w 204"/>
              <a:gd name="T25" fmla="*/ 2147483647 h 2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4"/>
              <a:gd name="T40" fmla="*/ 0 h 219"/>
              <a:gd name="T41" fmla="*/ 204 w 204"/>
              <a:gd name="T42" fmla="*/ 219 h 2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4" h="219">
                <a:moveTo>
                  <a:pt x="0" y="144"/>
                </a:moveTo>
                <a:lnTo>
                  <a:pt x="2" y="111"/>
                </a:lnTo>
                <a:lnTo>
                  <a:pt x="8" y="77"/>
                </a:lnTo>
                <a:lnTo>
                  <a:pt x="30" y="82"/>
                </a:lnTo>
                <a:lnTo>
                  <a:pt x="19" y="19"/>
                </a:lnTo>
                <a:lnTo>
                  <a:pt x="81" y="0"/>
                </a:lnTo>
                <a:lnTo>
                  <a:pt x="116" y="13"/>
                </a:lnTo>
                <a:lnTo>
                  <a:pt x="134" y="34"/>
                </a:lnTo>
                <a:lnTo>
                  <a:pt x="204" y="41"/>
                </a:lnTo>
                <a:lnTo>
                  <a:pt x="191" y="196"/>
                </a:lnTo>
                <a:lnTo>
                  <a:pt x="33" y="219"/>
                </a:lnTo>
                <a:lnTo>
                  <a:pt x="37" y="169"/>
                </a:lnTo>
                <a:lnTo>
                  <a:pt x="0" y="144"/>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35" name="Freeform 200"/>
          <p:cNvSpPr>
            <a:spLocks noChangeAspect="1"/>
          </p:cNvSpPr>
          <p:nvPr/>
        </p:nvSpPr>
        <p:spPr bwMode="gray">
          <a:xfrm>
            <a:off x="5065715" y="3005138"/>
            <a:ext cx="92075" cy="106362"/>
          </a:xfrm>
          <a:custGeom>
            <a:avLst/>
            <a:gdLst>
              <a:gd name="T0" fmla="*/ 0 w 152"/>
              <a:gd name="T1" fmla="*/ 2147483647 h 162"/>
              <a:gd name="T2" fmla="*/ 2147483647 w 152"/>
              <a:gd name="T3" fmla="*/ 2147483647 h 162"/>
              <a:gd name="T4" fmla="*/ 2147483647 w 152"/>
              <a:gd name="T5" fmla="*/ 2147483647 h 162"/>
              <a:gd name="T6" fmla="*/ 2147483647 w 152"/>
              <a:gd name="T7" fmla="*/ 2147483647 h 162"/>
              <a:gd name="T8" fmla="*/ 2147483647 w 152"/>
              <a:gd name="T9" fmla="*/ 0 h 162"/>
              <a:gd name="T10" fmla="*/ 2147483647 w 152"/>
              <a:gd name="T11" fmla="*/ 2147483647 h 162"/>
              <a:gd name="T12" fmla="*/ 2147483647 w 152"/>
              <a:gd name="T13" fmla="*/ 2147483647 h 162"/>
              <a:gd name="T14" fmla="*/ 2147483647 w 152"/>
              <a:gd name="T15" fmla="*/ 2147483647 h 162"/>
              <a:gd name="T16" fmla="*/ 2147483647 w 152"/>
              <a:gd name="T17" fmla="*/ 2147483647 h 162"/>
              <a:gd name="T18" fmla="*/ 2147483647 w 152"/>
              <a:gd name="T19" fmla="*/ 2147483647 h 162"/>
              <a:gd name="T20" fmla="*/ 2147483647 w 152"/>
              <a:gd name="T21" fmla="*/ 2147483647 h 162"/>
              <a:gd name="T22" fmla="*/ 2147483647 w 152"/>
              <a:gd name="T23" fmla="*/ 2147483647 h 162"/>
              <a:gd name="T24" fmla="*/ 0 w 152"/>
              <a:gd name="T25" fmla="*/ 2147483647 h 1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62"/>
              <a:gd name="T41" fmla="*/ 152 w 152"/>
              <a:gd name="T42" fmla="*/ 162 h 1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62">
                <a:moveTo>
                  <a:pt x="0" y="78"/>
                </a:moveTo>
                <a:lnTo>
                  <a:pt x="6" y="43"/>
                </a:lnTo>
                <a:lnTo>
                  <a:pt x="23" y="26"/>
                </a:lnTo>
                <a:lnTo>
                  <a:pt x="60" y="40"/>
                </a:lnTo>
                <a:lnTo>
                  <a:pt x="135" y="0"/>
                </a:lnTo>
                <a:lnTo>
                  <a:pt x="152" y="45"/>
                </a:lnTo>
                <a:lnTo>
                  <a:pt x="73" y="71"/>
                </a:lnTo>
                <a:lnTo>
                  <a:pt x="111" y="106"/>
                </a:lnTo>
                <a:lnTo>
                  <a:pt x="92" y="130"/>
                </a:lnTo>
                <a:lnTo>
                  <a:pt x="45" y="162"/>
                </a:lnTo>
                <a:lnTo>
                  <a:pt x="6" y="151"/>
                </a:lnTo>
                <a:lnTo>
                  <a:pt x="22" y="72"/>
                </a:lnTo>
                <a:lnTo>
                  <a:pt x="0" y="78"/>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636" name="Freeform 201"/>
          <p:cNvSpPr>
            <a:spLocks noChangeAspect="1"/>
          </p:cNvSpPr>
          <p:nvPr/>
        </p:nvSpPr>
        <p:spPr bwMode="gray">
          <a:xfrm>
            <a:off x="5048250" y="3687763"/>
            <a:ext cx="166688" cy="214312"/>
          </a:xfrm>
          <a:custGeom>
            <a:avLst/>
            <a:gdLst>
              <a:gd name="T0" fmla="*/ 0 w 274"/>
              <a:gd name="T1" fmla="*/ 2147483647 h 319"/>
              <a:gd name="T2" fmla="*/ 2147483647 w 274"/>
              <a:gd name="T3" fmla="*/ 2147483647 h 319"/>
              <a:gd name="T4" fmla="*/ 0 w 274"/>
              <a:gd name="T5" fmla="*/ 2147483647 h 319"/>
              <a:gd name="T6" fmla="*/ 2147483647 w 274"/>
              <a:gd name="T7" fmla="*/ 2147483647 h 319"/>
              <a:gd name="T8" fmla="*/ 2147483647 w 274"/>
              <a:gd name="T9" fmla="*/ 2147483647 h 319"/>
              <a:gd name="T10" fmla="*/ 2147483647 w 274"/>
              <a:gd name="T11" fmla="*/ 2147483647 h 319"/>
              <a:gd name="T12" fmla="*/ 2147483647 w 274"/>
              <a:gd name="T13" fmla="*/ 2147483647 h 319"/>
              <a:gd name="T14" fmla="*/ 2147483647 w 274"/>
              <a:gd name="T15" fmla="*/ 2147483647 h 319"/>
              <a:gd name="T16" fmla="*/ 2147483647 w 274"/>
              <a:gd name="T17" fmla="*/ 2147483647 h 319"/>
              <a:gd name="T18" fmla="*/ 2147483647 w 274"/>
              <a:gd name="T19" fmla="*/ 2147483647 h 319"/>
              <a:gd name="T20" fmla="*/ 2147483647 w 274"/>
              <a:gd name="T21" fmla="*/ 2147483647 h 319"/>
              <a:gd name="T22" fmla="*/ 2147483647 w 274"/>
              <a:gd name="T23" fmla="*/ 0 h 319"/>
              <a:gd name="T24" fmla="*/ 0 w 274"/>
              <a:gd name="T25" fmla="*/ 2147483647 h 3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4"/>
              <a:gd name="T40" fmla="*/ 0 h 319"/>
              <a:gd name="T41" fmla="*/ 274 w 274"/>
              <a:gd name="T42" fmla="*/ 319 h 3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4" h="319">
                <a:moveTo>
                  <a:pt x="0" y="20"/>
                </a:moveTo>
                <a:lnTo>
                  <a:pt x="38" y="88"/>
                </a:lnTo>
                <a:lnTo>
                  <a:pt x="0" y="150"/>
                </a:lnTo>
                <a:lnTo>
                  <a:pt x="30" y="167"/>
                </a:lnTo>
                <a:lnTo>
                  <a:pt x="9" y="190"/>
                </a:lnTo>
                <a:lnTo>
                  <a:pt x="187" y="319"/>
                </a:lnTo>
                <a:lnTo>
                  <a:pt x="263" y="216"/>
                </a:lnTo>
                <a:lnTo>
                  <a:pt x="246" y="188"/>
                </a:lnTo>
                <a:lnTo>
                  <a:pt x="246" y="61"/>
                </a:lnTo>
                <a:lnTo>
                  <a:pt x="274" y="23"/>
                </a:lnTo>
                <a:lnTo>
                  <a:pt x="175" y="39"/>
                </a:lnTo>
                <a:lnTo>
                  <a:pt x="65" y="0"/>
                </a:lnTo>
                <a:lnTo>
                  <a:pt x="0" y="20"/>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637" name="Freeform 202"/>
          <p:cNvSpPr>
            <a:spLocks noChangeAspect="1"/>
          </p:cNvSpPr>
          <p:nvPr/>
        </p:nvSpPr>
        <p:spPr bwMode="gray">
          <a:xfrm>
            <a:off x="5316538" y="3087688"/>
            <a:ext cx="36512" cy="34925"/>
          </a:xfrm>
          <a:custGeom>
            <a:avLst/>
            <a:gdLst>
              <a:gd name="T0" fmla="*/ 0 w 62"/>
              <a:gd name="T1" fmla="*/ 2147483647 h 52"/>
              <a:gd name="T2" fmla="*/ 2147483647 w 62"/>
              <a:gd name="T3" fmla="*/ 0 h 52"/>
              <a:gd name="T4" fmla="*/ 2147483647 w 62"/>
              <a:gd name="T5" fmla="*/ 2147483647 h 52"/>
              <a:gd name="T6" fmla="*/ 0 w 62"/>
              <a:gd name="T7" fmla="*/ 2147483647 h 52"/>
              <a:gd name="T8" fmla="*/ 0 60000 65536"/>
              <a:gd name="T9" fmla="*/ 0 60000 65536"/>
              <a:gd name="T10" fmla="*/ 0 60000 65536"/>
              <a:gd name="T11" fmla="*/ 0 60000 65536"/>
              <a:gd name="T12" fmla="*/ 0 w 62"/>
              <a:gd name="T13" fmla="*/ 0 h 52"/>
              <a:gd name="T14" fmla="*/ 62 w 62"/>
              <a:gd name="T15" fmla="*/ 52 h 52"/>
            </a:gdLst>
            <a:ahLst/>
            <a:cxnLst>
              <a:cxn ang="T8">
                <a:pos x="T0" y="T1"/>
              </a:cxn>
              <a:cxn ang="T9">
                <a:pos x="T2" y="T3"/>
              </a:cxn>
              <a:cxn ang="T10">
                <a:pos x="T4" y="T5"/>
              </a:cxn>
              <a:cxn ang="T11">
                <a:pos x="T6" y="T7"/>
              </a:cxn>
            </a:cxnLst>
            <a:rect l="T12" t="T13" r="T14" b="T15"/>
            <a:pathLst>
              <a:path w="62" h="52">
                <a:moveTo>
                  <a:pt x="0" y="32"/>
                </a:moveTo>
                <a:lnTo>
                  <a:pt x="51" y="0"/>
                </a:lnTo>
                <a:lnTo>
                  <a:pt x="62" y="52"/>
                </a:lnTo>
                <a:lnTo>
                  <a:pt x="0" y="32"/>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638" name="Freeform 203"/>
          <p:cNvSpPr>
            <a:spLocks noChangeAspect="1"/>
          </p:cNvSpPr>
          <p:nvPr/>
        </p:nvSpPr>
        <p:spPr bwMode="gray">
          <a:xfrm>
            <a:off x="5073655" y="2968629"/>
            <a:ext cx="30163" cy="41275"/>
          </a:xfrm>
          <a:custGeom>
            <a:avLst/>
            <a:gdLst>
              <a:gd name="T0" fmla="*/ 0 w 55"/>
              <a:gd name="T1" fmla="*/ 2147483647 h 61"/>
              <a:gd name="T2" fmla="*/ 2147483647 w 55"/>
              <a:gd name="T3" fmla="*/ 2147483647 h 61"/>
              <a:gd name="T4" fmla="*/ 2147483647 w 55"/>
              <a:gd name="T5" fmla="*/ 2147483647 h 61"/>
              <a:gd name="T6" fmla="*/ 2147483647 w 55"/>
              <a:gd name="T7" fmla="*/ 0 h 61"/>
              <a:gd name="T8" fmla="*/ 0 w 55"/>
              <a:gd name="T9" fmla="*/ 2147483647 h 61"/>
              <a:gd name="T10" fmla="*/ 0 60000 65536"/>
              <a:gd name="T11" fmla="*/ 0 60000 65536"/>
              <a:gd name="T12" fmla="*/ 0 60000 65536"/>
              <a:gd name="T13" fmla="*/ 0 60000 65536"/>
              <a:gd name="T14" fmla="*/ 0 60000 65536"/>
              <a:gd name="T15" fmla="*/ 0 w 55"/>
              <a:gd name="T16" fmla="*/ 0 h 61"/>
              <a:gd name="T17" fmla="*/ 55 w 55"/>
              <a:gd name="T18" fmla="*/ 61 h 61"/>
            </a:gdLst>
            <a:ahLst/>
            <a:cxnLst>
              <a:cxn ang="T10">
                <a:pos x="T0" y="T1"/>
              </a:cxn>
              <a:cxn ang="T11">
                <a:pos x="T2" y="T3"/>
              </a:cxn>
              <a:cxn ang="T12">
                <a:pos x="T4" y="T5"/>
              </a:cxn>
              <a:cxn ang="T13">
                <a:pos x="T6" y="T7"/>
              </a:cxn>
              <a:cxn ang="T14">
                <a:pos x="T8" y="T9"/>
              </a:cxn>
            </a:cxnLst>
            <a:rect l="T15" t="T16" r="T17" b="T18"/>
            <a:pathLst>
              <a:path w="55" h="61">
                <a:moveTo>
                  <a:pt x="0" y="61"/>
                </a:moveTo>
                <a:lnTo>
                  <a:pt x="19" y="58"/>
                </a:lnTo>
                <a:lnTo>
                  <a:pt x="55" y="18"/>
                </a:lnTo>
                <a:lnTo>
                  <a:pt x="34" y="0"/>
                </a:lnTo>
                <a:lnTo>
                  <a:pt x="0" y="61"/>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639" name="Freeform 204"/>
          <p:cNvSpPr>
            <a:spLocks noChangeAspect="1"/>
          </p:cNvSpPr>
          <p:nvPr/>
        </p:nvSpPr>
        <p:spPr bwMode="gray">
          <a:xfrm>
            <a:off x="4087818" y="3605213"/>
            <a:ext cx="84137" cy="88900"/>
          </a:xfrm>
          <a:custGeom>
            <a:avLst/>
            <a:gdLst>
              <a:gd name="T0" fmla="*/ 0 w 137"/>
              <a:gd name="T1" fmla="*/ 2147483647 h 138"/>
              <a:gd name="T2" fmla="*/ 2147483647 w 137"/>
              <a:gd name="T3" fmla="*/ 0 h 138"/>
              <a:gd name="T4" fmla="*/ 2147483647 w 137"/>
              <a:gd name="T5" fmla="*/ 2147483647 h 138"/>
              <a:gd name="T6" fmla="*/ 2147483647 w 137"/>
              <a:gd name="T7" fmla="*/ 2147483647 h 138"/>
              <a:gd name="T8" fmla="*/ 2147483647 w 137"/>
              <a:gd name="T9" fmla="*/ 2147483647 h 138"/>
              <a:gd name="T10" fmla="*/ 2147483647 w 137"/>
              <a:gd name="T11" fmla="*/ 2147483647 h 138"/>
              <a:gd name="T12" fmla="*/ 2147483647 w 137"/>
              <a:gd name="T13" fmla="*/ 2147483647 h 138"/>
              <a:gd name="T14" fmla="*/ 2147483647 w 137"/>
              <a:gd name="T15" fmla="*/ 2147483647 h 138"/>
              <a:gd name="T16" fmla="*/ 0 w 137"/>
              <a:gd name="T17" fmla="*/ 2147483647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38"/>
              <a:gd name="T29" fmla="*/ 137 w 137"/>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38">
                <a:moveTo>
                  <a:pt x="0" y="51"/>
                </a:moveTo>
                <a:lnTo>
                  <a:pt x="42" y="0"/>
                </a:lnTo>
                <a:lnTo>
                  <a:pt x="64" y="1"/>
                </a:lnTo>
                <a:lnTo>
                  <a:pt x="66" y="36"/>
                </a:lnTo>
                <a:lnTo>
                  <a:pt x="102" y="30"/>
                </a:lnTo>
                <a:lnTo>
                  <a:pt x="100" y="63"/>
                </a:lnTo>
                <a:lnTo>
                  <a:pt x="137" y="88"/>
                </a:lnTo>
                <a:lnTo>
                  <a:pt x="133" y="138"/>
                </a:lnTo>
                <a:lnTo>
                  <a:pt x="0" y="51"/>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40" name="Freeform 205"/>
          <p:cNvSpPr>
            <a:spLocks noChangeAspect="1"/>
          </p:cNvSpPr>
          <p:nvPr/>
        </p:nvSpPr>
        <p:spPr bwMode="gray">
          <a:xfrm>
            <a:off x="4525968" y="3009903"/>
            <a:ext cx="331787" cy="334963"/>
          </a:xfrm>
          <a:custGeom>
            <a:avLst/>
            <a:gdLst>
              <a:gd name="T0" fmla="*/ 0 w 543"/>
              <a:gd name="T1" fmla="*/ 2147483647 h 505"/>
              <a:gd name="T2" fmla="*/ 2147483647 w 543"/>
              <a:gd name="T3" fmla="*/ 2147483647 h 505"/>
              <a:gd name="T4" fmla="*/ 2147483647 w 543"/>
              <a:gd name="T5" fmla="*/ 0 h 505"/>
              <a:gd name="T6" fmla="*/ 2147483647 w 543"/>
              <a:gd name="T7" fmla="*/ 2147483647 h 505"/>
              <a:gd name="T8" fmla="*/ 2147483647 w 543"/>
              <a:gd name="T9" fmla="*/ 2147483647 h 505"/>
              <a:gd name="T10" fmla="*/ 2147483647 w 543"/>
              <a:gd name="T11" fmla="*/ 2147483647 h 505"/>
              <a:gd name="T12" fmla="*/ 2147483647 w 543"/>
              <a:gd name="T13" fmla="*/ 2147483647 h 505"/>
              <a:gd name="T14" fmla="*/ 2147483647 w 543"/>
              <a:gd name="T15" fmla="*/ 2147483647 h 505"/>
              <a:gd name="T16" fmla="*/ 2147483647 w 543"/>
              <a:gd name="T17" fmla="*/ 2147483647 h 505"/>
              <a:gd name="T18" fmla="*/ 2147483647 w 543"/>
              <a:gd name="T19" fmla="*/ 2147483647 h 505"/>
              <a:gd name="T20" fmla="*/ 2147483647 w 543"/>
              <a:gd name="T21" fmla="*/ 2147483647 h 505"/>
              <a:gd name="T22" fmla="*/ 2147483647 w 543"/>
              <a:gd name="T23" fmla="*/ 2147483647 h 505"/>
              <a:gd name="T24" fmla="*/ 2147483647 w 543"/>
              <a:gd name="T25" fmla="*/ 2147483647 h 505"/>
              <a:gd name="T26" fmla="*/ 2147483647 w 543"/>
              <a:gd name="T27" fmla="*/ 2147483647 h 505"/>
              <a:gd name="T28" fmla="*/ 2147483647 w 543"/>
              <a:gd name="T29" fmla="*/ 2147483647 h 505"/>
              <a:gd name="T30" fmla="*/ 2147483647 w 543"/>
              <a:gd name="T31" fmla="*/ 2147483647 h 505"/>
              <a:gd name="T32" fmla="*/ 2147483647 w 543"/>
              <a:gd name="T33" fmla="*/ 2147483647 h 505"/>
              <a:gd name="T34" fmla="*/ 2147483647 w 543"/>
              <a:gd name="T35" fmla="*/ 2147483647 h 505"/>
              <a:gd name="T36" fmla="*/ 0 w 543"/>
              <a:gd name="T37" fmla="*/ 2147483647 h 5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3"/>
              <a:gd name="T58" fmla="*/ 0 h 505"/>
              <a:gd name="T59" fmla="*/ 543 w 543"/>
              <a:gd name="T60" fmla="*/ 505 h 50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3" h="505">
                <a:moveTo>
                  <a:pt x="0" y="263"/>
                </a:moveTo>
                <a:lnTo>
                  <a:pt x="1" y="108"/>
                </a:lnTo>
                <a:lnTo>
                  <a:pt x="70" y="0"/>
                </a:lnTo>
                <a:lnTo>
                  <a:pt x="199" y="31"/>
                </a:lnTo>
                <a:lnTo>
                  <a:pt x="224" y="69"/>
                </a:lnTo>
                <a:lnTo>
                  <a:pt x="329" y="108"/>
                </a:lnTo>
                <a:lnTo>
                  <a:pt x="363" y="95"/>
                </a:lnTo>
                <a:lnTo>
                  <a:pt x="366" y="40"/>
                </a:lnTo>
                <a:lnTo>
                  <a:pt x="400" y="14"/>
                </a:lnTo>
                <a:lnTo>
                  <a:pt x="543" y="57"/>
                </a:lnTo>
                <a:lnTo>
                  <a:pt x="527" y="117"/>
                </a:lnTo>
                <a:lnTo>
                  <a:pt x="543" y="413"/>
                </a:lnTo>
                <a:lnTo>
                  <a:pt x="543" y="483"/>
                </a:lnTo>
                <a:lnTo>
                  <a:pt x="512" y="485"/>
                </a:lnTo>
                <a:lnTo>
                  <a:pt x="512" y="505"/>
                </a:lnTo>
                <a:lnTo>
                  <a:pt x="234" y="362"/>
                </a:lnTo>
                <a:lnTo>
                  <a:pt x="197" y="376"/>
                </a:lnTo>
                <a:lnTo>
                  <a:pt x="82" y="359"/>
                </a:lnTo>
                <a:lnTo>
                  <a:pt x="0" y="263"/>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41" name="Freeform 206"/>
          <p:cNvSpPr>
            <a:spLocks noChangeAspect="1"/>
          </p:cNvSpPr>
          <p:nvPr/>
        </p:nvSpPr>
        <p:spPr bwMode="gray">
          <a:xfrm>
            <a:off x="5238750" y="4073525"/>
            <a:ext cx="152400" cy="320675"/>
          </a:xfrm>
          <a:custGeom>
            <a:avLst/>
            <a:gdLst>
              <a:gd name="T0" fmla="*/ 0 w 244"/>
              <a:gd name="T1" fmla="*/ 2147483647 h 482"/>
              <a:gd name="T2" fmla="*/ 2147483647 w 244"/>
              <a:gd name="T3" fmla="*/ 2147483647 h 482"/>
              <a:gd name="T4" fmla="*/ 2147483647 w 244"/>
              <a:gd name="T5" fmla="*/ 2147483647 h 482"/>
              <a:gd name="T6" fmla="*/ 2147483647 w 244"/>
              <a:gd name="T7" fmla="*/ 2147483647 h 482"/>
              <a:gd name="T8" fmla="*/ 2147483647 w 244"/>
              <a:gd name="T9" fmla="*/ 2147483647 h 482"/>
              <a:gd name="T10" fmla="*/ 2147483647 w 244"/>
              <a:gd name="T11" fmla="*/ 2147483647 h 482"/>
              <a:gd name="T12" fmla="*/ 2147483647 w 244"/>
              <a:gd name="T13" fmla="*/ 0 h 482"/>
              <a:gd name="T14" fmla="*/ 2147483647 w 244"/>
              <a:gd name="T15" fmla="*/ 2147483647 h 482"/>
              <a:gd name="T16" fmla="*/ 2147483647 w 244"/>
              <a:gd name="T17" fmla="*/ 2147483647 h 482"/>
              <a:gd name="T18" fmla="*/ 2147483647 w 244"/>
              <a:gd name="T19" fmla="*/ 2147483647 h 482"/>
              <a:gd name="T20" fmla="*/ 2147483647 w 244"/>
              <a:gd name="T21" fmla="*/ 2147483647 h 482"/>
              <a:gd name="T22" fmla="*/ 2147483647 w 244"/>
              <a:gd name="T23" fmla="*/ 2147483647 h 482"/>
              <a:gd name="T24" fmla="*/ 2147483647 w 244"/>
              <a:gd name="T25" fmla="*/ 2147483647 h 482"/>
              <a:gd name="T26" fmla="*/ 0 w 244"/>
              <a:gd name="T27" fmla="*/ 2147483647 h 4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482"/>
              <a:gd name="T44" fmla="*/ 244 w 244"/>
              <a:gd name="T45" fmla="*/ 482 h 4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482">
                <a:moveTo>
                  <a:pt x="0" y="344"/>
                </a:moveTo>
                <a:lnTo>
                  <a:pt x="22" y="443"/>
                </a:lnTo>
                <a:lnTo>
                  <a:pt x="67" y="482"/>
                </a:lnTo>
                <a:lnTo>
                  <a:pt x="143" y="443"/>
                </a:lnTo>
                <a:lnTo>
                  <a:pt x="228" y="112"/>
                </a:lnTo>
                <a:lnTo>
                  <a:pt x="244" y="124"/>
                </a:lnTo>
                <a:lnTo>
                  <a:pt x="208" y="0"/>
                </a:lnTo>
                <a:lnTo>
                  <a:pt x="164" y="52"/>
                </a:lnTo>
                <a:lnTo>
                  <a:pt x="165" y="88"/>
                </a:lnTo>
                <a:lnTo>
                  <a:pt x="110" y="128"/>
                </a:lnTo>
                <a:lnTo>
                  <a:pt x="43" y="145"/>
                </a:lnTo>
                <a:lnTo>
                  <a:pt x="24" y="187"/>
                </a:lnTo>
                <a:lnTo>
                  <a:pt x="43" y="272"/>
                </a:lnTo>
                <a:lnTo>
                  <a:pt x="0" y="344"/>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42" name="Freeform 207"/>
          <p:cNvSpPr>
            <a:spLocks noChangeAspect="1"/>
          </p:cNvSpPr>
          <p:nvPr/>
        </p:nvSpPr>
        <p:spPr bwMode="gray">
          <a:xfrm>
            <a:off x="5022852" y="4010025"/>
            <a:ext cx="66675" cy="179388"/>
          </a:xfrm>
          <a:custGeom>
            <a:avLst/>
            <a:gdLst>
              <a:gd name="T0" fmla="*/ 0 w 112"/>
              <a:gd name="T1" fmla="*/ 2147483647 h 271"/>
              <a:gd name="T2" fmla="*/ 2147483647 w 112"/>
              <a:gd name="T3" fmla="*/ 2147483647 h 271"/>
              <a:gd name="T4" fmla="*/ 2147483647 w 112"/>
              <a:gd name="T5" fmla="*/ 2147483647 h 271"/>
              <a:gd name="T6" fmla="*/ 2147483647 w 112"/>
              <a:gd name="T7" fmla="*/ 2147483647 h 271"/>
              <a:gd name="T8" fmla="*/ 2147483647 w 112"/>
              <a:gd name="T9" fmla="*/ 2147483647 h 271"/>
              <a:gd name="T10" fmla="*/ 2147483647 w 112"/>
              <a:gd name="T11" fmla="*/ 2147483647 h 271"/>
              <a:gd name="T12" fmla="*/ 2147483647 w 112"/>
              <a:gd name="T13" fmla="*/ 2147483647 h 271"/>
              <a:gd name="T14" fmla="*/ 2147483647 w 112"/>
              <a:gd name="T15" fmla="*/ 2147483647 h 271"/>
              <a:gd name="T16" fmla="*/ 2147483647 w 112"/>
              <a:gd name="T17" fmla="*/ 2147483647 h 271"/>
              <a:gd name="T18" fmla="*/ 2147483647 w 112"/>
              <a:gd name="T19" fmla="*/ 2147483647 h 271"/>
              <a:gd name="T20" fmla="*/ 2147483647 w 112"/>
              <a:gd name="T21" fmla="*/ 2147483647 h 271"/>
              <a:gd name="T22" fmla="*/ 2147483647 w 112"/>
              <a:gd name="T23" fmla="*/ 0 h 271"/>
              <a:gd name="T24" fmla="*/ 2147483647 w 112"/>
              <a:gd name="T25" fmla="*/ 2147483647 h 271"/>
              <a:gd name="T26" fmla="*/ 0 w 112"/>
              <a:gd name="T27" fmla="*/ 2147483647 h 2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2"/>
              <a:gd name="T43" fmla="*/ 0 h 271"/>
              <a:gd name="T44" fmla="*/ 112 w 112"/>
              <a:gd name="T45" fmla="*/ 271 h 2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2" h="271">
                <a:moveTo>
                  <a:pt x="0" y="148"/>
                </a:moveTo>
                <a:lnTo>
                  <a:pt x="15" y="165"/>
                </a:lnTo>
                <a:lnTo>
                  <a:pt x="59" y="178"/>
                </a:lnTo>
                <a:lnTo>
                  <a:pt x="53" y="231"/>
                </a:lnTo>
                <a:lnTo>
                  <a:pt x="91" y="271"/>
                </a:lnTo>
                <a:lnTo>
                  <a:pt x="112" y="194"/>
                </a:lnTo>
                <a:lnTo>
                  <a:pt x="76" y="143"/>
                </a:lnTo>
                <a:lnTo>
                  <a:pt x="87" y="172"/>
                </a:lnTo>
                <a:lnTo>
                  <a:pt x="66" y="170"/>
                </a:lnTo>
                <a:lnTo>
                  <a:pt x="43" y="100"/>
                </a:lnTo>
                <a:lnTo>
                  <a:pt x="42" y="7"/>
                </a:lnTo>
                <a:lnTo>
                  <a:pt x="8" y="0"/>
                </a:lnTo>
                <a:lnTo>
                  <a:pt x="35" y="45"/>
                </a:lnTo>
                <a:lnTo>
                  <a:pt x="0" y="148"/>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643" name="Freeform 208"/>
          <p:cNvSpPr>
            <a:spLocks noChangeAspect="1"/>
          </p:cNvSpPr>
          <p:nvPr/>
        </p:nvSpPr>
        <p:spPr bwMode="gray">
          <a:xfrm>
            <a:off x="4073525" y="3211513"/>
            <a:ext cx="342900" cy="349250"/>
          </a:xfrm>
          <a:custGeom>
            <a:avLst/>
            <a:gdLst>
              <a:gd name="T0" fmla="*/ 0 w 561"/>
              <a:gd name="T1" fmla="*/ 2147483647 h 527"/>
              <a:gd name="T2" fmla="*/ 2147483647 w 561"/>
              <a:gd name="T3" fmla="*/ 2147483647 h 527"/>
              <a:gd name="T4" fmla="*/ 2147483647 w 561"/>
              <a:gd name="T5" fmla="*/ 2147483647 h 527"/>
              <a:gd name="T6" fmla="*/ 2147483647 w 561"/>
              <a:gd name="T7" fmla="*/ 2147483647 h 527"/>
              <a:gd name="T8" fmla="*/ 2147483647 w 561"/>
              <a:gd name="T9" fmla="*/ 0 h 527"/>
              <a:gd name="T10" fmla="*/ 2147483647 w 561"/>
              <a:gd name="T11" fmla="*/ 0 h 527"/>
              <a:gd name="T12" fmla="*/ 2147483647 w 561"/>
              <a:gd name="T13" fmla="*/ 2147483647 h 527"/>
              <a:gd name="T14" fmla="*/ 2147483647 w 561"/>
              <a:gd name="T15" fmla="*/ 2147483647 h 527"/>
              <a:gd name="T16" fmla="*/ 2147483647 w 561"/>
              <a:gd name="T17" fmla="*/ 2147483647 h 527"/>
              <a:gd name="T18" fmla="*/ 2147483647 w 561"/>
              <a:gd name="T19" fmla="*/ 2147483647 h 527"/>
              <a:gd name="T20" fmla="*/ 2147483647 w 561"/>
              <a:gd name="T21" fmla="*/ 2147483647 h 527"/>
              <a:gd name="T22" fmla="*/ 2147483647 w 561"/>
              <a:gd name="T23" fmla="*/ 2147483647 h 527"/>
              <a:gd name="T24" fmla="*/ 2147483647 w 561"/>
              <a:gd name="T25" fmla="*/ 2147483647 h 527"/>
              <a:gd name="T26" fmla="*/ 2147483647 w 561"/>
              <a:gd name="T27" fmla="*/ 2147483647 h 527"/>
              <a:gd name="T28" fmla="*/ 2147483647 w 561"/>
              <a:gd name="T29" fmla="*/ 2147483647 h 527"/>
              <a:gd name="T30" fmla="*/ 2147483647 w 561"/>
              <a:gd name="T31" fmla="*/ 2147483647 h 527"/>
              <a:gd name="T32" fmla="*/ 2147483647 w 561"/>
              <a:gd name="T33" fmla="*/ 2147483647 h 527"/>
              <a:gd name="T34" fmla="*/ 2147483647 w 561"/>
              <a:gd name="T35" fmla="*/ 2147483647 h 527"/>
              <a:gd name="T36" fmla="*/ 2147483647 w 561"/>
              <a:gd name="T37" fmla="*/ 2147483647 h 527"/>
              <a:gd name="T38" fmla="*/ 0 w 561"/>
              <a:gd name="T39" fmla="*/ 2147483647 h 5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1"/>
              <a:gd name="T61" fmla="*/ 0 h 527"/>
              <a:gd name="T62" fmla="*/ 561 w 561"/>
              <a:gd name="T63" fmla="*/ 527 h 5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1" h="527">
                <a:moveTo>
                  <a:pt x="0" y="365"/>
                </a:moveTo>
                <a:lnTo>
                  <a:pt x="23" y="328"/>
                </a:lnTo>
                <a:lnTo>
                  <a:pt x="51" y="353"/>
                </a:lnTo>
                <a:lnTo>
                  <a:pt x="226" y="342"/>
                </a:lnTo>
                <a:lnTo>
                  <a:pt x="189" y="0"/>
                </a:lnTo>
                <a:lnTo>
                  <a:pt x="250" y="0"/>
                </a:lnTo>
                <a:lnTo>
                  <a:pt x="529" y="185"/>
                </a:lnTo>
                <a:lnTo>
                  <a:pt x="532" y="217"/>
                </a:lnTo>
                <a:lnTo>
                  <a:pt x="560" y="212"/>
                </a:lnTo>
                <a:lnTo>
                  <a:pt x="561" y="321"/>
                </a:lnTo>
                <a:lnTo>
                  <a:pt x="538" y="344"/>
                </a:lnTo>
                <a:lnTo>
                  <a:pt x="425" y="359"/>
                </a:lnTo>
                <a:lnTo>
                  <a:pt x="282" y="421"/>
                </a:lnTo>
                <a:lnTo>
                  <a:pt x="238" y="521"/>
                </a:lnTo>
                <a:lnTo>
                  <a:pt x="203" y="508"/>
                </a:lnTo>
                <a:lnTo>
                  <a:pt x="141" y="527"/>
                </a:lnTo>
                <a:lnTo>
                  <a:pt x="106" y="444"/>
                </a:lnTo>
                <a:lnTo>
                  <a:pt x="47" y="464"/>
                </a:lnTo>
                <a:lnTo>
                  <a:pt x="25" y="447"/>
                </a:lnTo>
                <a:lnTo>
                  <a:pt x="0" y="365"/>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44" name="Freeform 209"/>
          <p:cNvSpPr>
            <a:spLocks noChangeAspect="1"/>
          </p:cNvSpPr>
          <p:nvPr/>
        </p:nvSpPr>
        <p:spPr bwMode="gray">
          <a:xfrm>
            <a:off x="3970343" y="3157538"/>
            <a:ext cx="257175" cy="296862"/>
          </a:xfrm>
          <a:custGeom>
            <a:avLst/>
            <a:gdLst>
              <a:gd name="T0" fmla="*/ 0 w 419"/>
              <a:gd name="T1" fmla="*/ 2147483647 h 448"/>
              <a:gd name="T2" fmla="*/ 2147483647 w 419"/>
              <a:gd name="T3" fmla="*/ 2147483647 h 448"/>
              <a:gd name="T4" fmla="*/ 2147483647 w 419"/>
              <a:gd name="T5" fmla="*/ 2147483647 h 448"/>
              <a:gd name="T6" fmla="*/ 2147483647 w 419"/>
              <a:gd name="T7" fmla="*/ 2147483647 h 448"/>
              <a:gd name="T8" fmla="*/ 2147483647 w 419"/>
              <a:gd name="T9" fmla="*/ 2147483647 h 448"/>
              <a:gd name="T10" fmla="*/ 2147483647 w 419"/>
              <a:gd name="T11" fmla="*/ 2147483647 h 448"/>
              <a:gd name="T12" fmla="*/ 2147483647 w 419"/>
              <a:gd name="T13" fmla="*/ 2147483647 h 448"/>
              <a:gd name="T14" fmla="*/ 2147483647 w 419"/>
              <a:gd name="T15" fmla="*/ 2147483647 h 448"/>
              <a:gd name="T16" fmla="*/ 2147483647 w 419"/>
              <a:gd name="T17" fmla="*/ 2147483647 h 448"/>
              <a:gd name="T18" fmla="*/ 2147483647 w 419"/>
              <a:gd name="T19" fmla="*/ 2147483647 h 448"/>
              <a:gd name="T20" fmla="*/ 2147483647 w 419"/>
              <a:gd name="T21" fmla="*/ 2147483647 h 448"/>
              <a:gd name="T22" fmla="*/ 2147483647 w 419"/>
              <a:gd name="T23" fmla="*/ 0 h 448"/>
              <a:gd name="T24" fmla="*/ 2147483647 w 419"/>
              <a:gd name="T25" fmla="*/ 2147483647 h 448"/>
              <a:gd name="T26" fmla="*/ 2147483647 w 419"/>
              <a:gd name="T27" fmla="*/ 2147483647 h 448"/>
              <a:gd name="T28" fmla="*/ 2147483647 w 419"/>
              <a:gd name="T29" fmla="*/ 2147483647 h 448"/>
              <a:gd name="T30" fmla="*/ 2147483647 w 419"/>
              <a:gd name="T31" fmla="*/ 2147483647 h 448"/>
              <a:gd name="T32" fmla="*/ 2147483647 w 419"/>
              <a:gd name="T33" fmla="*/ 2147483647 h 448"/>
              <a:gd name="T34" fmla="*/ 0 w 419"/>
              <a:gd name="T35" fmla="*/ 2147483647 h 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9"/>
              <a:gd name="T55" fmla="*/ 0 h 448"/>
              <a:gd name="T56" fmla="*/ 419 w 419"/>
              <a:gd name="T57" fmla="*/ 448 h 4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9" h="448">
                <a:moveTo>
                  <a:pt x="0" y="225"/>
                </a:moveTo>
                <a:lnTo>
                  <a:pt x="25" y="251"/>
                </a:lnTo>
                <a:lnTo>
                  <a:pt x="30" y="318"/>
                </a:lnTo>
                <a:lnTo>
                  <a:pt x="11" y="403"/>
                </a:lnTo>
                <a:lnTo>
                  <a:pt x="89" y="384"/>
                </a:lnTo>
                <a:lnTo>
                  <a:pt x="169" y="448"/>
                </a:lnTo>
                <a:lnTo>
                  <a:pt x="192" y="411"/>
                </a:lnTo>
                <a:lnTo>
                  <a:pt x="220" y="436"/>
                </a:lnTo>
                <a:lnTo>
                  <a:pt x="395" y="425"/>
                </a:lnTo>
                <a:lnTo>
                  <a:pt x="358" y="83"/>
                </a:lnTo>
                <a:lnTo>
                  <a:pt x="419" y="83"/>
                </a:lnTo>
                <a:lnTo>
                  <a:pt x="291" y="0"/>
                </a:lnTo>
                <a:lnTo>
                  <a:pt x="288" y="45"/>
                </a:lnTo>
                <a:lnTo>
                  <a:pt x="177" y="43"/>
                </a:lnTo>
                <a:lnTo>
                  <a:pt x="175" y="137"/>
                </a:lnTo>
                <a:lnTo>
                  <a:pt x="136" y="154"/>
                </a:lnTo>
                <a:lnTo>
                  <a:pt x="138" y="211"/>
                </a:lnTo>
                <a:lnTo>
                  <a:pt x="0" y="225"/>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45" name="Freeform 210"/>
          <p:cNvSpPr>
            <a:spLocks noChangeAspect="1"/>
          </p:cNvSpPr>
          <p:nvPr/>
        </p:nvSpPr>
        <p:spPr bwMode="gray">
          <a:xfrm>
            <a:off x="4057655" y="2944818"/>
            <a:ext cx="244475" cy="200025"/>
          </a:xfrm>
          <a:custGeom>
            <a:avLst/>
            <a:gdLst>
              <a:gd name="T0" fmla="*/ 0 w 407"/>
              <a:gd name="T1" fmla="*/ 2147483647 h 307"/>
              <a:gd name="T2" fmla="*/ 2147483647 w 407"/>
              <a:gd name="T3" fmla="*/ 2147483647 h 307"/>
              <a:gd name="T4" fmla="*/ 2147483647 w 407"/>
              <a:gd name="T5" fmla="*/ 2147483647 h 307"/>
              <a:gd name="T6" fmla="*/ 2147483647 w 407"/>
              <a:gd name="T7" fmla="*/ 2147483647 h 307"/>
              <a:gd name="T8" fmla="*/ 2147483647 w 407"/>
              <a:gd name="T9" fmla="*/ 0 h 307"/>
              <a:gd name="T10" fmla="*/ 2147483647 w 407"/>
              <a:gd name="T11" fmla="*/ 2147483647 h 307"/>
              <a:gd name="T12" fmla="*/ 2147483647 w 407"/>
              <a:gd name="T13" fmla="*/ 2147483647 h 307"/>
              <a:gd name="T14" fmla="*/ 2147483647 w 407"/>
              <a:gd name="T15" fmla="*/ 2147483647 h 307"/>
              <a:gd name="T16" fmla="*/ 2147483647 w 407"/>
              <a:gd name="T17" fmla="*/ 2147483647 h 307"/>
              <a:gd name="T18" fmla="*/ 2147483647 w 407"/>
              <a:gd name="T19" fmla="*/ 2147483647 h 307"/>
              <a:gd name="T20" fmla="*/ 2147483647 w 407"/>
              <a:gd name="T21" fmla="*/ 2147483647 h 307"/>
              <a:gd name="T22" fmla="*/ 2147483647 w 407"/>
              <a:gd name="T23" fmla="*/ 2147483647 h 307"/>
              <a:gd name="T24" fmla="*/ 0 w 407"/>
              <a:gd name="T25" fmla="*/ 2147483647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7"/>
              <a:gd name="T40" fmla="*/ 0 h 307"/>
              <a:gd name="T41" fmla="*/ 407 w 407"/>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7" h="307">
                <a:moveTo>
                  <a:pt x="0" y="303"/>
                </a:moveTo>
                <a:lnTo>
                  <a:pt x="100" y="244"/>
                </a:lnTo>
                <a:lnTo>
                  <a:pt x="136" y="122"/>
                </a:lnTo>
                <a:lnTo>
                  <a:pt x="221" y="61"/>
                </a:lnTo>
                <a:lnTo>
                  <a:pt x="249" y="0"/>
                </a:lnTo>
                <a:lnTo>
                  <a:pt x="374" y="19"/>
                </a:lnTo>
                <a:lnTo>
                  <a:pt x="407" y="134"/>
                </a:lnTo>
                <a:lnTo>
                  <a:pt x="351" y="137"/>
                </a:lnTo>
                <a:lnTo>
                  <a:pt x="321" y="149"/>
                </a:lnTo>
                <a:lnTo>
                  <a:pt x="326" y="180"/>
                </a:lnTo>
                <a:lnTo>
                  <a:pt x="170" y="248"/>
                </a:lnTo>
                <a:lnTo>
                  <a:pt x="151" y="307"/>
                </a:lnTo>
                <a:lnTo>
                  <a:pt x="0" y="303"/>
                </a:lnTo>
                <a:close/>
              </a:path>
            </a:pathLst>
          </a:custGeom>
          <a:solidFill>
            <a:schemeClr val="accent2"/>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46" name="Freeform 211"/>
          <p:cNvSpPr>
            <a:spLocks noChangeAspect="1"/>
          </p:cNvSpPr>
          <p:nvPr/>
        </p:nvSpPr>
        <p:spPr bwMode="gray">
          <a:xfrm>
            <a:off x="4964113" y="4033843"/>
            <a:ext cx="222250" cy="384175"/>
          </a:xfrm>
          <a:custGeom>
            <a:avLst/>
            <a:gdLst>
              <a:gd name="T0" fmla="*/ 0 w 365"/>
              <a:gd name="T1" fmla="*/ 2147483647 h 578"/>
              <a:gd name="T2" fmla="*/ 2147483647 w 365"/>
              <a:gd name="T3" fmla="*/ 2147483647 h 578"/>
              <a:gd name="T4" fmla="*/ 2147483647 w 365"/>
              <a:gd name="T5" fmla="*/ 2147483647 h 578"/>
              <a:gd name="T6" fmla="*/ 2147483647 w 365"/>
              <a:gd name="T7" fmla="*/ 2147483647 h 578"/>
              <a:gd name="T8" fmla="*/ 2147483647 w 365"/>
              <a:gd name="T9" fmla="*/ 2147483647 h 578"/>
              <a:gd name="T10" fmla="*/ 2147483647 w 365"/>
              <a:gd name="T11" fmla="*/ 2147483647 h 578"/>
              <a:gd name="T12" fmla="*/ 2147483647 w 365"/>
              <a:gd name="T13" fmla="*/ 2147483647 h 578"/>
              <a:gd name="T14" fmla="*/ 2147483647 w 365"/>
              <a:gd name="T15" fmla="*/ 2147483647 h 578"/>
              <a:gd name="T16" fmla="*/ 2147483647 w 365"/>
              <a:gd name="T17" fmla="*/ 2147483647 h 578"/>
              <a:gd name="T18" fmla="*/ 2147483647 w 365"/>
              <a:gd name="T19" fmla="*/ 2147483647 h 578"/>
              <a:gd name="T20" fmla="*/ 2147483647 w 365"/>
              <a:gd name="T21" fmla="*/ 2147483647 h 578"/>
              <a:gd name="T22" fmla="*/ 2147483647 w 365"/>
              <a:gd name="T23" fmla="*/ 2147483647 h 578"/>
              <a:gd name="T24" fmla="*/ 2147483647 w 365"/>
              <a:gd name="T25" fmla="*/ 2147483647 h 578"/>
              <a:gd name="T26" fmla="*/ 2147483647 w 365"/>
              <a:gd name="T27" fmla="*/ 0 h 578"/>
              <a:gd name="T28" fmla="*/ 2147483647 w 365"/>
              <a:gd name="T29" fmla="*/ 2147483647 h 578"/>
              <a:gd name="T30" fmla="*/ 2147483647 w 365"/>
              <a:gd name="T31" fmla="*/ 2147483647 h 578"/>
              <a:gd name="T32" fmla="*/ 2147483647 w 365"/>
              <a:gd name="T33" fmla="*/ 2147483647 h 578"/>
              <a:gd name="T34" fmla="*/ 2147483647 w 365"/>
              <a:gd name="T35" fmla="*/ 2147483647 h 578"/>
              <a:gd name="T36" fmla="*/ 2147483647 w 365"/>
              <a:gd name="T37" fmla="*/ 2147483647 h 578"/>
              <a:gd name="T38" fmla="*/ 2147483647 w 365"/>
              <a:gd name="T39" fmla="*/ 2147483647 h 578"/>
              <a:gd name="T40" fmla="*/ 2147483647 w 365"/>
              <a:gd name="T41" fmla="*/ 2147483647 h 578"/>
              <a:gd name="T42" fmla="*/ 2147483647 w 365"/>
              <a:gd name="T43" fmla="*/ 2147483647 h 578"/>
              <a:gd name="T44" fmla="*/ 0 w 365"/>
              <a:gd name="T45" fmla="*/ 2147483647 h 5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5"/>
              <a:gd name="T70" fmla="*/ 0 h 578"/>
              <a:gd name="T71" fmla="*/ 365 w 365"/>
              <a:gd name="T72" fmla="*/ 578 h 5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5" h="578">
                <a:moveTo>
                  <a:pt x="0" y="161"/>
                </a:moveTo>
                <a:lnTo>
                  <a:pt x="10" y="179"/>
                </a:lnTo>
                <a:lnTo>
                  <a:pt x="95" y="206"/>
                </a:lnTo>
                <a:lnTo>
                  <a:pt x="104" y="242"/>
                </a:lnTo>
                <a:lnTo>
                  <a:pt x="99" y="334"/>
                </a:lnTo>
                <a:lnTo>
                  <a:pt x="54" y="430"/>
                </a:lnTo>
                <a:lnTo>
                  <a:pt x="67" y="543"/>
                </a:lnTo>
                <a:lnTo>
                  <a:pt x="71" y="578"/>
                </a:lnTo>
                <a:lnTo>
                  <a:pt x="98" y="578"/>
                </a:lnTo>
                <a:lnTo>
                  <a:pt x="98" y="540"/>
                </a:lnTo>
                <a:lnTo>
                  <a:pt x="188" y="488"/>
                </a:lnTo>
                <a:lnTo>
                  <a:pt x="162" y="334"/>
                </a:lnTo>
                <a:lnTo>
                  <a:pt x="362" y="178"/>
                </a:lnTo>
                <a:lnTo>
                  <a:pt x="365" y="0"/>
                </a:lnTo>
                <a:lnTo>
                  <a:pt x="314" y="31"/>
                </a:lnTo>
                <a:lnTo>
                  <a:pt x="175" y="40"/>
                </a:lnTo>
                <a:lnTo>
                  <a:pt x="172" y="105"/>
                </a:lnTo>
                <a:lnTo>
                  <a:pt x="208" y="156"/>
                </a:lnTo>
                <a:lnTo>
                  <a:pt x="187" y="233"/>
                </a:lnTo>
                <a:lnTo>
                  <a:pt x="149" y="193"/>
                </a:lnTo>
                <a:lnTo>
                  <a:pt x="155" y="140"/>
                </a:lnTo>
                <a:lnTo>
                  <a:pt x="111" y="127"/>
                </a:lnTo>
                <a:lnTo>
                  <a:pt x="0" y="161"/>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47" name="Freeform 212"/>
          <p:cNvSpPr>
            <a:spLocks noChangeAspect="1"/>
          </p:cNvSpPr>
          <p:nvPr/>
        </p:nvSpPr>
        <p:spPr bwMode="gray">
          <a:xfrm>
            <a:off x="4335463" y="3248030"/>
            <a:ext cx="334962" cy="277813"/>
          </a:xfrm>
          <a:custGeom>
            <a:avLst/>
            <a:gdLst>
              <a:gd name="T0" fmla="*/ 0 w 551"/>
              <a:gd name="T1" fmla="*/ 2147483647 h 420"/>
              <a:gd name="T2" fmla="*/ 2147483647 w 551"/>
              <a:gd name="T3" fmla="*/ 2147483647 h 420"/>
              <a:gd name="T4" fmla="*/ 2147483647 w 551"/>
              <a:gd name="T5" fmla="*/ 2147483647 h 420"/>
              <a:gd name="T6" fmla="*/ 2147483647 w 551"/>
              <a:gd name="T7" fmla="*/ 2147483647 h 420"/>
              <a:gd name="T8" fmla="*/ 2147483647 w 551"/>
              <a:gd name="T9" fmla="*/ 2147483647 h 420"/>
              <a:gd name="T10" fmla="*/ 2147483647 w 551"/>
              <a:gd name="T11" fmla="*/ 2147483647 h 420"/>
              <a:gd name="T12" fmla="*/ 2147483647 w 551"/>
              <a:gd name="T13" fmla="*/ 2147483647 h 420"/>
              <a:gd name="T14" fmla="*/ 2147483647 w 551"/>
              <a:gd name="T15" fmla="*/ 2147483647 h 420"/>
              <a:gd name="T16" fmla="*/ 2147483647 w 551"/>
              <a:gd name="T17" fmla="*/ 2147483647 h 420"/>
              <a:gd name="T18" fmla="*/ 2147483647 w 551"/>
              <a:gd name="T19" fmla="*/ 2147483647 h 420"/>
              <a:gd name="T20" fmla="*/ 2147483647 w 551"/>
              <a:gd name="T21" fmla="*/ 2147483647 h 420"/>
              <a:gd name="T22" fmla="*/ 2147483647 w 551"/>
              <a:gd name="T23" fmla="*/ 2147483647 h 420"/>
              <a:gd name="T24" fmla="*/ 2147483647 w 551"/>
              <a:gd name="T25" fmla="*/ 2147483647 h 420"/>
              <a:gd name="T26" fmla="*/ 2147483647 w 551"/>
              <a:gd name="T27" fmla="*/ 0 h 420"/>
              <a:gd name="T28" fmla="*/ 2147483647 w 551"/>
              <a:gd name="T29" fmla="*/ 2147483647 h 420"/>
              <a:gd name="T30" fmla="*/ 2147483647 w 551"/>
              <a:gd name="T31" fmla="*/ 2147483647 h 420"/>
              <a:gd name="T32" fmla="*/ 2147483647 w 551"/>
              <a:gd name="T33" fmla="*/ 2147483647 h 420"/>
              <a:gd name="T34" fmla="*/ 2147483647 w 551"/>
              <a:gd name="T35" fmla="*/ 2147483647 h 420"/>
              <a:gd name="T36" fmla="*/ 0 w 551"/>
              <a:gd name="T37" fmla="*/ 2147483647 h 4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1"/>
              <a:gd name="T58" fmla="*/ 0 h 420"/>
              <a:gd name="T59" fmla="*/ 551 w 551"/>
              <a:gd name="T60" fmla="*/ 420 h 4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1" h="420">
                <a:moveTo>
                  <a:pt x="0" y="305"/>
                </a:moveTo>
                <a:lnTo>
                  <a:pt x="8" y="339"/>
                </a:lnTo>
                <a:lnTo>
                  <a:pt x="75" y="411"/>
                </a:lnTo>
                <a:lnTo>
                  <a:pt x="92" y="395"/>
                </a:lnTo>
                <a:lnTo>
                  <a:pt x="119" y="420"/>
                </a:lnTo>
                <a:lnTo>
                  <a:pt x="160" y="348"/>
                </a:lnTo>
                <a:lnTo>
                  <a:pt x="317" y="384"/>
                </a:lnTo>
                <a:lnTo>
                  <a:pt x="453" y="346"/>
                </a:lnTo>
                <a:lnTo>
                  <a:pt x="458" y="327"/>
                </a:lnTo>
                <a:lnTo>
                  <a:pt x="529" y="236"/>
                </a:lnTo>
                <a:lnTo>
                  <a:pt x="551" y="111"/>
                </a:lnTo>
                <a:lnTo>
                  <a:pt x="514" y="72"/>
                </a:lnTo>
                <a:lnTo>
                  <a:pt x="514" y="17"/>
                </a:lnTo>
                <a:lnTo>
                  <a:pt x="399" y="0"/>
                </a:lnTo>
                <a:lnTo>
                  <a:pt x="189" y="145"/>
                </a:lnTo>
                <a:lnTo>
                  <a:pt x="135" y="158"/>
                </a:lnTo>
                <a:lnTo>
                  <a:pt x="136" y="267"/>
                </a:lnTo>
                <a:lnTo>
                  <a:pt x="113" y="290"/>
                </a:lnTo>
                <a:lnTo>
                  <a:pt x="0" y="305"/>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48" name="Freeform 213"/>
          <p:cNvSpPr>
            <a:spLocks noChangeAspect="1"/>
          </p:cNvSpPr>
          <p:nvPr/>
        </p:nvSpPr>
        <p:spPr bwMode="gray">
          <a:xfrm>
            <a:off x="4392613" y="3476626"/>
            <a:ext cx="241300" cy="222250"/>
          </a:xfrm>
          <a:custGeom>
            <a:avLst/>
            <a:gdLst>
              <a:gd name="T0" fmla="*/ 0 w 402"/>
              <a:gd name="T1" fmla="*/ 2147483647 h 335"/>
              <a:gd name="T2" fmla="*/ 2147483647 w 402"/>
              <a:gd name="T3" fmla="*/ 2147483647 h 335"/>
              <a:gd name="T4" fmla="*/ 2147483647 w 402"/>
              <a:gd name="T5" fmla="*/ 2147483647 h 335"/>
              <a:gd name="T6" fmla="*/ 2147483647 w 402"/>
              <a:gd name="T7" fmla="*/ 2147483647 h 335"/>
              <a:gd name="T8" fmla="*/ 2147483647 w 402"/>
              <a:gd name="T9" fmla="*/ 0 h 335"/>
              <a:gd name="T10" fmla="*/ 2147483647 w 402"/>
              <a:gd name="T11" fmla="*/ 2147483647 h 335"/>
              <a:gd name="T12" fmla="*/ 2147483647 w 402"/>
              <a:gd name="T13" fmla="*/ 2147483647 h 335"/>
              <a:gd name="T14" fmla="*/ 2147483647 w 402"/>
              <a:gd name="T15" fmla="*/ 2147483647 h 335"/>
              <a:gd name="T16" fmla="*/ 2147483647 w 402"/>
              <a:gd name="T17" fmla="*/ 2147483647 h 335"/>
              <a:gd name="T18" fmla="*/ 2147483647 w 402"/>
              <a:gd name="T19" fmla="*/ 2147483647 h 335"/>
              <a:gd name="T20" fmla="*/ 2147483647 w 402"/>
              <a:gd name="T21" fmla="*/ 2147483647 h 335"/>
              <a:gd name="T22" fmla="*/ 2147483647 w 402"/>
              <a:gd name="T23" fmla="*/ 2147483647 h 335"/>
              <a:gd name="T24" fmla="*/ 2147483647 w 402"/>
              <a:gd name="T25" fmla="*/ 2147483647 h 335"/>
              <a:gd name="T26" fmla="*/ 0 w 402"/>
              <a:gd name="T27" fmla="*/ 2147483647 h 3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2"/>
              <a:gd name="T43" fmla="*/ 0 h 335"/>
              <a:gd name="T44" fmla="*/ 402 w 402"/>
              <a:gd name="T45" fmla="*/ 335 h 3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2" h="335">
                <a:moveTo>
                  <a:pt x="0" y="261"/>
                </a:moveTo>
                <a:lnTo>
                  <a:pt x="27" y="74"/>
                </a:lnTo>
                <a:lnTo>
                  <a:pt x="68" y="2"/>
                </a:lnTo>
                <a:lnTo>
                  <a:pt x="225" y="38"/>
                </a:lnTo>
                <a:lnTo>
                  <a:pt x="361" y="0"/>
                </a:lnTo>
                <a:lnTo>
                  <a:pt x="388" y="44"/>
                </a:lnTo>
                <a:lnTo>
                  <a:pt x="402" y="74"/>
                </a:lnTo>
                <a:lnTo>
                  <a:pt x="367" y="101"/>
                </a:lnTo>
                <a:lnTo>
                  <a:pt x="295" y="252"/>
                </a:lnTo>
                <a:lnTo>
                  <a:pt x="230" y="242"/>
                </a:lnTo>
                <a:lnTo>
                  <a:pt x="192" y="316"/>
                </a:lnTo>
                <a:lnTo>
                  <a:pt x="115" y="335"/>
                </a:lnTo>
                <a:lnTo>
                  <a:pt x="68" y="269"/>
                </a:lnTo>
                <a:lnTo>
                  <a:pt x="0" y="261"/>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49" name="Freeform 214"/>
          <p:cNvSpPr>
            <a:spLocks noChangeAspect="1"/>
          </p:cNvSpPr>
          <p:nvPr/>
        </p:nvSpPr>
        <p:spPr bwMode="gray">
          <a:xfrm>
            <a:off x="3976693" y="3503613"/>
            <a:ext cx="65087" cy="39687"/>
          </a:xfrm>
          <a:custGeom>
            <a:avLst/>
            <a:gdLst>
              <a:gd name="T0" fmla="*/ 0 w 104"/>
              <a:gd name="T1" fmla="*/ 2147483647 h 62"/>
              <a:gd name="T2" fmla="*/ 2147483647 w 104"/>
              <a:gd name="T3" fmla="*/ 2147483647 h 62"/>
              <a:gd name="T4" fmla="*/ 2147483647 w 104"/>
              <a:gd name="T5" fmla="*/ 2147483647 h 62"/>
              <a:gd name="T6" fmla="*/ 2147483647 w 104"/>
              <a:gd name="T7" fmla="*/ 2147483647 h 62"/>
              <a:gd name="T8" fmla="*/ 2147483647 w 104"/>
              <a:gd name="T9" fmla="*/ 2147483647 h 62"/>
              <a:gd name="T10" fmla="*/ 2147483647 w 104"/>
              <a:gd name="T11" fmla="*/ 2147483647 h 62"/>
              <a:gd name="T12" fmla="*/ 2147483647 w 104"/>
              <a:gd name="T13" fmla="*/ 0 h 62"/>
              <a:gd name="T14" fmla="*/ 0 w 104"/>
              <a:gd name="T15" fmla="*/ 2147483647 h 62"/>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62"/>
              <a:gd name="T26" fmla="*/ 104 w 104"/>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62">
                <a:moveTo>
                  <a:pt x="0" y="8"/>
                </a:moveTo>
                <a:lnTo>
                  <a:pt x="29" y="35"/>
                </a:lnTo>
                <a:lnTo>
                  <a:pt x="64" y="26"/>
                </a:lnTo>
                <a:lnTo>
                  <a:pt x="44" y="35"/>
                </a:lnTo>
                <a:lnTo>
                  <a:pt x="60" y="62"/>
                </a:lnTo>
                <a:lnTo>
                  <a:pt x="103" y="35"/>
                </a:lnTo>
                <a:lnTo>
                  <a:pt x="104" y="0"/>
                </a:lnTo>
                <a:lnTo>
                  <a:pt x="0" y="8"/>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50" name="Freeform 215"/>
          <p:cNvSpPr>
            <a:spLocks noChangeAspect="1"/>
          </p:cNvSpPr>
          <p:nvPr/>
        </p:nvSpPr>
        <p:spPr bwMode="gray">
          <a:xfrm>
            <a:off x="5402263" y="3186115"/>
            <a:ext cx="14287" cy="36512"/>
          </a:xfrm>
          <a:custGeom>
            <a:avLst/>
            <a:gdLst>
              <a:gd name="T0" fmla="*/ 0 w 19"/>
              <a:gd name="T1" fmla="*/ 2147483647 h 56"/>
              <a:gd name="T2" fmla="*/ 2147483647 w 19"/>
              <a:gd name="T3" fmla="*/ 2147483647 h 56"/>
              <a:gd name="T4" fmla="*/ 2147483647 w 19"/>
              <a:gd name="T5" fmla="*/ 2147483647 h 56"/>
              <a:gd name="T6" fmla="*/ 2147483647 w 19"/>
              <a:gd name="T7" fmla="*/ 0 h 56"/>
              <a:gd name="T8" fmla="*/ 0 w 19"/>
              <a:gd name="T9" fmla="*/ 2147483647 h 56"/>
              <a:gd name="T10" fmla="*/ 0 60000 65536"/>
              <a:gd name="T11" fmla="*/ 0 60000 65536"/>
              <a:gd name="T12" fmla="*/ 0 60000 65536"/>
              <a:gd name="T13" fmla="*/ 0 60000 65536"/>
              <a:gd name="T14" fmla="*/ 0 60000 65536"/>
              <a:gd name="T15" fmla="*/ 0 w 19"/>
              <a:gd name="T16" fmla="*/ 0 h 56"/>
              <a:gd name="T17" fmla="*/ 19 w 19"/>
              <a:gd name="T18" fmla="*/ 56 h 56"/>
            </a:gdLst>
            <a:ahLst/>
            <a:cxnLst>
              <a:cxn ang="T10">
                <a:pos x="T0" y="T1"/>
              </a:cxn>
              <a:cxn ang="T11">
                <a:pos x="T2" y="T3"/>
              </a:cxn>
              <a:cxn ang="T12">
                <a:pos x="T4" y="T5"/>
              </a:cxn>
              <a:cxn ang="T13">
                <a:pos x="T6" y="T7"/>
              </a:cxn>
              <a:cxn ang="T14">
                <a:pos x="T8" y="T9"/>
              </a:cxn>
            </a:cxnLst>
            <a:rect l="T15" t="T16" r="T17" b="T18"/>
            <a:pathLst>
              <a:path w="19" h="56">
                <a:moveTo>
                  <a:pt x="0" y="47"/>
                </a:moveTo>
                <a:lnTo>
                  <a:pt x="9" y="56"/>
                </a:lnTo>
                <a:lnTo>
                  <a:pt x="19" y="54"/>
                </a:lnTo>
                <a:lnTo>
                  <a:pt x="11" y="0"/>
                </a:lnTo>
                <a:lnTo>
                  <a:pt x="0" y="47"/>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51" name="Freeform 216"/>
          <p:cNvSpPr>
            <a:spLocks noChangeAspect="1"/>
          </p:cNvSpPr>
          <p:nvPr/>
        </p:nvSpPr>
        <p:spPr bwMode="gray">
          <a:xfrm>
            <a:off x="4945063" y="3817938"/>
            <a:ext cx="36512" cy="38100"/>
          </a:xfrm>
          <a:custGeom>
            <a:avLst/>
            <a:gdLst>
              <a:gd name="T0" fmla="*/ 0 w 58"/>
              <a:gd name="T1" fmla="*/ 2147483647 h 56"/>
              <a:gd name="T2" fmla="*/ 2147483647 w 58"/>
              <a:gd name="T3" fmla="*/ 2147483647 h 56"/>
              <a:gd name="T4" fmla="*/ 2147483647 w 58"/>
              <a:gd name="T5" fmla="*/ 0 h 56"/>
              <a:gd name="T6" fmla="*/ 2147483647 w 58"/>
              <a:gd name="T7" fmla="*/ 2147483647 h 56"/>
              <a:gd name="T8" fmla="*/ 0 w 58"/>
              <a:gd name="T9" fmla="*/ 2147483647 h 56"/>
              <a:gd name="T10" fmla="*/ 0 60000 65536"/>
              <a:gd name="T11" fmla="*/ 0 60000 65536"/>
              <a:gd name="T12" fmla="*/ 0 60000 65536"/>
              <a:gd name="T13" fmla="*/ 0 60000 65536"/>
              <a:gd name="T14" fmla="*/ 0 60000 65536"/>
              <a:gd name="T15" fmla="*/ 0 w 58"/>
              <a:gd name="T16" fmla="*/ 0 h 56"/>
              <a:gd name="T17" fmla="*/ 58 w 58"/>
              <a:gd name="T18" fmla="*/ 56 h 56"/>
            </a:gdLst>
            <a:ahLst/>
            <a:cxnLst>
              <a:cxn ang="T10">
                <a:pos x="T0" y="T1"/>
              </a:cxn>
              <a:cxn ang="T11">
                <a:pos x="T2" y="T3"/>
              </a:cxn>
              <a:cxn ang="T12">
                <a:pos x="T4" y="T5"/>
              </a:cxn>
              <a:cxn ang="T13">
                <a:pos x="T6" y="T7"/>
              </a:cxn>
              <a:cxn ang="T14">
                <a:pos x="T8" y="T9"/>
              </a:cxn>
            </a:cxnLst>
            <a:rect l="T15" t="T16" r="T17" b="T18"/>
            <a:pathLst>
              <a:path w="58" h="56">
                <a:moveTo>
                  <a:pt x="0" y="56"/>
                </a:moveTo>
                <a:lnTo>
                  <a:pt x="23" y="10"/>
                </a:lnTo>
                <a:lnTo>
                  <a:pt x="50" y="0"/>
                </a:lnTo>
                <a:lnTo>
                  <a:pt x="58" y="46"/>
                </a:lnTo>
                <a:lnTo>
                  <a:pt x="0" y="56"/>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52" name="Freeform 217"/>
          <p:cNvSpPr>
            <a:spLocks noChangeAspect="1"/>
          </p:cNvSpPr>
          <p:nvPr/>
        </p:nvSpPr>
        <p:spPr bwMode="gray">
          <a:xfrm>
            <a:off x="3957638" y="3411543"/>
            <a:ext cx="133350" cy="96837"/>
          </a:xfrm>
          <a:custGeom>
            <a:avLst/>
            <a:gdLst>
              <a:gd name="T0" fmla="*/ 0 w 215"/>
              <a:gd name="T1" fmla="*/ 2147483647 h 146"/>
              <a:gd name="T2" fmla="*/ 2147483647 w 215"/>
              <a:gd name="T3" fmla="*/ 2147483647 h 146"/>
              <a:gd name="T4" fmla="*/ 2147483647 w 215"/>
              <a:gd name="T5" fmla="*/ 2147483647 h 146"/>
              <a:gd name="T6" fmla="*/ 2147483647 w 215"/>
              <a:gd name="T7" fmla="*/ 2147483647 h 146"/>
              <a:gd name="T8" fmla="*/ 2147483647 w 215"/>
              <a:gd name="T9" fmla="*/ 2147483647 h 146"/>
              <a:gd name="T10" fmla="*/ 2147483647 w 215"/>
              <a:gd name="T11" fmla="*/ 2147483647 h 146"/>
              <a:gd name="T12" fmla="*/ 2147483647 w 215"/>
              <a:gd name="T13" fmla="*/ 2147483647 h 146"/>
              <a:gd name="T14" fmla="*/ 2147483647 w 215"/>
              <a:gd name="T15" fmla="*/ 2147483647 h 146"/>
              <a:gd name="T16" fmla="*/ 2147483647 w 215"/>
              <a:gd name="T17" fmla="*/ 0 h 146"/>
              <a:gd name="T18" fmla="*/ 2147483647 w 215"/>
              <a:gd name="T19" fmla="*/ 2147483647 h 146"/>
              <a:gd name="T20" fmla="*/ 0 w 215"/>
              <a:gd name="T21" fmla="*/ 2147483647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5"/>
              <a:gd name="T34" fmla="*/ 0 h 146"/>
              <a:gd name="T35" fmla="*/ 215 w 215"/>
              <a:gd name="T36" fmla="*/ 146 h 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5" h="146">
                <a:moveTo>
                  <a:pt x="0" y="64"/>
                </a:moveTo>
                <a:lnTo>
                  <a:pt x="32" y="105"/>
                </a:lnTo>
                <a:lnTo>
                  <a:pt x="131" y="113"/>
                </a:lnTo>
                <a:lnTo>
                  <a:pt x="28" y="126"/>
                </a:lnTo>
                <a:lnTo>
                  <a:pt x="28" y="146"/>
                </a:lnTo>
                <a:lnTo>
                  <a:pt x="132" y="138"/>
                </a:lnTo>
                <a:lnTo>
                  <a:pt x="215" y="146"/>
                </a:lnTo>
                <a:lnTo>
                  <a:pt x="190" y="64"/>
                </a:lnTo>
                <a:lnTo>
                  <a:pt x="110" y="0"/>
                </a:lnTo>
                <a:lnTo>
                  <a:pt x="32" y="19"/>
                </a:lnTo>
                <a:lnTo>
                  <a:pt x="0" y="64"/>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53" name="Freeform 218"/>
          <p:cNvSpPr>
            <a:spLocks noChangeAspect="1"/>
          </p:cNvSpPr>
          <p:nvPr/>
        </p:nvSpPr>
        <p:spPr bwMode="gray">
          <a:xfrm>
            <a:off x="4049713" y="3567115"/>
            <a:ext cx="68262" cy="71437"/>
          </a:xfrm>
          <a:custGeom>
            <a:avLst/>
            <a:gdLst>
              <a:gd name="T0" fmla="*/ 0 w 106"/>
              <a:gd name="T1" fmla="*/ 2147483647 h 104"/>
              <a:gd name="T2" fmla="*/ 2147483647 w 106"/>
              <a:gd name="T3" fmla="*/ 2147483647 h 104"/>
              <a:gd name="T4" fmla="*/ 2147483647 w 106"/>
              <a:gd name="T5" fmla="*/ 2147483647 h 104"/>
              <a:gd name="T6" fmla="*/ 2147483647 w 106"/>
              <a:gd name="T7" fmla="*/ 2147483647 h 104"/>
              <a:gd name="T8" fmla="*/ 2147483647 w 106"/>
              <a:gd name="T9" fmla="*/ 0 h 104"/>
              <a:gd name="T10" fmla="*/ 0 w 106"/>
              <a:gd name="T11" fmla="*/ 2147483647 h 104"/>
              <a:gd name="T12" fmla="*/ 0 60000 65536"/>
              <a:gd name="T13" fmla="*/ 0 60000 65536"/>
              <a:gd name="T14" fmla="*/ 0 60000 65536"/>
              <a:gd name="T15" fmla="*/ 0 60000 65536"/>
              <a:gd name="T16" fmla="*/ 0 60000 65536"/>
              <a:gd name="T17" fmla="*/ 0 60000 65536"/>
              <a:gd name="T18" fmla="*/ 0 w 106"/>
              <a:gd name="T19" fmla="*/ 0 h 104"/>
              <a:gd name="T20" fmla="*/ 106 w 106"/>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106" h="104">
                <a:moveTo>
                  <a:pt x="0" y="29"/>
                </a:moveTo>
                <a:lnTo>
                  <a:pt x="11" y="71"/>
                </a:lnTo>
                <a:lnTo>
                  <a:pt x="64" y="104"/>
                </a:lnTo>
                <a:lnTo>
                  <a:pt x="106" y="53"/>
                </a:lnTo>
                <a:lnTo>
                  <a:pt x="72" y="0"/>
                </a:lnTo>
                <a:lnTo>
                  <a:pt x="0" y="29"/>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54" name="Freeform 219"/>
          <p:cNvSpPr>
            <a:spLocks noChangeAspect="1"/>
          </p:cNvSpPr>
          <p:nvPr/>
        </p:nvSpPr>
        <p:spPr bwMode="gray">
          <a:xfrm>
            <a:off x="5199063" y="3521075"/>
            <a:ext cx="215900" cy="314325"/>
          </a:xfrm>
          <a:custGeom>
            <a:avLst/>
            <a:gdLst>
              <a:gd name="T0" fmla="*/ 0 w 355"/>
              <a:gd name="T1" fmla="*/ 2147483647 h 471"/>
              <a:gd name="T2" fmla="*/ 0 w 355"/>
              <a:gd name="T3" fmla="*/ 2147483647 h 471"/>
              <a:gd name="T4" fmla="*/ 2147483647 w 355"/>
              <a:gd name="T5" fmla="*/ 2147483647 h 471"/>
              <a:gd name="T6" fmla="*/ 2147483647 w 355"/>
              <a:gd name="T7" fmla="*/ 2147483647 h 471"/>
              <a:gd name="T8" fmla="*/ 2147483647 w 355"/>
              <a:gd name="T9" fmla="*/ 2147483647 h 471"/>
              <a:gd name="T10" fmla="*/ 2147483647 w 355"/>
              <a:gd name="T11" fmla="*/ 2147483647 h 471"/>
              <a:gd name="T12" fmla="*/ 2147483647 w 355"/>
              <a:gd name="T13" fmla="*/ 2147483647 h 471"/>
              <a:gd name="T14" fmla="*/ 2147483647 w 355"/>
              <a:gd name="T15" fmla="*/ 2147483647 h 471"/>
              <a:gd name="T16" fmla="*/ 2147483647 w 355"/>
              <a:gd name="T17" fmla="*/ 2147483647 h 471"/>
              <a:gd name="T18" fmla="*/ 2147483647 w 355"/>
              <a:gd name="T19" fmla="*/ 0 h 471"/>
              <a:gd name="T20" fmla="*/ 2147483647 w 355"/>
              <a:gd name="T21" fmla="*/ 2147483647 h 471"/>
              <a:gd name="T22" fmla="*/ 2147483647 w 355"/>
              <a:gd name="T23" fmla="*/ 2147483647 h 471"/>
              <a:gd name="T24" fmla="*/ 2147483647 w 355"/>
              <a:gd name="T25" fmla="*/ 2147483647 h 471"/>
              <a:gd name="T26" fmla="*/ 0 w 355"/>
              <a:gd name="T27" fmla="*/ 2147483647 h 4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5"/>
              <a:gd name="T43" fmla="*/ 0 h 471"/>
              <a:gd name="T44" fmla="*/ 355 w 355"/>
              <a:gd name="T45" fmla="*/ 471 h 4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5" h="471">
                <a:moveTo>
                  <a:pt x="0" y="443"/>
                </a:moveTo>
                <a:lnTo>
                  <a:pt x="0" y="316"/>
                </a:lnTo>
                <a:lnTo>
                  <a:pt x="28" y="278"/>
                </a:lnTo>
                <a:lnTo>
                  <a:pt x="137" y="240"/>
                </a:lnTo>
                <a:lnTo>
                  <a:pt x="243" y="135"/>
                </a:lnTo>
                <a:lnTo>
                  <a:pt x="106" y="101"/>
                </a:lnTo>
                <a:lnTo>
                  <a:pt x="64" y="38"/>
                </a:lnTo>
                <a:lnTo>
                  <a:pt x="78" y="17"/>
                </a:lnTo>
                <a:lnTo>
                  <a:pt x="133" y="55"/>
                </a:lnTo>
                <a:lnTo>
                  <a:pt x="339" y="0"/>
                </a:lnTo>
                <a:lnTo>
                  <a:pt x="355" y="55"/>
                </a:lnTo>
                <a:lnTo>
                  <a:pt x="230" y="275"/>
                </a:lnTo>
                <a:lnTo>
                  <a:pt x="17" y="471"/>
                </a:lnTo>
                <a:lnTo>
                  <a:pt x="0" y="443"/>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55" name="Freeform 220"/>
          <p:cNvSpPr>
            <a:spLocks noChangeAspect="1"/>
          </p:cNvSpPr>
          <p:nvPr/>
        </p:nvSpPr>
        <p:spPr bwMode="gray">
          <a:xfrm>
            <a:off x="4859338" y="4154493"/>
            <a:ext cx="168275" cy="166687"/>
          </a:xfrm>
          <a:custGeom>
            <a:avLst/>
            <a:gdLst>
              <a:gd name="T0" fmla="*/ 0 w 273"/>
              <a:gd name="T1" fmla="*/ 2147483647 h 251"/>
              <a:gd name="T2" fmla="*/ 2147483647 w 273"/>
              <a:gd name="T3" fmla="*/ 2147483647 h 251"/>
              <a:gd name="T4" fmla="*/ 2147483647 w 273"/>
              <a:gd name="T5" fmla="*/ 2147483647 h 251"/>
              <a:gd name="T6" fmla="*/ 2147483647 w 273"/>
              <a:gd name="T7" fmla="*/ 2147483647 h 251"/>
              <a:gd name="T8" fmla="*/ 2147483647 w 273"/>
              <a:gd name="T9" fmla="*/ 0 h 251"/>
              <a:gd name="T10" fmla="*/ 2147483647 w 273"/>
              <a:gd name="T11" fmla="*/ 2147483647 h 251"/>
              <a:gd name="T12" fmla="*/ 2147483647 w 273"/>
              <a:gd name="T13" fmla="*/ 2147483647 h 251"/>
              <a:gd name="T14" fmla="*/ 2147483647 w 273"/>
              <a:gd name="T15" fmla="*/ 2147483647 h 251"/>
              <a:gd name="T16" fmla="*/ 2147483647 w 273"/>
              <a:gd name="T17" fmla="*/ 2147483647 h 251"/>
              <a:gd name="T18" fmla="*/ 2147483647 w 273"/>
              <a:gd name="T19" fmla="*/ 2147483647 h 251"/>
              <a:gd name="T20" fmla="*/ 2147483647 w 273"/>
              <a:gd name="T21" fmla="*/ 2147483647 h 251"/>
              <a:gd name="T22" fmla="*/ 0 w 273"/>
              <a:gd name="T23" fmla="*/ 2147483647 h 2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251"/>
              <a:gd name="T38" fmla="*/ 273 w 273"/>
              <a:gd name="T39" fmla="*/ 251 h 2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251">
                <a:moveTo>
                  <a:pt x="0" y="77"/>
                </a:moveTo>
                <a:lnTo>
                  <a:pt x="61" y="79"/>
                </a:lnTo>
                <a:lnTo>
                  <a:pt x="122" y="33"/>
                </a:lnTo>
                <a:lnTo>
                  <a:pt x="126" y="14"/>
                </a:lnTo>
                <a:lnTo>
                  <a:pt x="179" y="0"/>
                </a:lnTo>
                <a:lnTo>
                  <a:pt x="264" y="27"/>
                </a:lnTo>
                <a:lnTo>
                  <a:pt x="273" y="63"/>
                </a:lnTo>
                <a:lnTo>
                  <a:pt x="268" y="155"/>
                </a:lnTo>
                <a:lnTo>
                  <a:pt x="223" y="251"/>
                </a:lnTo>
                <a:lnTo>
                  <a:pt x="144" y="234"/>
                </a:lnTo>
                <a:lnTo>
                  <a:pt x="97" y="211"/>
                </a:lnTo>
                <a:lnTo>
                  <a:pt x="0" y="77"/>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56" name="Freeform 221"/>
          <p:cNvSpPr>
            <a:spLocks noChangeAspect="1"/>
          </p:cNvSpPr>
          <p:nvPr/>
        </p:nvSpPr>
        <p:spPr bwMode="gray">
          <a:xfrm>
            <a:off x="4572000" y="4184655"/>
            <a:ext cx="287338" cy="295275"/>
          </a:xfrm>
          <a:custGeom>
            <a:avLst/>
            <a:gdLst>
              <a:gd name="T0" fmla="*/ 0 w 471"/>
              <a:gd name="T1" fmla="*/ 2147483647 h 442"/>
              <a:gd name="T2" fmla="*/ 2147483647 w 471"/>
              <a:gd name="T3" fmla="*/ 0 h 442"/>
              <a:gd name="T4" fmla="*/ 2147483647 w 471"/>
              <a:gd name="T5" fmla="*/ 2147483647 h 442"/>
              <a:gd name="T6" fmla="*/ 2147483647 w 471"/>
              <a:gd name="T7" fmla="*/ 2147483647 h 442"/>
              <a:gd name="T8" fmla="*/ 2147483647 w 471"/>
              <a:gd name="T9" fmla="*/ 2147483647 h 442"/>
              <a:gd name="T10" fmla="*/ 2147483647 w 471"/>
              <a:gd name="T11" fmla="*/ 2147483647 h 442"/>
              <a:gd name="T12" fmla="*/ 2147483647 w 471"/>
              <a:gd name="T13" fmla="*/ 2147483647 h 442"/>
              <a:gd name="T14" fmla="*/ 2147483647 w 471"/>
              <a:gd name="T15" fmla="*/ 2147483647 h 442"/>
              <a:gd name="T16" fmla="*/ 2147483647 w 471"/>
              <a:gd name="T17" fmla="*/ 2147483647 h 442"/>
              <a:gd name="T18" fmla="*/ 2147483647 w 471"/>
              <a:gd name="T19" fmla="*/ 2147483647 h 442"/>
              <a:gd name="T20" fmla="*/ 2147483647 w 471"/>
              <a:gd name="T21" fmla="*/ 2147483647 h 442"/>
              <a:gd name="T22" fmla="*/ 2147483647 w 471"/>
              <a:gd name="T23" fmla="*/ 2147483647 h 442"/>
              <a:gd name="T24" fmla="*/ 2147483647 w 471"/>
              <a:gd name="T25" fmla="*/ 2147483647 h 442"/>
              <a:gd name="T26" fmla="*/ 2147483647 w 471"/>
              <a:gd name="T27" fmla="*/ 2147483647 h 442"/>
              <a:gd name="T28" fmla="*/ 2147483647 w 471"/>
              <a:gd name="T29" fmla="*/ 2147483647 h 442"/>
              <a:gd name="T30" fmla="*/ 2147483647 w 471"/>
              <a:gd name="T31" fmla="*/ 2147483647 h 442"/>
              <a:gd name="T32" fmla="*/ 2147483647 w 471"/>
              <a:gd name="T33" fmla="*/ 2147483647 h 442"/>
              <a:gd name="T34" fmla="*/ 2147483647 w 471"/>
              <a:gd name="T35" fmla="*/ 2147483647 h 442"/>
              <a:gd name="T36" fmla="*/ 2147483647 w 471"/>
              <a:gd name="T37" fmla="*/ 2147483647 h 442"/>
              <a:gd name="T38" fmla="*/ 0 w 471"/>
              <a:gd name="T39" fmla="*/ 2147483647 h 4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1"/>
              <a:gd name="T61" fmla="*/ 0 h 442"/>
              <a:gd name="T62" fmla="*/ 471 w 471"/>
              <a:gd name="T63" fmla="*/ 442 h 4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1" h="442">
                <a:moveTo>
                  <a:pt x="0" y="14"/>
                </a:moveTo>
                <a:lnTo>
                  <a:pt x="58" y="0"/>
                </a:lnTo>
                <a:lnTo>
                  <a:pt x="340" y="41"/>
                </a:lnTo>
                <a:lnTo>
                  <a:pt x="405" y="23"/>
                </a:lnTo>
                <a:lnTo>
                  <a:pt x="471" y="31"/>
                </a:lnTo>
                <a:lnTo>
                  <a:pt x="413" y="63"/>
                </a:lnTo>
                <a:lnTo>
                  <a:pt x="391" y="41"/>
                </a:lnTo>
                <a:lnTo>
                  <a:pt x="325" y="56"/>
                </a:lnTo>
                <a:lnTo>
                  <a:pt x="325" y="181"/>
                </a:lnTo>
                <a:lnTo>
                  <a:pt x="289" y="182"/>
                </a:lnTo>
                <a:lnTo>
                  <a:pt x="289" y="279"/>
                </a:lnTo>
                <a:lnTo>
                  <a:pt x="289" y="420"/>
                </a:lnTo>
                <a:lnTo>
                  <a:pt x="259" y="442"/>
                </a:lnTo>
                <a:lnTo>
                  <a:pt x="215" y="442"/>
                </a:lnTo>
                <a:lnTo>
                  <a:pt x="191" y="412"/>
                </a:lnTo>
                <a:lnTo>
                  <a:pt x="170" y="428"/>
                </a:lnTo>
                <a:lnTo>
                  <a:pt x="125" y="379"/>
                </a:lnTo>
                <a:lnTo>
                  <a:pt x="100" y="225"/>
                </a:lnTo>
                <a:lnTo>
                  <a:pt x="100" y="206"/>
                </a:lnTo>
                <a:lnTo>
                  <a:pt x="0" y="14"/>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657" name="Freeform 222"/>
          <p:cNvSpPr>
            <a:spLocks noChangeAspect="1"/>
          </p:cNvSpPr>
          <p:nvPr/>
        </p:nvSpPr>
        <p:spPr bwMode="gray">
          <a:xfrm>
            <a:off x="3970338" y="3144841"/>
            <a:ext cx="177800" cy="160337"/>
          </a:xfrm>
          <a:custGeom>
            <a:avLst/>
            <a:gdLst>
              <a:gd name="T0" fmla="*/ 0 w 291"/>
              <a:gd name="T1" fmla="*/ 2147483647 h 242"/>
              <a:gd name="T2" fmla="*/ 2147483647 w 291"/>
              <a:gd name="T3" fmla="*/ 0 h 242"/>
              <a:gd name="T4" fmla="*/ 2147483647 w 291"/>
              <a:gd name="T5" fmla="*/ 2147483647 h 242"/>
              <a:gd name="T6" fmla="*/ 2147483647 w 291"/>
              <a:gd name="T7" fmla="*/ 2147483647 h 242"/>
              <a:gd name="T8" fmla="*/ 2147483647 w 291"/>
              <a:gd name="T9" fmla="*/ 2147483647 h 242"/>
              <a:gd name="T10" fmla="*/ 2147483647 w 291"/>
              <a:gd name="T11" fmla="*/ 2147483647 h 242"/>
              <a:gd name="T12" fmla="*/ 2147483647 w 291"/>
              <a:gd name="T13" fmla="*/ 2147483647 h 242"/>
              <a:gd name="T14" fmla="*/ 2147483647 w 291"/>
              <a:gd name="T15" fmla="*/ 2147483647 h 242"/>
              <a:gd name="T16" fmla="*/ 2147483647 w 291"/>
              <a:gd name="T17" fmla="*/ 2147483647 h 242"/>
              <a:gd name="T18" fmla="*/ 0 w 291"/>
              <a:gd name="T19" fmla="*/ 2147483647 h 2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1"/>
              <a:gd name="T31" fmla="*/ 0 h 242"/>
              <a:gd name="T32" fmla="*/ 291 w 291"/>
              <a:gd name="T33" fmla="*/ 242 h 2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1" h="242">
                <a:moveTo>
                  <a:pt x="0" y="242"/>
                </a:moveTo>
                <a:lnTo>
                  <a:pt x="137" y="0"/>
                </a:lnTo>
                <a:lnTo>
                  <a:pt x="288" y="4"/>
                </a:lnTo>
                <a:lnTo>
                  <a:pt x="291" y="17"/>
                </a:lnTo>
                <a:lnTo>
                  <a:pt x="288" y="62"/>
                </a:lnTo>
                <a:lnTo>
                  <a:pt x="177" y="60"/>
                </a:lnTo>
                <a:lnTo>
                  <a:pt x="175" y="154"/>
                </a:lnTo>
                <a:lnTo>
                  <a:pt x="136" y="171"/>
                </a:lnTo>
                <a:lnTo>
                  <a:pt x="138" y="228"/>
                </a:lnTo>
                <a:lnTo>
                  <a:pt x="0" y="242"/>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58" name="Freeform 223"/>
          <p:cNvSpPr>
            <a:spLocks noChangeAspect="1"/>
          </p:cNvSpPr>
          <p:nvPr/>
        </p:nvSpPr>
        <p:spPr bwMode="gray">
          <a:xfrm>
            <a:off x="4794250" y="3260725"/>
            <a:ext cx="350838" cy="452438"/>
          </a:xfrm>
          <a:custGeom>
            <a:avLst/>
            <a:gdLst>
              <a:gd name="T0" fmla="*/ 0 w 576"/>
              <a:gd name="T1" fmla="*/ 2147483647 h 684"/>
              <a:gd name="T2" fmla="*/ 2147483647 w 576"/>
              <a:gd name="T3" fmla="*/ 2147483647 h 684"/>
              <a:gd name="T4" fmla="*/ 2147483647 w 576"/>
              <a:gd name="T5" fmla="*/ 2147483647 h 684"/>
              <a:gd name="T6" fmla="*/ 2147483647 w 576"/>
              <a:gd name="T7" fmla="*/ 2147483647 h 684"/>
              <a:gd name="T8" fmla="*/ 2147483647 w 576"/>
              <a:gd name="T9" fmla="*/ 2147483647 h 684"/>
              <a:gd name="T10" fmla="*/ 2147483647 w 576"/>
              <a:gd name="T11" fmla="*/ 2147483647 h 684"/>
              <a:gd name="T12" fmla="*/ 2147483647 w 576"/>
              <a:gd name="T13" fmla="*/ 2147483647 h 684"/>
              <a:gd name="T14" fmla="*/ 2147483647 w 576"/>
              <a:gd name="T15" fmla="*/ 2147483647 h 684"/>
              <a:gd name="T16" fmla="*/ 2147483647 w 576"/>
              <a:gd name="T17" fmla="*/ 2147483647 h 684"/>
              <a:gd name="T18" fmla="*/ 2147483647 w 576"/>
              <a:gd name="T19" fmla="*/ 2147483647 h 684"/>
              <a:gd name="T20" fmla="*/ 2147483647 w 576"/>
              <a:gd name="T21" fmla="*/ 2147483647 h 684"/>
              <a:gd name="T22" fmla="*/ 2147483647 w 576"/>
              <a:gd name="T23" fmla="*/ 2147483647 h 684"/>
              <a:gd name="T24" fmla="*/ 2147483647 w 576"/>
              <a:gd name="T25" fmla="*/ 2147483647 h 684"/>
              <a:gd name="T26" fmla="*/ 2147483647 w 576"/>
              <a:gd name="T27" fmla="*/ 2147483647 h 684"/>
              <a:gd name="T28" fmla="*/ 2147483647 w 576"/>
              <a:gd name="T29" fmla="*/ 2147483647 h 684"/>
              <a:gd name="T30" fmla="*/ 2147483647 w 576"/>
              <a:gd name="T31" fmla="*/ 2147483647 h 684"/>
              <a:gd name="T32" fmla="*/ 2147483647 w 576"/>
              <a:gd name="T33" fmla="*/ 2147483647 h 684"/>
              <a:gd name="T34" fmla="*/ 2147483647 w 576"/>
              <a:gd name="T35" fmla="*/ 0 h 684"/>
              <a:gd name="T36" fmla="*/ 2147483647 w 576"/>
              <a:gd name="T37" fmla="*/ 2147483647 h 684"/>
              <a:gd name="T38" fmla="*/ 2147483647 w 576"/>
              <a:gd name="T39" fmla="*/ 2147483647 h 684"/>
              <a:gd name="T40" fmla="*/ 2147483647 w 576"/>
              <a:gd name="T41" fmla="*/ 2147483647 h 684"/>
              <a:gd name="T42" fmla="*/ 2147483647 w 576"/>
              <a:gd name="T43" fmla="*/ 2147483647 h 684"/>
              <a:gd name="T44" fmla="*/ 2147483647 w 576"/>
              <a:gd name="T45" fmla="*/ 2147483647 h 684"/>
              <a:gd name="T46" fmla="*/ 2147483647 w 576"/>
              <a:gd name="T47" fmla="*/ 2147483647 h 684"/>
              <a:gd name="T48" fmla="*/ 2147483647 w 576"/>
              <a:gd name="T49" fmla="*/ 2147483647 h 684"/>
              <a:gd name="T50" fmla="*/ 0 w 576"/>
              <a:gd name="T51" fmla="*/ 2147483647 h 6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76"/>
              <a:gd name="T79" fmla="*/ 0 h 684"/>
              <a:gd name="T80" fmla="*/ 576 w 576"/>
              <a:gd name="T81" fmla="*/ 684 h 6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76" h="684">
                <a:moveTo>
                  <a:pt x="0" y="361"/>
                </a:moveTo>
                <a:lnTo>
                  <a:pt x="27" y="429"/>
                </a:lnTo>
                <a:lnTo>
                  <a:pt x="52" y="504"/>
                </a:lnTo>
                <a:lnTo>
                  <a:pt x="111" y="531"/>
                </a:lnTo>
                <a:lnTo>
                  <a:pt x="196" y="632"/>
                </a:lnTo>
                <a:lnTo>
                  <a:pt x="311" y="684"/>
                </a:lnTo>
                <a:lnTo>
                  <a:pt x="418" y="671"/>
                </a:lnTo>
                <a:lnTo>
                  <a:pt x="483" y="651"/>
                </a:lnTo>
                <a:lnTo>
                  <a:pt x="444" y="579"/>
                </a:lnTo>
                <a:lnTo>
                  <a:pt x="383" y="537"/>
                </a:lnTo>
                <a:lnTo>
                  <a:pt x="423" y="510"/>
                </a:lnTo>
                <a:lnTo>
                  <a:pt x="427" y="446"/>
                </a:lnTo>
                <a:lnTo>
                  <a:pt x="495" y="362"/>
                </a:lnTo>
                <a:lnTo>
                  <a:pt x="522" y="214"/>
                </a:lnTo>
                <a:lnTo>
                  <a:pt x="576" y="181"/>
                </a:lnTo>
                <a:lnTo>
                  <a:pt x="534" y="149"/>
                </a:lnTo>
                <a:lnTo>
                  <a:pt x="518" y="39"/>
                </a:lnTo>
                <a:lnTo>
                  <a:pt x="473" y="0"/>
                </a:lnTo>
                <a:lnTo>
                  <a:pt x="418" y="47"/>
                </a:lnTo>
                <a:lnTo>
                  <a:pt x="105" y="38"/>
                </a:lnTo>
                <a:lnTo>
                  <a:pt x="105" y="108"/>
                </a:lnTo>
                <a:lnTo>
                  <a:pt x="74" y="110"/>
                </a:lnTo>
                <a:lnTo>
                  <a:pt x="74" y="130"/>
                </a:lnTo>
                <a:lnTo>
                  <a:pt x="72" y="261"/>
                </a:lnTo>
                <a:lnTo>
                  <a:pt x="37" y="268"/>
                </a:lnTo>
                <a:lnTo>
                  <a:pt x="0" y="361"/>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59" name="Freeform 224"/>
          <p:cNvSpPr>
            <a:spLocks noChangeAspect="1"/>
          </p:cNvSpPr>
          <p:nvPr/>
        </p:nvSpPr>
        <p:spPr bwMode="gray">
          <a:xfrm>
            <a:off x="4981576" y="4395789"/>
            <a:ext cx="26988" cy="38100"/>
          </a:xfrm>
          <a:custGeom>
            <a:avLst/>
            <a:gdLst>
              <a:gd name="T0" fmla="*/ 0 w 42"/>
              <a:gd name="T1" fmla="*/ 2147483647 h 55"/>
              <a:gd name="T2" fmla="*/ 2147483647 w 42"/>
              <a:gd name="T3" fmla="*/ 2147483647 h 55"/>
              <a:gd name="T4" fmla="*/ 2147483647 w 42"/>
              <a:gd name="T5" fmla="*/ 2147483647 h 55"/>
              <a:gd name="T6" fmla="*/ 2147483647 w 42"/>
              <a:gd name="T7" fmla="*/ 0 h 55"/>
              <a:gd name="T8" fmla="*/ 0 w 42"/>
              <a:gd name="T9" fmla="*/ 2147483647 h 55"/>
              <a:gd name="T10" fmla="*/ 0 60000 65536"/>
              <a:gd name="T11" fmla="*/ 0 60000 65536"/>
              <a:gd name="T12" fmla="*/ 0 60000 65536"/>
              <a:gd name="T13" fmla="*/ 0 60000 65536"/>
              <a:gd name="T14" fmla="*/ 0 60000 65536"/>
              <a:gd name="T15" fmla="*/ 0 w 42"/>
              <a:gd name="T16" fmla="*/ 0 h 55"/>
              <a:gd name="T17" fmla="*/ 42 w 42"/>
              <a:gd name="T18" fmla="*/ 55 h 55"/>
            </a:gdLst>
            <a:ahLst/>
            <a:cxnLst>
              <a:cxn ang="T10">
                <a:pos x="T0" y="T1"/>
              </a:cxn>
              <a:cxn ang="T11">
                <a:pos x="T2" y="T3"/>
              </a:cxn>
              <a:cxn ang="T12">
                <a:pos x="T4" y="T5"/>
              </a:cxn>
              <a:cxn ang="T13">
                <a:pos x="T6" y="T7"/>
              </a:cxn>
              <a:cxn ang="T14">
                <a:pos x="T8" y="T9"/>
              </a:cxn>
            </a:cxnLst>
            <a:rect l="T15" t="T16" r="T17" b="T18"/>
            <a:pathLst>
              <a:path w="42" h="55">
                <a:moveTo>
                  <a:pt x="0" y="31"/>
                </a:moveTo>
                <a:lnTo>
                  <a:pt x="23" y="55"/>
                </a:lnTo>
                <a:lnTo>
                  <a:pt x="42" y="35"/>
                </a:lnTo>
                <a:lnTo>
                  <a:pt x="38" y="0"/>
                </a:lnTo>
                <a:lnTo>
                  <a:pt x="0" y="31"/>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60" name="Freeform 225"/>
          <p:cNvSpPr>
            <a:spLocks noChangeAspect="1"/>
          </p:cNvSpPr>
          <p:nvPr/>
        </p:nvSpPr>
        <p:spPr bwMode="gray">
          <a:xfrm>
            <a:off x="4959354" y="3813175"/>
            <a:ext cx="227013" cy="247650"/>
          </a:xfrm>
          <a:custGeom>
            <a:avLst/>
            <a:gdLst>
              <a:gd name="T0" fmla="*/ 0 w 374"/>
              <a:gd name="T1" fmla="*/ 2147483647 h 371"/>
              <a:gd name="T2" fmla="*/ 2147483647 w 374"/>
              <a:gd name="T3" fmla="*/ 2147483647 h 371"/>
              <a:gd name="T4" fmla="*/ 2147483647 w 374"/>
              <a:gd name="T5" fmla="*/ 2147483647 h 371"/>
              <a:gd name="T6" fmla="*/ 2147483647 w 374"/>
              <a:gd name="T7" fmla="*/ 2147483647 h 371"/>
              <a:gd name="T8" fmla="*/ 2147483647 w 374"/>
              <a:gd name="T9" fmla="*/ 2147483647 h 371"/>
              <a:gd name="T10" fmla="*/ 2147483647 w 374"/>
              <a:gd name="T11" fmla="*/ 2147483647 h 371"/>
              <a:gd name="T12" fmla="*/ 2147483647 w 374"/>
              <a:gd name="T13" fmla="*/ 2147483647 h 371"/>
              <a:gd name="T14" fmla="*/ 2147483647 w 374"/>
              <a:gd name="T15" fmla="*/ 2147483647 h 371"/>
              <a:gd name="T16" fmla="*/ 2147483647 w 374"/>
              <a:gd name="T17" fmla="*/ 2147483647 h 371"/>
              <a:gd name="T18" fmla="*/ 2147483647 w 374"/>
              <a:gd name="T19" fmla="*/ 2147483647 h 371"/>
              <a:gd name="T20" fmla="*/ 2147483647 w 374"/>
              <a:gd name="T21" fmla="*/ 0 h 371"/>
              <a:gd name="T22" fmla="*/ 2147483647 w 374"/>
              <a:gd name="T23" fmla="*/ 2147483647 h 371"/>
              <a:gd name="T24" fmla="*/ 2147483647 w 374"/>
              <a:gd name="T25" fmla="*/ 2147483647 h 371"/>
              <a:gd name="T26" fmla="*/ 2147483647 w 374"/>
              <a:gd name="T27" fmla="*/ 2147483647 h 371"/>
              <a:gd name="T28" fmla="*/ 2147483647 w 374"/>
              <a:gd name="T29" fmla="*/ 0 h 371"/>
              <a:gd name="T30" fmla="*/ 2147483647 w 374"/>
              <a:gd name="T31" fmla="*/ 2147483647 h 371"/>
              <a:gd name="T32" fmla="*/ 2147483647 w 374"/>
              <a:gd name="T33" fmla="*/ 2147483647 h 371"/>
              <a:gd name="T34" fmla="*/ 2147483647 w 374"/>
              <a:gd name="T35" fmla="*/ 2147483647 h 371"/>
              <a:gd name="T36" fmla="*/ 0 w 374"/>
              <a:gd name="T37" fmla="*/ 2147483647 h 3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4"/>
              <a:gd name="T58" fmla="*/ 0 h 371"/>
              <a:gd name="T59" fmla="*/ 374 w 374"/>
              <a:gd name="T60" fmla="*/ 371 h 3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4" h="371">
                <a:moveTo>
                  <a:pt x="0" y="118"/>
                </a:moveTo>
                <a:lnTo>
                  <a:pt x="3" y="189"/>
                </a:lnTo>
                <a:lnTo>
                  <a:pt x="48" y="262"/>
                </a:lnTo>
                <a:lnTo>
                  <a:pt x="113" y="293"/>
                </a:lnTo>
                <a:lnTo>
                  <a:pt x="147" y="300"/>
                </a:lnTo>
                <a:lnTo>
                  <a:pt x="184" y="371"/>
                </a:lnTo>
                <a:lnTo>
                  <a:pt x="323" y="362"/>
                </a:lnTo>
                <a:lnTo>
                  <a:pt x="374" y="331"/>
                </a:lnTo>
                <a:lnTo>
                  <a:pt x="322" y="185"/>
                </a:lnTo>
                <a:lnTo>
                  <a:pt x="335" y="129"/>
                </a:lnTo>
                <a:lnTo>
                  <a:pt x="157" y="0"/>
                </a:lnTo>
                <a:lnTo>
                  <a:pt x="110" y="64"/>
                </a:lnTo>
                <a:lnTo>
                  <a:pt x="89" y="47"/>
                </a:lnTo>
                <a:lnTo>
                  <a:pt x="76" y="62"/>
                </a:lnTo>
                <a:lnTo>
                  <a:pt x="74" y="0"/>
                </a:lnTo>
                <a:lnTo>
                  <a:pt x="28" y="3"/>
                </a:lnTo>
                <a:lnTo>
                  <a:pt x="36" y="49"/>
                </a:lnTo>
                <a:lnTo>
                  <a:pt x="38" y="78"/>
                </a:lnTo>
                <a:lnTo>
                  <a:pt x="0" y="118"/>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661" name="Freeform 226"/>
          <p:cNvSpPr>
            <a:spLocks noChangeAspect="1"/>
          </p:cNvSpPr>
          <p:nvPr/>
        </p:nvSpPr>
        <p:spPr bwMode="gray">
          <a:xfrm>
            <a:off x="4325938" y="3535363"/>
            <a:ext cx="42862" cy="120650"/>
          </a:xfrm>
          <a:custGeom>
            <a:avLst/>
            <a:gdLst>
              <a:gd name="T0" fmla="*/ 0 w 74"/>
              <a:gd name="T1" fmla="*/ 0 h 177"/>
              <a:gd name="T2" fmla="*/ 2147483647 w 74"/>
              <a:gd name="T3" fmla="*/ 2147483647 h 177"/>
              <a:gd name="T4" fmla="*/ 2147483647 w 74"/>
              <a:gd name="T5" fmla="*/ 2147483647 h 177"/>
              <a:gd name="T6" fmla="*/ 2147483647 w 74"/>
              <a:gd name="T7" fmla="*/ 2147483647 h 177"/>
              <a:gd name="T8" fmla="*/ 0 w 74"/>
              <a:gd name="T9" fmla="*/ 0 h 177"/>
              <a:gd name="T10" fmla="*/ 0 60000 65536"/>
              <a:gd name="T11" fmla="*/ 0 60000 65536"/>
              <a:gd name="T12" fmla="*/ 0 60000 65536"/>
              <a:gd name="T13" fmla="*/ 0 60000 65536"/>
              <a:gd name="T14" fmla="*/ 0 60000 65536"/>
              <a:gd name="T15" fmla="*/ 0 w 74"/>
              <a:gd name="T16" fmla="*/ 0 h 177"/>
              <a:gd name="T17" fmla="*/ 74 w 74"/>
              <a:gd name="T18" fmla="*/ 177 h 177"/>
            </a:gdLst>
            <a:ahLst/>
            <a:cxnLst>
              <a:cxn ang="T10">
                <a:pos x="T0" y="T1"/>
              </a:cxn>
              <a:cxn ang="T11">
                <a:pos x="T2" y="T3"/>
              </a:cxn>
              <a:cxn ang="T12">
                <a:pos x="T4" y="T5"/>
              </a:cxn>
              <a:cxn ang="T13">
                <a:pos x="T6" y="T7"/>
              </a:cxn>
              <a:cxn ang="T14">
                <a:pos x="T8" y="T9"/>
              </a:cxn>
            </a:cxnLst>
            <a:rect l="T15" t="T16" r="T17" b="T18"/>
            <a:pathLst>
              <a:path w="74" h="177">
                <a:moveTo>
                  <a:pt x="0" y="0"/>
                </a:moveTo>
                <a:lnTo>
                  <a:pt x="38" y="9"/>
                </a:lnTo>
                <a:lnTo>
                  <a:pt x="74" y="171"/>
                </a:lnTo>
                <a:lnTo>
                  <a:pt x="49" y="177"/>
                </a:lnTo>
                <a:lnTo>
                  <a:pt x="0" y="0"/>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62" name="Freeform 227"/>
          <p:cNvSpPr>
            <a:spLocks noChangeAspect="1"/>
          </p:cNvSpPr>
          <p:nvPr/>
        </p:nvSpPr>
        <p:spPr bwMode="gray">
          <a:xfrm>
            <a:off x="4959350" y="3703640"/>
            <a:ext cx="114300" cy="120650"/>
          </a:xfrm>
          <a:custGeom>
            <a:avLst/>
            <a:gdLst>
              <a:gd name="T0" fmla="*/ 0 w 185"/>
              <a:gd name="T1" fmla="*/ 2147483647 h 183"/>
              <a:gd name="T2" fmla="*/ 2147483647 w 185"/>
              <a:gd name="T3" fmla="*/ 2147483647 h 183"/>
              <a:gd name="T4" fmla="*/ 2147483647 w 185"/>
              <a:gd name="T5" fmla="*/ 2147483647 h 183"/>
              <a:gd name="T6" fmla="*/ 2147483647 w 185"/>
              <a:gd name="T7" fmla="*/ 2147483647 h 183"/>
              <a:gd name="T8" fmla="*/ 2147483647 w 185"/>
              <a:gd name="T9" fmla="*/ 2147483647 h 183"/>
              <a:gd name="T10" fmla="*/ 2147483647 w 185"/>
              <a:gd name="T11" fmla="*/ 2147483647 h 183"/>
              <a:gd name="T12" fmla="*/ 2147483647 w 185"/>
              <a:gd name="T13" fmla="*/ 0 h 183"/>
              <a:gd name="T14" fmla="*/ 2147483647 w 185"/>
              <a:gd name="T15" fmla="*/ 2147483647 h 183"/>
              <a:gd name="T16" fmla="*/ 2147483647 w 185"/>
              <a:gd name="T17" fmla="*/ 2147483647 h 183"/>
              <a:gd name="T18" fmla="*/ 2147483647 w 185"/>
              <a:gd name="T19" fmla="*/ 2147483647 h 183"/>
              <a:gd name="T20" fmla="*/ 0 w 185"/>
              <a:gd name="T21" fmla="*/ 2147483647 h 1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5"/>
              <a:gd name="T34" fmla="*/ 0 h 183"/>
              <a:gd name="T35" fmla="*/ 185 w 185"/>
              <a:gd name="T36" fmla="*/ 183 h 1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5" h="183">
                <a:moveTo>
                  <a:pt x="0" y="183"/>
                </a:moveTo>
                <a:lnTo>
                  <a:pt x="27" y="173"/>
                </a:lnTo>
                <a:lnTo>
                  <a:pt x="73" y="170"/>
                </a:lnTo>
                <a:lnTo>
                  <a:pt x="75" y="145"/>
                </a:lnTo>
                <a:lnTo>
                  <a:pt x="147" y="130"/>
                </a:lnTo>
                <a:lnTo>
                  <a:pt x="185" y="68"/>
                </a:lnTo>
                <a:lnTo>
                  <a:pt x="147" y="0"/>
                </a:lnTo>
                <a:lnTo>
                  <a:pt x="40" y="13"/>
                </a:lnTo>
                <a:lnTo>
                  <a:pt x="53" y="63"/>
                </a:lnTo>
                <a:lnTo>
                  <a:pt x="30" y="96"/>
                </a:lnTo>
                <a:lnTo>
                  <a:pt x="0" y="183"/>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63" name="Freeform 228"/>
          <p:cNvSpPr>
            <a:spLocks noChangeAspect="1"/>
          </p:cNvSpPr>
          <p:nvPr/>
        </p:nvSpPr>
        <p:spPr bwMode="gray">
          <a:xfrm>
            <a:off x="4846639" y="3048000"/>
            <a:ext cx="236537" cy="239713"/>
          </a:xfrm>
          <a:custGeom>
            <a:avLst/>
            <a:gdLst>
              <a:gd name="T0" fmla="*/ 0 w 389"/>
              <a:gd name="T1" fmla="*/ 2147483647 h 365"/>
              <a:gd name="T2" fmla="*/ 2147483647 w 389"/>
              <a:gd name="T3" fmla="*/ 2147483647 h 365"/>
              <a:gd name="T4" fmla="*/ 2147483647 w 389"/>
              <a:gd name="T5" fmla="*/ 2147483647 h 365"/>
              <a:gd name="T6" fmla="*/ 2147483647 w 389"/>
              <a:gd name="T7" fmla="*/ 2147483647 h 365"/>
              <a:gd name="T8" fmla="*/ 2147483647 w 389"/>
              <a:gd name="T9" fmla="*/ 2147483647 h 365"/>
              <a:gd name="T10" fmla="*/ 2147483647 w 389"/>
              <a:gd name="T11" fmla="*/ 2147483647 h 365"/>
              <a:gd name="T12" fmla="*/ 2147483647 w 389"/>
              <a:gd name="T13" fmla="*/ 2147483647 h 365"/>
              <a:gd name="T14" fmla="*/ 2147483647 w 389"/>
              <a:gd name="T15" fmla="*/ 2147483647 h 365"/>
              <a:gd name="T16" fmla="*/ 2147483647 w 389"/>
              <a:gd name="T17" fmla="*/ 2147483647 h 365"/>
              <a:gd name="T18" fmla="*/ 2147483647 w 389"/>
              <a:gd name="T19" fmla="*/ 2147483647 h 365"/>
              <a:gd name="T20" fmla="*/ 2147483647 w 389"/>
              <a:gd name="T21" fmla="*/ 2147483647 h 365"/>
              <a:gd name="T22" fmla="*/ 2147483647 w 389"/>
              <a:gd name="T23" fmla="*/ 2147483647 h 365"/>
              <a:gd name="T24" fmla="*/ 2147483647 w 389"/>
              <a:gd name="T25" fmla="*/ 2147483647 h 365"/>
              <a:gd name="T26" fmla="*/ 2147483647 w 389"/>
              <a:gd name="T27" fmla="*/ 0 h 365"/>
              <a:gd name="T28" fmla="*/ 0 w 389"/>
              <a:gd name="T29" fmla="*/ 2147483647 h 3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9"/>
              <a:gd name="T46" fmla="*/ 0 h 365"/>
              <a:gd name="T47" fmla="*/ 389 w 389"/>
              <a:gd name="T48" fmla="*/ 365 h 3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9" h="365">
                <a:moveTo>
                  <a:pt x="0" y="60"/>
                </a:moveTo>
                <a:lnTo>
                  <a:pt x="16" y="356"/>
                </a:lnTo>
                <a:lnTo>
                  <a:pt x="329" y="365"/>
                </a:lnTo>
                <a:lnTo>
                  <a:pt x="384" y="318"/>
                </a:lnTo>
                <a:lnTo>
                  <a:pt x="389" y="286"/>
                </a:lnTo>
                <a:lnTo>
                  <a:pt x="272" y="77"/>
                </a:lnTo>
                <a:lnTo>
                  <a:pt x="329" y="144"/>
                </a:lnTo>
                <a:lnTo>
                  <a:pt x="359" y="87"/>
                </a:lnTo>
                <a:lnTo>
                  <a:pt x="329" y="14"/>
                </a:lnTo>
                <a:lnTo>
                  <a:pt x="257" y="25"/>
                </a:lnTo>
                <a:lnTo>
                  <a:pt x="255" y="5"/>
                </a:lnTo>
                <a:lnTo>
                  <a:pt x="217" y="5"/>
                </a:lnTo>
                <a:lnTo>
                  <a:pt x="152" y="32"/>
                </a:lnTo>
                <a:lnTo>
                  <a:pt x="16" y="0"/>
                </a:lnTo>
                <a:lnTo>
                  <a:pt x="0" y="60"/>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664" name="Freeform 229"/>
          <p:cNvSpPr>
            <a:spLocks noChangeAspect="1"/>
          </p:cNvSpPr>
          <p:nvPr/>
        </p:nvSpPr>
        <p:spPr bwMode="gray">
          <a:xfrm>
            <a:off x="4221163" y="3451226"/>
            <a:ext cx="158750" cy="125413"/>
          </a:xfrm>
          <a:custGeom>
            <a:avLst/>
            <a:gdLst>
              <a:gd name="T0" fmla="*/ 0 w 262"/>
              <a:gd name="T1" fmla="*/ 2147483647 h 190"/>
              <a:gd name="T2" fmla="*/ 2147483647 w 262"/>
              <a:gd name="T3" fmla="*/ 2147483647 h 190"/>
              <a:gd name="T4" fmla="*/ 2147483647 w 262"/>
              <a:gd name="T5" fmla="*/ 2147483647 h 190"/>
              <a:gd name="T6" fmla="*/ 2147483647 w 262"/>
              <a:gd name="T7" fmla="*/ 2147483647 h 190"/>
              <a:gd name="T8" fmla="*/ 2147483647 w 262"/>
              <a:gd name="T9" fmla="*/ 2147483647 h 190"/>
              <a:gd name="T10" fmla="*/ 2147483647 w 262"/>
              <a:gd name="T11" fmla="*/ 2147483647 h 190"/>
              <a:gd name="T12" fmla="*/ 2147483647 w 262"/>
              <a:gd name="T13" fmla="*/ 2147483647 h 190"/>
              <a:gd name="T14" fmla="*/ 2147483647 w 262"/>
              <a:gd name="T15" fmla="*/ 2147483647 h 190"/>
              <a:gd name="T16" fmla="*/ 2147483647 w 262"/>
              <a:gd name="T17" fmla="*/ 0 h 190"/>
              <a:gd name="T18" fmla="*/ 2147483647 w 262"/>
              <a:gd name="T19" fmla="*/ 2147483647 h 190"/>
              <a:gd name="T20" fmla="*/ 0 w 262"/>
              <a:gd name="T21" fmla="*/ 2147483647 h 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2"/>
              <a:gd name="T34" fmla="*/ 0 h 190"/>
              <a:gd name="T35" fmla="*/ 262 w 262"/>
              <a:gd name="T36" fmla="*/ 190 h 1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2" h="190">
                <a:moveTo>
                  <a:pt x="0" y="162"/>
                </a:moveTo>
                <a:lnTo>
                  <a:pt x="18" y="183"/>
                </a:lnTo>
                <a:lnTo>
                  <a:pt x="88" y="190"/>
                </a:lnTo>
                <a:lnTo>
                  <a:pt x="81" y="142"/>
                </a:lnTo>
                <a:lnTo>
                  <a:pt x="174" y="133"/>
                </a:lnTo>
                <a:lnTo>
                  <a:pt x="212" y="142"/>
                </a:lnTo>
                <a:lnTo>
                  <a:pt x="262" y="106"/>
                </a:lnTo>
                <a:lnTo>
                  <a:pt x="195" y="34"/>
                </a:lnTo>
                <a:lnTo>
                  <a:pt x="187" y="0"/>
                </a:lnTo>
                <a:lnTo>
                  <a:pt x="44" y="62"/>
                </a:lnTo>
                <a:lnTo>
                  <a:pt x="0" y="162"/>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65" name="Freeform 230"/>
          <p:cNvSpPr>
            <a:spLocks noChangeAspect="1"/>
          </p:cNvSpPr>
          <p:nvPr/>
        </p:nvSpPr>
        <p:spPr bwMode="gray">
          <a:xfrm>
            <a:off x="4794254" y="3979863"/>
            <a:ext cx="249238" cy="225425"/>
          </a:xfrm>
          <a:custGeom>
            <a:avLst/>
            <a:gdLst>
              <a:gd name="T0" fmla="*/ 0 w 409"/>
              <a:gd name="T1" fmla="*/ 2147483647 h 339"/>
              <a:gd name="T2" fmla="*/ 0 w 409"/>
              <a:gd name="T3" fmla="*/ 2147483647 h 339"/>
              <a:gd name="T4" fmla="*/ 2147483647 w 409"/>
              <a:gd name="T5" fmla="*/ 2147483647 h 339"/>
              <a:gd name="T6" fmla="*/ 2147483647 w 409"/>
              <a:gd name="T7" fmla="*/ 2147483647 h 339"/>
              <a:gd name="T8" fmla="*/ 2147483647 w 409"/>
              <a:gd name="T9" fmla="*/ 2147483647 h 339"/>
              <a:gd name="T10" fmla="*/ 2147483647 w 409"/>
              <a:gd name="T11" fmla="*/ 2147483647 h 339"/>
              <a:gd name="T12" fmla="*/ 2147483647 w 409"/>
              <a:gd name="T13" fmla="*/ 2147483647 h 339"/>
              <a:gd name="T14" fmla="*/ 2147483647 w 409"/>
              <a:gd name="T15" fmla="*/ 2147483647 h 339"/>
              <a:gd name="T16" fmla="*/ 2147483647 w 409"/>
              <a:gd name="T17" fmla="*/ 2147483647 h 339"/>
              <a:gd name="T18" fmla="*/ 2147483647 w 409"/>
              <a:gd name="T19" fmla="*/ 2147483647 h 339"/>
              <a:gd name="T20" fmla="*/ 2147483647 w 409"/>
              <a:gd name="T21" fmla="*/ 2147483647 h 339"/>
              <a:gd name="T22" fmla="*/ 2147483647 w 409"/>
              <a:gd name="T23" fmla="*/ 2147483647 h 339"/>
              <a:gd name="T24" fmla="*/ 2147483647 w 409"/>
              <a:gd name="T25" fmla="*/ 2147483647 h 339"/>
              <a:gd name="T26" fmla="*/ 2147483647 w 409"/>
              <a:gd name="T27" fmla="*/ 2147483647 h 339"/>
              <a:gd name="T28" fmla="*/ 2147483647 w 409"/>
              <a:gd name="T29" fmla="*/ 0 h 339"/>
              <a:gd name="T30" fmla="*/ 2147483647 w 409"/>
              <a:gd name="T31" fmla="*/ 2147483647 h 339"/>
              <a:gd name="T32" fmla="*/ 2147483647 w 409"/>
              <a:gd name="T33" fmla="*/ 2147483647 h 339"/>
              <a:gd name="T34" fmla="*/ 2147483647 w 409"/>
              <a:gd name="T35" fmla="*/ 2147483647 h 339"/>
              <a:gd name="T36" fmla="*/ 2147483647 w 409"/>
              <a:gd name="T37" fmla="*/ 2147483647 h 339"/>
              <a:gd name="T38" fmla="*/ 2147483647 w 409"/>
              <a:gd name="T39" fmla="*/ 2147483647 h 339"/>
              <a:gd name="T40" fmla="*/ 2147483647 w 409"/>
              <a:gd name="T41" fmla="*/ 2147483647 h 339"/>
              <a:gd name="T42" fmla="*/ 0 w 409"/>
              <a:gd name="T43" fmla="*/ 2147483647 h 3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9"/>
              <a:gd name="T67" fmla="*/ 0 h 339"/>
              <a:gd name="T68" fmla="*/ 409 w 409"/>
              <a:gd name="T69" fmla="*/ 339 h 3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9" h="339">
                <a:moveTo>
                  <a:pt x="0" y="166"/>
                </a:moveTo>
                <a:lnTo>
                  <a:pt x="0" y="296"/>
                </a:lnTo>
                <a:lnTo>
                  <a:pt x="43" y="329"/>
                </a:lnTo>
                <a:lnTo>
                  <a:pt x="109" y="337"/>
                </a:lnTo>
                <a:lnTo>
                  <a:pt x="170" y="339"/>
                </a:lnTo>
                <a:lnTo>
                  <a:pt x="231" y="293"/>
                </a:lnTo>
                <a:lnTo>
                  <a:pt x="235" y="274"/>
                </a:lnTo>
                <a:lnTo>
                  <a:pt x="288" y="260"/>
                </a:lnTo>
                <a:lnTo>
                  <a:pt x="278" y="242"/>
                </a:lnTo>
                <a:lnTo>
                  <a:pt x="389" y="208"/>
                </a:lnTo>
                <a:lnTo>
                  <a:pt x="374" y="191"/>
                </a:lnTo>
                <a:lnTo>
                  <a:pt x="409" y="88"/>
                </a:lnTo>
                <a:lnTo>
                  <a:pt x="382" y="43"/>
                </a:lnTo>
                <a:lnTo>
                  <a:pt x="317" y="12"/>
                </a:lnTo>
                <a:lnTo>
                  <a:pt x="300" y="0"/>
                </a:lnTo>
                <a:lnTo>
                  <a:pt x="237" y="32"/>
                </a:lnTo>
                <a:lnTo>
                  <a:pt x="230" y="122"/>
                </a:lnTo>
                <a:lnTo>
                  <a:pt x="269" y="139"/>
                </a:lnTo>
                <a:lnTo>
                  <a:pt x="270" y="176"/>
                </a:lnTo>
                <a:lnTo>
                  <a:pt x="71" y="94"/>
                </a:lnTo>
                <a:lnTo>
                  <a:pt x="77" y="166"/>
                </a:lnTo>
                <a:lnTo>
                  <a:pt x="0" y="166"/>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66" name="Freeform 231"/>
          <p:cNvSpPr>
            <a:spLocks noChangeAspect="1"/>
          </p:cNvSpPr>
          <p:nvPr/>
        </p:nvSpPr>
        <p:spPr bwMode="gray">
          <a:xfrm>
            <a:off x="4679950" y="4308475"/>
            <a:ext cx="342900" cy="303213"/>
          </a:xfrm>
          <a:custGeom>
            <a:avLst/>
            <a:gdLst>
              <a:gd name="T0" fmla="*/ 0 w 568"/>
              <a:gd name="T1" fmla="*/ 2147483647 h 455"/>
              <a:gd name="T2" fmla="*/ 2147483647 w 568"/>
              <a:gd name="T3" fmla="*/ 2147483647 h 455"/>
              <a:gd name="T4" fmla="*/ 2147483647 w 568"/>
              <a:gd name="T5" fmla="*/ 2147483647 h 455"/>
              <a:gd name="T6" fmla="*/ 2147483647 w 568"/>
              <a:gd name="T7" fmla="*/ 2147483647 h 455"/>
              <a:gd name="T8" fmla="*/ 2147483647 w 568"/>
              <a:gd name="T9" fmla="*/ 2147483647 h 455"/>
              <a:gd name="T10" fmla="*/ 2147483647 w 568"/>
              <a:gd name="T11" fmla="*/ 2147483647 h 455"/>
              <a:gd name="T12" fmla="*/ 2147483647 w 568"/>
              <a:gd name="T13" fmla="*/ 2147483647 h 455"/>
              <a:gd name="T14" fmla="*/ 2147483647 w 568"/>
              <a:gd name="T15" fmla="*/ 2147483647 h 455"/>
              <a:gd name="T16" fmla="*/ 2147483647 w 568"/>
              <a:gd name="T17" fmla="*/ 2147483647 h 455"/>
              <a:gd name="T18" fmla="*/ 2147483647 w 568"/>
              <a:gd name="T19" fmla="*/ 2147483647 h 455"/>
              <a:gd name="T20" fmla="*/ 2147483647 w 568"/>
              <a:gd name="T21" fmla="*/ 2147483647 h 455"/>
              <a:gd name="T22" fmla="*/ 2147483647 w 568"/>
              <a:gd name="T23" fmla="*/ 0 h 455"/>
              <a:gd name="T24" fmla="*/ 2147483647 w 568"/>
              <a:gd name="T25" fmla="*/ 2147483647 h 455"/>
              <a:gd name="T26" fmla="*/ 2147483647 w 568"/>
              <a:gd name="T27" fmla="*/ 2147483647 h 455"/>
              <a:gd name="T28" fmla="*/ 2147483647 w 568"/>
              <a:gd name="T29" fmla="*/ 2147483647 h 455"/>
              <a:gd name="T30" fmla="*/ 2147483647 w 568"/>
              <a:gd name="T31" fmla="*/ 2147483647 h 455"/>
              <a:gd name="T32" fmla="*/ 2147483647 w 568"/>
              <a:gd name="T33" fmla="*/ 2147483647 h 455"/>
              <a:gd name="T34" fmla="*/ 2147483647 w 568"/>
              <a:gd name="T35" fmla="*/ 2147483647 h 455"/>
              <a:gd name="T36" fmla="*/ 2147483647 w 568"/>
              <a:gd name="T37" fmla="*/ 2147483647 h 455"/>
              <a:gd name="T38" fmla="*/ 2147483647 w 568"/>
              <a:gd name="T39" fmla="*/ 2147483647 h 455"/>
              <a:gd name="T40" fmla="*/ 2147483647 w 568"/>
              <a:gd name="T41" fmla="*/ 2147483647 h 455"/>
              <a:gd name="T42" fmla="*/ 2147483647 w 568"/>
              <a:gd name="T43" fmla="*/ 2147483647 h 455"/>
              <a:gd name="T44" fmla="*/ 2147483647 w 568"/>
              <a:gd name="T45" fmla="*/ 2147483647 h 455"/>
              <a:gd name="T46" fmla="*/ 2147483647 w 568"/>
              <a:gd name="T47" fmla="*/ 2147483647 h 455"/>
              <a:gd name="T48" fmla="*/ 2147483647 w 568"/>
              <a:gd name="T49" fmla="*/ 2147483647 h 455"/>
              <a:gd name="T50" fmla="*/ 0 w 568"/>
              <a:gd name="T51" fmla="*/ 2147483647 h 4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8"/>
              <a:gd name="T79" fmla="*/ 0 h 455"/>
              <a:gd name="T80" fmla="*/ 568 w 568"/>
              <a:gd name="T81" fmla="*/ 455 h 4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8" h="455">
                <a:moveTo>
                  <a:pt x="0" y="240"/>
                </a:moveTo>
                <a:lnTo>
                  <a:pt x="21" y="224"/>
                </a:lnTo>
                <a:lnTo>
                  <a:pt x="45" y="254"/>
                </a:lnTo>
                <a:lnTo>
                  <a:pt x="89" y="254"/>
                </a:lnTo>
                <a:lnTo>
                  <a:pt x="119" y="232"/>
                </a:lnTo>
                <a:lnTo>
                  <a:pt x="119" y="91"/>
                </a:lnTo>
                <a:lnTo>
                  <a:pt x="149" y="127"/>
                </a:lnTo>
                <a:lnTo>
                  <a:pt x="148" y="165"/>
                </a:lnTo>
                <a:lnTo>
                  <a:pt x="196" y="164"/>
                </a:lnTo>
                <a:lnTo>
                  <a:pt x="237" y="121"/>
                </a:lnTo>
                <a:lnTo>
                  <a:pt x="313" y="121"/>
                </a:lnTo>
                <a:lnTo>
                  <a:pt x="445" y="0"/>
                </a:lnTo>
                <a:lnTo>
                  <a:pt x="524" y="17"/>
                </a:lnTo>
                <a:lnTo>
                  <a:pt x="537" y="130"/>
                </a:lnTo>
                <a:lnTo>
                  <a:pt x="499" y="161"/>
                </a:lnTo>
                <a:lnTo>
                  <a:pt x="522" y="185"/>
                </a:lnTo>
                <a:lnTo>
                  <a:pt x="541" y="165"/>
                </a:lnTo>
                <a:lnTo>
                  <a:pt x="568" y="165"/>
                </a:lnTo>
                <a:lnTo>
                  <a:pt x="554" y="232"/>
                </a:lnTo>
                <a:lnTo>
                  <a:pt x="471" y="335"/>
                </a:lnTo>
                <a:lnTo>
                  <a:pt x="368" y="424"/>
                </a:lnTo>
                <a:lnTo>
                  <a:pt x="291" y="454"/>
                </a:lnTo>
                <a:lnTo>
                  <a:pt x="67" y="455"/>
                </a:lnTo>
                <a:lnTo>
                  <a:pt x="49" y="404"/>
                </a:lnTo>
                <a:lnTo>
                  <a:pt x="58" y="363"/>
                </a:lnTo>
                <a:lnTo>
                  <a:pt x="0" y="240"/>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667" name="Freeform 232"/>
          <p:cNvSpPr>
            <a:spLocks noChangeAspect="1"/>
          </p:cNvSpPr>
          <p:nvPr/>
        </p:nvSpPr>
        <p:spPr bwMode="gray">
          <a:xfrm>
            <a:off x="4902200" y="4470400"/>
            <a:ext cx="50800" cy="55563"/>
          </a:xfrm>
          <a:custGeom>
            <a:avLst/>
            <a:gdLst>
              <a:gd name="T0" fmla="*/ 0 w 80"/>
              <a:gd name="T1" fmla="*/ 2147483647 h 84"/>
              <a:gd name="T2" fmla="*/ 2147483647 w 80"/>
              <a:gd name="T3" fmla="*/ 2147483647 h 84"/>
              <a:gd name="T4" fmla="*/ 2147483647 w 80"/>
              <a:gd name="T5" fmla="*/ 2147483647 h 84"/>
              <a:gd name="T6" fmla="*/ 2147483647 w 80"/>
              <a:gd name="T7" fmla="*/ 0 h 84"/>
              <a:gd name="T8" fmla="*/ 0 w 80"/>
              <a:gd name="T9" fmla="*/ 2147483647 h 84"/>
              <a:gd name="T10" fmla="*/ 0 60000 65536"/>
              <a:gd name="T11" fmla="*/ 0 60000 65536"/>
              <a:gd name="T12" fmla="*/ 0 60000 65536"/>
              <a:gd name="T13" fmla="*/ 0 60000 65536"/>
              <a:gd name="T14" fmla="*/ 0 60000 65536"/>
              <a:gd name="T15" fmla="*/ 0 w 80"/>
              <a:gd name="T16" fmla="*/ 0 h 84"/>
              <a:gd name="T17" fmla="*/ 80 w 80"/>
              <a:gd name="T18" fmla="*/ 84 h 84"/>
            </a:gdLst>
            <a:ahLst/>
            <a:cxnLst>
              <a:cxn ang="T10">
                <a:pos x="T0" y="T1"/>
              </a:cxn>
              <a:cxn ang="T11">
                <a:pos x="T2" y="T3"/>
              </a:cxn>
              <a:cxn ang="T12">
                <a:pos x="T4" y="T5"/>
              </a:cxn>
              <a:cxn ang="T13">
                <a:pos x="T6" y="T7"/>
              </a:cxn>
              <a:cxn ang="T14">
                <a:pos x="T8" y="T9"/>
              </a:cxn>
            </a:cxnLst>
            <a:rect l="T15" t="T16" r="T17" b="T18"/>
            <a:pathLst>
              <a:path w="80" h="84">
                <a:moveTo>
                  <a:pt x="0" y="41"/>
                </a:moveTo>
                <a:lnTo>
                  <a:pt x="30" y="84"/>
                </a:lnTo>
                <a:lnTo>
                  <a:pt x="80" y="41"/>
                </a:lnTo>
                <a:lnTo>
                  <a:pt x="57" y="0"/>
                </a:lnTo>
                <a:lnTo>
                  <a:pt x="0" y="41"/>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68" name="Freeform 233"/>
          <p:cNvSpPr>
            <a:spLocks noChangeAspect="1"/>
          </p:cNvSpPr>
          <p:nvPr/>
        </p:nvSpPr>
        <p:spPr bwMode="gray">
          <a:xfrm>
            <a:off x="4819655" y="2371727"/>
            <a:ext cx="169863" cy="144463"/>
          </a:xfrm>
          <a:custGeom>
            <a:avLst/>
            <a:gdLst>
              <a:gd name="T0" fmla="*/ 2147483647 w 277"/>
              <a:gd name="T1" fmla="*/ 0 h 215"/>
              <a:gd name="T2" fmla="*/ 2147483647 w 277"/>
              <a:gd name="T3" fmla="*/ 2147483647 h 215"/>
              <a:gd name="T4" fmla="*/ 2147483647 w 277"/>
              <a:gd name="T5" fmla="*/ 2147483647 h 215"/>
              <a:gd name="T6" fmla="*/ 2147483647 w 277"/>
              <a:gd name="T7" fmla="*/ 2147483647 h 215"/>
              <a:gd name="T8" fmla="*/ 2147483647 w 277"/>
              <a:gd name="T9" fmla="*/ 2147483647 h 215"/>
              <a:gd name="T10" fmla="*/ 2147483647 w 277"/>
              <a:gd name="T11" fmla="*/ 2147483647 h 215"/>
              <a:gd name="T12" fmla="*/ 2147483647 w 277"/>
              <a:gd name="T13" fmla="*/ 2147483647 h 215"/>
              <a:gd name="T14" fmla="*/ 2147483647 w 277"/>
              <a:gd name="T15" fmla="*/ 2147483647 h 215"/>
              <a:gd name="T16" fmla="*/ 2147483647 w 277"/>
              <a:gd name="T17" fmla="*/ 2147483647 h 215"/>
              <a:gd name="T18" fmla="*/ 2147483647 w 277"/>
              <a:gd name="T19" fmla="*/ 2147483647 h 215"/>
              <a:gd name="T20" fmla="*/ 2147483647 w 277"/>
              <a:gd name="T21" fmla="*/ 2147483647 h 215"/>
              <a:gd name="T22" fmla="*/ 2147483647 w 277"/>
              <a:gd name="T23" fmla="*/ 2147483647 h 215"/>
              <a:gd name="T24" fmla="*/ 2147483647 w 277"/>
              <a:gd name="T25" fmla="*/ 2147483647 h 215"/>
              <a:gd name="T26" fmla="*/ 2147483647 w 277"/>
              <a:gd name="T27" fmla="*/ 2147483647 h 215"/>
              <a:gd name="T28" fmla="*/ 2147483647 w 277"/>
              <a:gd name="T29" fmla="*/ 2147483647 h 215"/>
              <a:gd name="T30" fmla="*/ 2147483647 w 277"/>
              <a:gd name="T31" fmla="*/ 2147483647 h 215"/>
              <a:gd name="T32" fmla="*/ 2147483647 w 277"/>
              <a:gd name="T33" fmla="*/ 2147483647 h 215"/>
              <a:gd name="T34" fmla="*/ 2147483647 w 277"/>
              <a:gd name="T35" fmla="*/ 2147483647 h 215"/>
              <a:gd name="T36" fmla="*/ 2147483647 w 277"/>
              <a:gd name="T37" fmla="*/ 2147483647 h 215"/>
              <a:gd name="T38" fmla="*/ 2147483647 w 277"/>
              <a:gd name="T39" fmla="*/ 2147483647 h 215"/>
              <a:gd name="T40" fmla="*/ 2147483647 w 277"/>
              <a:gd name="T41" fmla="*/ 2147483647 h 215"/>
              <a:gd name="T42" fmla="*/ 2147483647 w 277"/>
              <a:gd name="T43" fmla="*/ 2147483647 h 215"/>
              <a:gd name="T44" fmla="*/ 2147483647 w 277"/>
              <a:gd name="T45" fmla="*/ 2147483647 h 215"/>
              <a:gd name="T46" fmla="*/ 2147483647 w 277"/>
              <a:gd name="T47" fmla="*/ 2147483647 h 215"/>
              <a:gd name="T48" fmla="*/ 2147483647 w 277"/>
              <a:gd name="T49" fmla="*/ 2147483647 h 215"/>
              <a:gd name="T50" fmla="*/ 2147483647 w 277"/>
              <a:gd name="T51" fmla="*/ 2147483647 h 215"/>
              <a:gd name="T52" fmla="*/ 2147483647 w 277"/>
              <a:gd name="T53" fmla="*/ 2147483647 h 215"/>
              <a:gd name="T54" fmla="*/ 2147483647 w 277"/>
              <a:gd name="T55" fmla="*/ 2147483647 h 215"/>
              <a:gd name="T56" fmla="*/ 2147483647 w 277"/>
              <a:gd name="T57" fmla="*/ 2147483647 h 215"/>
              <a:gd name="T58" fmla="*/ 2147483647 w 277"/>
              <a:gd name="T59" fmla="*/ 2147483647 h 215"/>
              <a:gd name="T60" fmla="*/ 0 w 277"/>
              <a:gd name="T61" fmla="*/ 2147483647 h 215"/>
              <a:gd name="T62" fmla="*/ 2147483647 w 277"/>
              <a:gd name="T63" fmla="*/ 2147483647 h 215"/>
              <a:gd name="T64" fmla="*/ 2147483647 w 277"/>
              <a:gd name="T65" fmla="*/ 2147483647 h 215"/>
              <a:gd name="T66" fmla="*/ 2147483647 w 277"/>
              <a:gd name="T67" fmla="*/ 2147483647 h 215"/>
              <a:gd name="T68" fmla="*/ 2147483647 w 277"/>
              <a:gd name="T69" fmla="*/ 2147483647 h 215"/>
              <a:gd name="T70" fmla="*/ 2147483647 w 277"/>
              <a:gd name="T71" fmla="*/ 2147483647 h 215"/>
              <a:gd name="T72" fmla="*/ 2147483647 w 277"/>
              <a:gd name="T73" fmla="*/ 2147483647 h 215"/>
              <a:gd name="T74" fmla="*/ 2147483647 w 277"/>
              <a:gd name="T75" fmla="*/ 2147483647 h 215"/>
              <a:gd name="T76" fmla="*/ 2147483647 w 277"/>
              <a:gd name="T77" fmla="*/ 2147483647 h 215"/>
              <a:gd name="T78" fmla="*/ 2147483647 w 277"/>
              <a:gd name="T79" fmla="*/ 0 h 215"/>
              <a:gd name="T80" fmla="*/ 2147483647 w 277"/>
              <a:gd name="T81" fmla="*/ 0 h 2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7"/>
              <a:gd name="T124" fmla="*/ 0 h 215"/>
              <a:gd name="T125" fmla="*/ 277 w 277"/>
              <a:gd name="T126" fmla="*/ 215 h 2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7" h="215">
                <a:moveTo>
                  <a:pt x="91" y="0"/>
                </a:moveTo>
                <a:lnTo>
                  <a:pt x="113" y="5"/>
                </a:lnTo>
                <a:lnTo>
                  <a:pt x="136" y="21"/>
                </a:lnTo>
                <a:lnTo>
                  <a:pt x="174" y="21"/>
                </a:lnTo>
                <a:lnTo>
                  <a:pt x="212" y="26"/>
                </a:lnTo>
                <a:lnTo>
                  <a:pt x="230" y="51"/>
                </a:lnTo>
                <a:lnTo>
                  <a:pt x="246" y="88"/>
                </a:lnTo>
                <a:lnTo>
                  <a:pt x="252" y="100"/>
                </a:lnTo>
                <a:lnTo>
                  <a:pt x="266" y="111"/>
                </a:lnTo>
                <a:lnTo>
                  <a:pt x="277" y="122"/>
                </a:lnTo>
                <a:lnTo>
                  <a:pt x="277" y="134"/>
                </a:lnTo>
                <a:lnTo>
                  <a:pt x="259" y="134"/>
                </a:lnTo>
                <a:lnTo>
                  <a:pt x="235" y="134"/>
                </a:lnTo>
                <a:lnTo>
                  <a:pt x="246" y="149"/>
                </a:lnTo>
                <a:lnTo>
                  <a:pt x="255" y="158"/>
                </a:lnTo>
                <a:lnTo>
                  <a:pt x="259" y="176"/>
                </a:lnTo>
                <a:lnTo>
                  <a:pt x="246" y="185"/>
                </a:lnTo>
                <a:lnTo>
                  <a:pt x="225" y="185"/>
                </a:lnTo>
                <a:lnTo>
                  <a:pt x="221" y="185"/>
                </a:lnTo>
                <a:lnTo>
                  <a:pt x="212" y="193"/>
                </a:lnTo>
                <a:lnTo>
                  <a:pt x="212" y="210"/>
                </a:lnTo>
                <a:lnTo>
                  <a:pt x="197" y="215"/>
                </a:lnTo>
                <a:lnTo>
                  <a:pt x="184" y="207"/>
                </a:lnTo>
                <a:lnTo>
                  <a:pt x="162" y="202"/>
                </a:lnTo>
                <a:lnTo>
                  <a:pt x="142" y="193"/>
                </a:lnTo>
                <a:lnTo>
                  <a:pt x="124" y="198"/>
                </a:lnTo>
                <a:lnTo>
                  <a:pt x="66" y="176"/>
                </a:lnTo>
                <a:lnTo>
                  <a:pt x="43" y="181"/>
                </a:lnTo>
                <a:lnTo>
                  <a:pt x="23" y="176"/>
                </a:lnTo>
                <a:lnTo>
                  <a:pt x="14" y="193"/>
                </a:lnTo>
                <a:lnTo>
                  <a:pt x="0" y="156"/>
                </a:lnTo>
                <a:lnTo>
                  <a:pt x="25" y="133"/>
                </a:lnTo>
                <a:lnTo>
                  <a:pt x="7" y="88"/>
                </a:lnTo>
                <a:lnTo>
                  <a:pt x="23" y="93"/>
                </a:lnTo>
                <a:lnTo>
                  <a:pt x="26" y="83"/>
                </a:lnTo>
                <a:lnTo>
                  <a:pt x="31" y="66"/>
                </a:lnTo>
                <a:lnTo>
                  <a:pt x="40" y="57"/>
                </a:lnTo>
                <a:lnTo>
                  <a:pt x="43" y="38"/>
                </a:lnTo>
                <a:lnTo>
                  <a:pt x="61" y="17"/>
                </a:lnTo>
                <a:lnTo>
                  <a:pt x="75" y="0"/>
                </a:lnTo>
                <a:lnTo>
                  <a:pt x="91" y="0"/>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69" name="Freeform 234"/>
          <p:cNvSpPr>
            <a:spLocks noChangeAspect="1"/>
          </p:cNvSpPr>
          <p:nvPr/>
        </p:nvSpPr>
        <p:spPr bwMode="gray">
          <a:xfrm>
            <a:off x="4795841" y="2474913"/>
            <a:ext cx="373062" cy="233362"/>
          </a:xfrm>
          <a:custGeom>
            <a:avLst/>
            <a:gdLst>
              <a:gd name="T0" fmla="*/ 2147483647 w 610"/>
              <a:gd name="T1" fmla="*/ 2147483647 h 352"/>
              <a:gd name="T2" fmla="*/ 2147483647 w 610"/>
              <a:gd name="T3" fmla="*/ 0 h 352"/>
              <a:gd name="T4" fmla="*/ 2147483647 w 610"/>
              <a:gd name="T5" fmla="*/ 2147483647 h 352"/>
              <a:gd name="T6" fmla="*/ 2147483647 w 610"/>
              <a:gd name="T7" fmla="*/ 2147483647 h 352"/>
              <a:gd name="T8" fmla="*/ 2147483647 w 610"/>
              <a:gd name="T9" fmla="*/ 2147483647 h 352"/>
              <a:gd name="T10" fmla="*/ 2147483647 w 610"/>
              <a:gd name="T11" fmla="*/ 2147483647 h 352"/>
              <a:gd name="T12" fmla="*/ 2147483647 w 610"/>
              <a:gd name="T13" fmla="*/ 2147483647 h 352"/>
              <a:gd name="T14" fmla="*/ 2147483647 w 610"/>
              <a:gd name="T15" fmla="*/ 2147483647 h 352"/>
              <a:gd name="T16" fmla="*/ 2147483647 w 610"/>
              <a:gd name="T17" fmla="*/ 2147483647 h 352"/>
              <a:gd name="T18" fmla="*/ 2147483647 w 610"/>
              <a:gd name="T19" fmla="*/ 2147483647 h 352"/>
              <a:gd name="T20" fmla="*/ 2147483647 w 610"/>
              <a:gd name="T21" fmla="*/ 2147483647 h 352"/>
              <a:gd name="T22" fmla="*/ 2147483647 w 610"/>
              <a:gd name="T23" fmla="*/ 2147483647 h 352"/>
              <a:gd name="T24" fmla="*/ 2147483647 w 610"/>
              <a:gd name="T25" fmla="*/ 2147483647 h 352"/>
              <a:gd name="T26" fmla="*/ 2147483647 w 610"/>
              <a:gd name="T27" fmla="*/ 2147483647 h 352"/>
              <a:gd name="T28" fmla="*/ 2147483647 w 610"/>
              <a:gd name="T29" fmla="*/ 2147483647 h 352"/>
              <a:gd name="T30" fmla="*/ 2147483647 w 610"/>
              <a:gd name="T31" fmla="*/ 2147483647 h 352"/>
              <a:gd name="T32" fmla="*/ 2147483647 w 610"/>
              <a:gd name="T33" fmla="*/ 2147483647 h 352"/>
              <a:gd name="T34" fmla="*/ 2147483647 w 610"/>
              <a:gd name="T35" fmla="*/ 2147483647 h 352"/>
              <a:gd name="T36" fmla="*/ 2147483647 w 610"/>
              <a:gd name="T37" fmla="*/ 2147483647 h 352"/>
              <a:gd name="T38" fmla="*/ 2147483647 w 610"/>
              <a:gd name="T39" fmla="*/ 2147483647 h 352"/>
              <a:gd name="T40" fmla="*/ 2147483647 w 610"/>
              <a:gd name="T41" fmla="*/ 2147483647 h 352"/>
              <a:gd name="T42" fmla="*/ 2147483647 w 610"/>
              <a:gd name="T43" fmla="*/ 2147483647 h 352"/>
              <a:gd name="T44" fmla="*/ 2147483647 w 610"/>
              <a:gd name="T45" fmla="*/ 2147483647 h 352"/>
              <a:gd name="T46" fmla="*/ 2147483647 w 610"/>
              <a:gd name="T47" fmla="*/ 2147483647 h 352"/>
              <a:gd name="T48" fmla="*/ 2147483647 w 610"/>
              <a:gd name="T49" fmla="*/ 2147483647 h 352"/>
              <a:gd name="T50" fmla="*/ 2147483647 w 610"/>
              <a:gd name="T51" fmla="*/ 2147483647 h 352"/>
              <a:gd name="T52" fmla="*/ 2147483647 w 610"/>
              <a:gd name="T53" fmla="*/ 2147483647 h 352"/>
              <a:gd name="T54" fmla="*/ 2147483647 w 610"/>
              <a:gd name="T55" fmla="*/ 2147483647 h 352"/>
              <a:gd name="T56" fmla="*/ 2147483647 w 610"/>
              <a:gd name="T57" fmla="*/ 2147483647 h 352"/>
              <a:gd name="T58" fmla="*/ 2147483647 w 610"/>
              <a:gd name="T59" fmla="*/ 2147483647 h 352"/>
              <a:gd name="T60" fmla="*/ 2147483647 w 610"/>
              <a:gd name="T61" fmla="*/ 2147483647 h 352"/>
              <a:gd name="T62" fmla="*/ 2147483647 w 610"/>
              <a:gd name="T63" fmla="*/ 2147483647 h 352"/>
              <a:gd name="T64" fmla="*/ 2147483647 w 610"/>
              <a:gd name="T65" fmla="*/ 2147483647 h 352"/>
              <a:gd name="T66" fmla="*/ 2147483647 w 610"/>
              <a:gd name="T67" fmla="*/ 2147483647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0"/>
              <a:gd name="T103" fmla="*/ 0 h 352"/>
              <a:gd name="T104" fmla="*/ 610 w 610"/>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0" h="352">
                <a:moveTo>
                  <a:pt x="303" y="17"/>
                </a:moveTo>
                <a:lnTo>
                  <a:pt x="313" y="14"/>
                </a:lnTo>
                <a:lnTo>
                  <a:pt x="330" y="5"/>
                </a:lnTo>
                <a:lnTo>
                  <a:pt x="343" y="0"/>
                </a:lnTo>
                <a:lnTo>
                  <a:pt x="370" y="5"/>
                </a:lnTo>
                <a:lnTo>
                  <a:pt x="380" y="23"/>
                </a:lnTo>
                <a:lnTo>
                  <a:pt x="386" y="45"/>
                </a:lnTo>
                <a:lnTo>
                  <a:pt x="395" y="51"/>
                </a:lnTo>
                <a:lnTo>
                  <a:pt x="409" y="47"/>
                </a:lnTo>
                <a:lnTo>
                  <a:pt x="439" y="76"/>
                </a:lnTo>
                <a:lnTo>
                  <a:pt x="455" y="99"/>
                </a:lnTo>
                <a:lnTo>
                  <a:pt x="496" y="115"/>
                </a:lnTo>
                <a:lnTo>
                  <a:pt x="523" y="118"/>
                </a:lnTo>
                <a:lnTo>
                  <a:pt x="537" y="115"/>
                </a:lnTo>
                <a:lnTo>
                  <a:pt x="562" y="126"/>
                </a:lnTo>
                <a:lnTo>
                  <a:pt x="593" y="131"/>
                </a:lnTo>
                <a:lnTo>
                  <a:pt x="610" y="184"/>
                </a:lnTo>
                <a:lnTo>
                  <a:pt x="579" y="192"/>
                </a:lnTo>
                <a:lnTo>
                  <a:pt x="573" y="217"/>
                </a:lnTo>
                <a:lnTo>
                  <a:pt x="528" y="244"/>
                </a:lnTo>
                <a:lnTo>
                  <a:pt x="456" y="263"/>
                </a:lnTo>
                <a:lnTo>
                  <a:pt x="449" y="287"/>
                </a:lnTo>
                <a:lnTo>
                  <a:pt x="419" y="277"/>
                </a:lnTo>
                <a:lnTo>
                  <a:pt x="452" y="310"/>
                </a:lnTo>
                <a:lnTo>
                  <a:pt x="491" y="314"/>
                </a:lnTo>
                <a:lnTo>
                  <a:pt x="413" y="352"/>
                </a:lnTo>
                <a:lnTo>
                  <a:pt x="367" y="312"/>
                </a:lnTo>
                <a:lnTo>
                  <a:pt x="405" y="282"/>
                </a:lnTo>
                <a:lnTo>
                  <a:pt x="367" y="275"/>
                </a:lnTo>
                <a:lnTo>
                  <a:pt x="341" y="275"/>
                </a:lnTo>
                <a:lnTo>
                  <a:pt x="346" y="249"/>
                </a:lnTo>
                <a:lnTo>
                  <a:pt x="339" y="252"/>
                </a:lnTo>
                <a:lnTo>
                  <a:pt x="282" y="266"/>
                </a:lnTo>
                <a:lnTo>
                  <a:pt x="260" y="312"/>
                </a:lnTo>
                <a:lnTo>
                  <a:pt x="224" y="309"/>
                </a:lnTo>
                <a:lnTo>
                  <a:pt x="233" y="277"/>
                </a:lnTo>
                <a:lnTo>
                  <a:pt x="235" y="263"/>
                </a:lnTo>
                <a:lnTo>
                  <a:pt x="257" y="257"/>
                </a:lnTo>
                <a:lnTo>
                  <a:pt x="268" y="246"/>
                </a:lnTo>
                <a:lnTo>
                  <a:pt x="270" y="237"/>
                </a:lnTo>
                <a:lnTo>
                  <a:pt x="257" y="233"/>
                </a:lnTo>
                <a:lnTo>
                  <a:pt x="241" y="200"/>
                </a:lnTo>
                <a:lnTo>
                  <a:pt x="216" y="181"/>
                </a:lnTo>
                <a:lnTo>
                  <a:pt x="186" y="181"/>
                </a:lnTo>
                <a:lnTo>
                  <a:pt x="148" y="189"/>
                </a:lnTo>
                <a:lnTo>
                  <a:pt x="93" y="192"/>
                </a:lnTo>
                <a:lnTo>
                  <a:pt x="65" y="198"/>
                </a:lnTo>
                <a:lnTo>
                  <a:pt x="23" y="198"/>
                </a:lnTo>
                <a:lnTo>
                  <a:pt x="0" y="177"/>
                </a:lnTo>
                <a:lnTo>
                  <a:pt x="14" y="146"/>
                </a:lnTo>
                <a:lnTo>
                  <a:pt x="39" y="113"/>
                </a:lnTo>
                <a:lnTo>
                  <a:pt x="66" y="79"/>
                </a:lnTo>
                <a:lnTo>
                  <a:pt x="54" y="39"/>
                </a:lnTo>
                <a:lnTo>
                  <a:pt x="55" y="32"/>
                </a:lnTo>
                <a:lnTo>
                  <a:pt x="63" y="23"/>
                </a:lnTo>
                <a:lnTo>
                  <a:pt x="83" y="28"/>
                </a:lnTo>
                <a:lnTo>
                  <a:pt x="106" y="23"/>
                </a:lnTo>
                <a:lnTo>
                  <a:pt x="133" y="33"/>
                </a:lnTo>
                <a:lnTo>
                  <a:pt x="161" y="45"/>
                </a:lnTo>
                <a:lnTo>
                  <a:pt x="182" y="39"/>
                </a:lnTo>
                <a:lnTo>
                  <a:pt x="202" y="49"/>
                </a:lnTo>
                <a:lnTo>
                  <a:pt x="224" y="54"/>
                </a:lnTo>
                <a:lnTo>
                  <a:pt x="237" y="62"/>
                </a:lnTo>
                <a:lnTo>
                  <a:pt x="252" y="57"/>
                </a:lnTo>
                <a:lnTo>
                  <a:pt x="253" y="40"/>
                </a:lnTo>
                <a:lnTo>
                  <a:pt x="261" y="32"/>
                </a:lnTo>
                <a:lnTo>
                  <a:pt x="286" y="32"/>
                </a:lnTo>
                <a:lnTo>
                  <a:pt x="295" y="28"/>
                </a:lnTo>
                <a:lnTo>
                  <a:pt x="303" y="17"/>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670" name="Freeform 235"/>
          <p:cNvSpPr>
            <a:spLocks noChangeAspect="1"/>
          </p:cNvSpPr>
          <p:nvPr/>
        </p:nvSpPr>
        <p:spPr bwMode="gray">
          <a:xfrm>
            <a:off x="4894263" y="2592388"/>
            <a:ext cx="68262" cy="87312"/>
          </a:xfrm>
          <a:custGeom>
            <a:avLst/>
            <a:gdLst>
              <a:gd name="T0" fmla="*/ 2147483647 w 113"/>
              <a:gd name="T1" fmla="*/ 2147483647 h 127"/>
              <a:gd name="T2" fmla="*/ 2147483647 w 113"/>
              <a:gd name="T3" fmla="*/ 2147483647 h 127"/>
              <a:gd name="T4" fmla="*/ 2147483647 w 113"/>
              <a:gd name="T5" fmla="*/ 2147483647 h 127"/>
              <a:gd name="T6" fmla="*/ 2147483647 w 113"/>
              <a:gd name="T7" fmla="*/ 2147483647 h 127"/>
              <a:gd name="T8" fmla="*/ 2147483647 w 113"/>
              <a:gd name="T9" fmla="*/ 2147483647 h 127"/>
              <a:gd name="T10" fmla="*/ 2147483647 w 113"/>
              <a:gd name="T11" fmla="*/ 2147483647 h 127"/>
              <a:gd name="T12" fmla="*/ 2147483647 w 113"/>
              <a:gd name="T13" fmla="*/ 2147483647 h 127"/>
              <a:gd name="T14" fmla="*/ 2147483647 w 113"/>
              <a:gd name="T15" fmla="*/ 2147483647 h 127"/>
              <a:gd name="T16" fmla="*/ 2147483647 w 113"/>
              <a:gd name="T17" fmla="*/ 2147483647 h 127"/>
              <a:gd name="T18" fmla="*/ 2147483647 w 113"/>
              <a:gd name="T19" fmla="*/ 2147483647 h 127"/>
              <a:gd name="T20" fmla="*/ 2147483647 w 113"/>
              <a:gd name="T21" fmla="*/ 2147483647 h 127"/>
              <a:gd name="T22" fmla="*/ 2147483647 w 113"/>
              <a:gd name="T23" fmla="*/ 2147483647 h 127"/>
              <a:gd name="T24" fmla="*/ 2147483647 w 113"/>
              <a:gd name="T25" fmla="*/ 0 h 127"/>
              <a:gd name="T26" fmla="*/ 0 w 113"/>
              <a:gd name="T27" fmla="*/ 2147483647 h 127"/>
              <a:gd name="T28" fmla="*/ 2147483647 w 113"/>
              <a:gd name="T29" fmla="*/ 2147483647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
              <a:gd name="T46" fmla="*/ 0 h 127"/>
              <a:gd name="T47" fmla="*/ 113 w 113"/>
              <a:gd name="T48" fmla="*/ 127 h 1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 h="127">
                <a:moveTo>
                  <a:pt x="25" y="34"/>
                </a:moveTo>
                <a:lnTo>
                  <a:pt x="40" y="52"/>
                </a:lnTo>
                <a:lnTo>
                  <a:pt x="47" y="67"/>
                </a:lnTo>
                <a:lnTo>
                  <a:pt x="53" y="124"/>
                </a:lnTo>
                <a:lnTo>
                  <a:pt x="66" y="127"/>
                </a:lnTo>
                <a:lnTo>
                  <a:pt x="75" y="96"/>
                </a:lnTo>
                <a:lnTo>
                  <a:pt x="77" y="80"/>
                </a:lnTo>
                <a:lnTo>
                  <a:pt x="107" y="71"/>
                </a:lnTo>
                <a:lnTo>
                  <a:pt x="113" y="58"/>
                </a:lnTo>
                <a:lnTo>
                  <a:pt x="100" y="54"/>
                </a:lnTo>
                <a:lnTo>
                  <a:pt x="84" y="21"/>
                </a:lnTo>
                <a:lnTo>
                  <a:pt x="59" y="1"/>
                </a:lnTo>
                <a:lnTo>
                  <a:pt x="28" y="0"/>
                </a:lnTo>
                <a:lnTo>
                  <a:pt x="0" y="3"/>
                </a:lnTo>
                <a:lnTo>
                  <a:pt x="25" y="34"/>
                </a:lnTo>
                <a:close/>
              </a:path>
            </a:pathLst>
          </a:custGeom>
          <a:solidFill>
            <a:schemeClr val="accent2"/>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71" name="Freeform 236"/>
          <p:cNvSpPr>
            <a:spLocks noChangeAspect="1"/>
          </p:cNvSpPr>
          <p:nvPr/>
        </p:nvSpPr>
        <p:spPr bwMode="gray">
          <a:xfrm>
            <a:off x="5146680" y="2709863"/>
            <a:ext cx="157163" cy="74612"/>
          </a:xfrm>
          <a:custGeom>
            <a:avLst/>
            <a:gdLst>
              <a:gd name="T0" fmla="*/ 0 w 256"/>
              <a:gd name="T1" fmla="*/ 2147483647 h 114"/>
              <a:gd name="T2" fmla="*/ 2147483647 w 256"/>
              <a:gd name="T3" fmla="*/ 0 h 114"/>
              <a:gd name="T4" fmla="*/ 2147483647 w 256"/>
              <a:gd name="T5" fmla="*/ 2147483647 h 114"/>
              <a:gd name="T6" fmla="*/ 2147483647 w 256"/>
              <a:gd name="T7" fmla="*/ 2147483647 h 114"/>
              <a:gd name="T8" fmla="*/ 2147483647 w 256"/>
              <a:gd name="T9" fmla="*/ 2147483647 h 114"/>
              <a:gd name="T10" fmla="*/ 2147483647 w 256"/>
              <a:gd name="T11" fmla="*/ 2147483647 h 114"/>
              <a:gd name="T12" fmla="*/ 2147483647 w 256"/>
              <a:gd name="T13" fmla="*/ 2147483647 h 114"/>
              <a:gd name="T14" fmla="*/ 2147483647 w 256"/>
              <a:gd name="T15" fmla="*/ 2147483647 h 114"/>
              <a:gd name="T16" fmla="*/ 2147483647 w 256"/>
              <a:gd name="T17" fmla="*/ 2147483647 h 114"/>
              <a:gd name="T18" fmla="*/ 2147483647 w 256"/>
              <a:gd name="T19" fmla="*/ 2147483647 h 114"/>
              <a:gd name="T20" fmla="*/ 2147483647 w 256"/>
              <a:gd name="T21" fmla="*/ 2147483647 h 114"/>
              <a:gd name="T22" fmla="*/ 2147483647 w 256"/>
              <a:gd name="T23" fmla="*/ 2147483647 h 114"/>
              <a:gd name="T24" fmla="*/ 2147483647 w 256"/>
              <a:gd name="T25" fmla="*/ 2147483647 h 114"/>
              <a:gd name="T26" fmla="*/ 2147483647 w 256"/>
              <a:gd name="T27" fmla="*/ 2147483647 h 114"/>
              <a:gd name="T28" fmla="*/ 2147483647 w 256"/>
              <a:gd name="T29" fmla="*/ 2147483647 h 114"/>
              <a:gd name="T30" fmla="*/ 2147483647 w 256"/>
              <a:gd name="T31" fmla="*/ 2147483647 h 114"/>
              <a:gd name="T32" fmla="*/ 2147483647 w 256"/>
              <a:gd name="T33" fmla="*/ 2147483647 h 114"/>
              <a:gd name="T34" fmla="*/ 2147483647 w 256"/>
              <a:gd name="T35" fmla="*/ 2147483647 h 114"/>
              <a:gd name="T36" fmla="*/ 2147483647 w 256"/>
              <a:gd name="T37" fmla="*/ 2147483647 h 114"/>
              <a:gd name="T38" fmla="*/ 2147483647 w 256"/>
              <a:gd name="T39" fmla="*/ 2147483647 h 114"/>
              <a:gd name="T40" fmla="*/ 2147483647 w 256"/>
              <a:gd name="T41" fmla="*/ 2147483647 h 114"/>
              <a:gd name="T42" fmla="*/ 0 w 256"/>
              <a:gd name="T43" fmla="*/ 2147483647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6"/>
              <a:gd name="T67" fmla="*/ 0 h 114"/>
              <a:gd name="T68" fmla="*/ 256 w 256"/>
              <a:gd name="T69" fmla="*/ 114 h 1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6" h="114">
                <a:moveTo>
                  <a:pt x="0" y="6"/>
                </a:moveTo>
                <a:lnTo>
                  <a:pt x="61" y="0"/>
                </a:lnTo>
                <a:lnTo>
                  <a:pt x="119" y="23"/>
                </a:lnTo>
                <a:lnTo>
                  <a:pt x="144" y="49"/>
                </a:lnTo>
                <a:lnTo>
                  <a:pt x="175" y="49"/>
                </a:lnTo>
                <a:lnTo>
                  <a:pt x="195" y="37"/>
                </a:lnTo>
                <a:lnTo>
                  <a:pt x="211" y="33"/>
                </a:lnTo>
                <a:lnTo>
                  <a:pt x="227" y="60"/>
                </a:lnTo>
                <a:lnTo>
                  <a:pt x="254" y="66"/>
                </a:lnTo>
                <a:lnTo>
                  <a:pt x="248" y="77"/>
                </a:lnTo>
                <a:lnTo>
                  <a:pt x="256" y="97"/>
                </a:lnTo>
                <a:lnTo>
                  <a:pt x="254" y="113"/>
                </a:lnTo>
                <a:lnTo>
                  <a:pt x="227" y="88"/>
                </a:lnTo>
                <a:lnTo>
                  <a:pt x="211" y="82"/>
                </a:lnTo>
                <a:lnTo>
                  <a:pt x="197" y="82"/>
                </a:lnTo>
                <a:lnTo>
                  <a:pt x="190" y="108"/>
                </a:lnTo>
                <a:lnTo>
                  <a:pt x="170" y="100"/>
                </a:lnTo>
                <a:lnTo>
                  <a:pt x="137" y="114"/>
                </a:lnTo>
                <a:lnTo>
                  <a:pt x="99" y="111"/>
                </a:lnTo>
                <a:lnTo>
                  <a:pt x="97" y="66"/>
                </a:lnTo>
                <a:lnTo>
                  <a:pt x="34" y="27"/>
                </a:lnTo>
                <a:lnTo>
                  <a:pt x="0" y="6"/>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672" name="Freeform 237"/>
          <p:cNvSpPr>
            <a:spLocks noChangeAspect="1"/>
          </p:cNvSpPr>
          <p:nvPr/>
        </p:nvSpPr>
        <p:spPr bwMode="gray">
          <a:xfrm>
            <a:off x="5260978" y="2755900"/>
            <a:ext cx="131763" cy="109538"/>
          </a:xfrm>
          <a:custGeom>
            <a:avLst/>
            <a:gdLst>
              <a:gd name="T0" fmla="*/ 2147483647 w 213"/>
              <a:gd name="T1" fmla="*/ 2147483647 h 173"/>
              <a:gd name="T2" fmla="*/ 2147483647 w 213"/>
              <a:gd name="T3" fmla="*/ 2147483647 h 173"/>
              <a:gd name="T4" fmla="*/ 2147483647 w 213"/>
              <a:gd name="T5" fmla="*/ 2147483647 h 173"/>
              <a:gd name="T6" fmla="*/ 2147483647 w 213"/>
              <a:gd name="T7" fmla="*/ 2147483647 h 173"/>
              <a:gd name="T8" fmla="*/ 2147483647 w 213"/>
              <a:gd name="T9" fmla="*/ 2147483647 h 173"/>
              <a:gd name="T10" fmla="*/ 2147483647 w 213"/>
              <a:gd name="T11" fmla="*/ 2147483647 h 173"/>
              <a:gd name="T12" fmla="*/ 2147483647 w 213"/>
              <a:gd name="T13" fmla="*/ 2147483647 h 173"/>
              <a:gd name="T14" fmla="*/ 2147483647 w 213"/>
              <a:gd name="T15" fmla="*/ 2147483647 h 173"/>
              <a:gd name="T16" fmla="*/ 2147483647 w 213"/>
              <a:gd name="T17" fmla="*/ 2147483647 h 173"/>
              <a:gd name="T18" fmla="*/ 2147483647 w 213"/>
              <a:gd name="T19" fmla="*/ 2147483647 h 173"/>
              <a:gd name="T20" fmla="*/ 2147483647 w 213"/>
              <a:gd name="T21" fmla="*/ 2147483647 h 173"/>
              <a:gd name="T22" fmla="*/ 2147483647 w 213"/>
              <a:gd name="T23" fmla="*/ 2147483647 h 173"/>
              <a:gd name="T24" fmla="*/ 2147483647 w 213"/>
              <a:gd name="T25" fmla="*/ 2147483647 h 173"/>
              <a:gd name="T26" fmla="*/ 2147483647 w 213"/>
              <a:gd name="T27" fmla="*/ 2147483647 h 173"/>
              <a:gd name="T28" fmla="*/ 2147483647 w 213"/>
              <a:gd name="T29" fmla="*/ 2147483647 h 173"/>
              <a:gd name="T30" fmla="*/ 2147483647 w 213"/>
              <a:gd name="T31" fmla="*/ 2147483647 h 173"/>
              <a:gd name="T32" fmla="*/ 2147483647 w 213"/>
              <a:gd name="T33" fmla="*/ 2147483647 h 173"/>
              <a:gd name="T34" fmla="*/ 2147483647 w 213"/>
              <a:gd name="T35" fmla="*/ 2147483647 h 173"/>
              <a:gd name="T36" fmla="*/ 2147483647 w 213"/>
              <a:gd name="T37" fmla="*/ 2147483647 h 173"/>
              <a:gd name="T38" fmla="*/ 2147483647 w 213"/>
              <a:gd name="T39" fmla="*/ 2147483647 h 173"/>
              <a:gd name="T40" fmla="*/ 2147483647 w 213"/>
              <a:gd name="T41" fmla="*/ 2147483647 h 173"/>
              <a:gd name="T42" fmla="*/ 2147483647 w 213"/>
              <a:gd name="T43" fmla="*/ 2147483647 h 173"/>
              <a:gd name="T44" fmla="*/ 2147483647 w 213"/>
              <a:gd name="T45" fmla="*/ 2147483647 h 173"/>
              <a:gd name="T46" fmla="*/ 2147483647 w 213"/>
              <a:gd name="T47" fmla="*/ 2147483647 h 173"/>
              <a:gd name="T48" fmla="*/ 2147483647 w 213"/>
              <a:gd name="T49" fmla="*/ 2147483647 h 173"/>
              <a:gd name="T50" fmla="*/ 2147483647 w 213"/>
              <a:gd name="T51" fmla="*/ 2147483647 h 173"/>
              <a:gd name="T52" fmla="*/ 0 w 213"/>
              <a:gd name="T53" fmla="*/ 2147483647 h 173"/>
              <a:gd name="T54" fmla="*/ 2147483647 w 213"/>
              <a:gd name="T55" fmla="*/ 2147483647 h 173"/>
              <a:gd name="T56" fmla="*/ 2147483647 w 213"/>
              <a:gd name="T57" fmla="*/ 2147483647 h 173"/>
              <a:gd name="T58" fmla="*/ 2147483647 w 213"/>
              <a:gd name="T59" fmla="*/ 2147483647 h 173"/>
              <a:gd name="T60" fmla="*/ 2147483647 w 213"/>
              <a:gd name="T61" fmla="*/ 2147483647 h 173"/>
              <a:gd name="T62" fmla="*/ 2147483647 w 213"/>
              <a:gd name="T63" fmla="*/ 2147483647 h 173"/>
              <a:gd name="T64" fmla="*/ 2147483647 w 213"/>
              <a:gd name="T65" fmla="*/ 2147483647 h 173"/>
              <a:gd name="T66" fmla="*/ 2147483647 w 213"/>
              <a:gd name="T67" fmla="*/ 2147483647 h 173"/>
              <a:gd name="T68" fmla="*/ 2147483647 w 213"/>
              <a:gd name="T69" fmla="*/ 0 h 173"/>
              <a:gd name="T70" fmla="*/ 2147483647 w 213"/>
              <a:gd name="T71" fmla="*/ 2147483647 h 1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3"/>
              <a:gd name="T109" fmla="*/ 0 h 173"/>
              <a:gd name="T110" fmla="*/ 213 w 213"/>
              <a:gd name="T111" fmla="*/ 173 h 1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3" h="173">
                <a:moveTo>
                  <a:pt x="80" y="8"/>
                </a:moveTo>
                <a:lnTo>
                  <a:pt x="91" y="8"/>
                </a:lnTo>
                <a:lnTo>
                  <a:pt x="123" y="16"/>
                </a:lnTo>
                <a:lnTo>
                  <a:pt x="155" y="38"/>
                </a:lnTo>
                <a:lnTo>
                  <a:pt x="173" y="66"/>
                </a:lnTo>
                <a:lnTo>
                  <a:pt x="213" y="98"/>
                </a:lnTo>
                <a:lnTo>
                  <a:pt x="191" y="105"/>
                </a:lnTo>
                <a:lnTo>
                  <a:pt x="177" y="126"/>
                </a:lnTo>
                <a:lnTo>
                  <a:pt x="174" y="136"/>
                </a:lnTo>
                <a:lnTo>
                  <a:pt x="166" y="173"/>
                </a:lnTo>
                <a:lnTo>
                  <a:pt x="137" y="163"/>
                </a:lnTo>
                <a:lnTo>
                  <a:pt x="130" y="130"/>
                </a:lnTo>
                <a:lnTo>
                  <a:pt x="102" y="143"/>
                </a:lnTo>
                <a:lnTo>
                  <a:pt x="71" y="162"/>
                </a:lnTo>
                <a:lnTo>
                  <a:pt x="54" y="157"/>
                </a:lnTo>
                <a:lnTo>
                  <a:pt x="38" y="141"/>
                </a:lnTo>
                <a:lnTo>
                  <a:pt x="29" y="126"/>
                </a:lnTo>
                <a:lnTo>
                  <a:pt x="41" y="110"/>
                </a:lnTo>
                <a:lnTo>
                  <a:pt x="49" y="122"/>
                </a:lnTo>
                <a:lnTo>
                  <a:pt x="87" y="140"/>
                </a:lnTo>
                <a:lnTo>
                  <a:pt x="95" y="124"/>
                </a:lnTo>
                <a:lnTo>
                  <a:pt x="60" y="97"/>
                </a:lnTo>
                <a:lnTo>
                  <a:pt x="48" y="75"/>
                </a:lnTo>
                <a:lnTo>
                  <a:pt x="37" y="66"/>
                </a:lnTo>
                <a:lnTo>
                  <a:pt x="37" y="53"/>
                </a:lnTo>
                <a:lnTo>
                  <a:pt x="21" y="47"/>
                </a:lnTo>
                <a:lnTo>
                  <a:pt x="0" y="43"/>
                </a:lnTo>
                <a:lnTo>
                  <a:pt x="5" y="26"/>
                </a:lnTo>
                <a:lnTo>
                  <a:pt x="9" y="16"/>
                </a:lnTo>
                <a:lnTo>
                  <a:pt x="26" y="16"/>
                </a:lnTo>
                <a:lnTo>
                  <a:pt x="37" y="22"/>
                </a:lnTo>
                <a:lnTo>
                  <a:pt x="64" y="47"/>
                </a:lnTo>
                <a:lnTo>
                  <a:pt x="66" y="31"/>
                </a:lnTo>
                <a:lnTo>
                  <a:pt x="58" y="12"/>
                </a:lnTo>
                <a:lnTo>
                  <a:pt x="64" y="0"/>
                </a:lnTo>
                <a:lnTo>
                  <a:pt x="80" y="8"/>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673" name="Freeform 238"/>
          <p:cNvSpPr>
            <a:spLocks noChangeAspect="1"/>
          </p:cNvSpPr>
          <p:nvPr/>
        </p:nvSpPr>
        <p:spPr bwMode="gray">
          <a:xfrm>
            <a:off x="5233988" y="2776538"/>
            <a:ext cx="88900" cy="68262"/>
          </a:xfrm>
          <a:custGeom>
            <a:avLst/>
            <a:gdLst>
              <a:gd name="T0" fmla="*/ 0 w 141"/>
              <a:gd name="T1" fmla="*/ 2147483647 h 106"/>
              <a:gd name="T2" fmla="*/ 2147483647 w 141"/>
              <a:gd name="T3" fmla="*/ 2147483647 h 106"/>
              <a:gd name="T4" fmla="*/ 2147483647 w 141"/>
              <a:gd name="T5" fmla="*/ 2147483647 h 106"/>
              <a:gd name="T6" fmla="*/ 2147483647 w 141"/>
              <a:gd name="T7" fmla="*/ 2147483647 h 106"/>
              <a:gd name="T8" fmla="*/ 2147483647 w 141"/>
              <a:gd name="T9" fmla="*/ 2147483647 h 106"/>
              <a:gd name="T10" fmla="*/ 2147483647 w 141"/>
              <a:gd name="T11" fmla="*/ 2147483647 h 106"/>
              <a:gd name="T12" fmla="*/ 2147483647 w 141"/>
              <a:gd name="T13" fmla="*/ 2147483647 h 106"/>
              <a:gd name="T14" fmla="*/ 2147483647 w 141"/>
              <a:gd name="T15" fmla="*/ 2147483647 h 106"/>
              <a:gd name="T16" fmla="*/ 2147483647 w 141"/>
              <a:gd name="T17" fmla="*/ 2147483647 h 106"/>
              <a:gd name="T18" fmla="*/ 2147483647 w 141"/>
              <a:gd name="T19" fmla="*/ 2147483647 h 106"/>
              <a:gd name="T20" fmla="*/ 2147483647 w 141"/>
              <a:gd name="T21" fmla="*/ 2147483647 h 106"/>
              <a:gd name="T22" fmla="*/ 2147483647 w 141"/>
              <a:gd name="T23" fmla="*/ 2147483647 h 106"/>
              <a:gd name="T24" fmla="*/ 2147483647 w 141"/>
              <a:gd name="T25" fmla="*/ 2147483647 h 106"/>
              <a:gd name="T26" fmla="*/ 2147483647 w 141"/>
              <a:gd name="T27" fmla="*/ 2147483647 h 106"/>
              <a:gd name="T28" fmla="*/ 2147483647 w 141"/>
              <a:gd name="T29" fmla="*/ 2147483647 h 106"/>
              <a:gd name="T30" fmla="*/ 2147483647 w 141"/>
              <a:gd name="T31" fmla="*/ 0 h 106"/>
              <a:gd name="T32" fmla="*/ 2147483647 w 141"/>
              <a:gd name="T33" fmla="*/ 2147483647 h 106"/>
              <a:gd name="T34" fmla="*/ 0 w 141"/>
              <a:gd name="T35" fmla="*/ 2147483647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106"/>
              <a:gd name="T56" fmla="*/ 141 w 141"/>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106">
                <a:moveTo>
                  <a:pt x="0" y="16"/>
                </a:moveTo>
                <a:lnTo>
                  <a:pt x="17" y="33"/>
                </a:lnTo>
                <a:lnTo>
                  <a:pt x="38" y="59"/>
                </a:lnTo>
                <a:lnTo>
                  <a:pt x="70" y="93"/>
                </a:lnTo>
                <a:lnTo>
                  <a:pt x="92" y="73"/>
                </a:lnTo>
                <a:lnTo>
                  <a:pt x="93" y="90"/>
                </a:lnTo>
                <a:lnTo>
                  <a:pt x="109" y="93"/>
                </a:lnTo>
                <a:lnTo>
                  <a:pt x="132" y="106"/>
                </a:lnTo>
                <a:lnTo>
                  <a:pt x="141" y="90"/>
                </a:lnTo>
                <a:lnTo>
                  <a:pt x="106" y="63"/>
                </a:lnTo>
                <a:lnTo>
                  <a:pt x="98" y="42"/>
                </a:lnTo>
                <a:lnTo>
                  <a:pt x="83" y="32"/>
                </a:lnTo>
                <a:lnTo>
                  <a:pt x="83" y="19"/>
                </a:lnTo>
                <a:lnTo>
                  <a:pt x="67" y="13"/>
                </a:lnTo>
                <a:lnTo>
                  <a:pt x="44" y="8"/>
                </a:lnTo>
                <a:lnTo>
                  <a:pt x="24" y="0"/>
                </a:lnTo>
                <a:lnTo>
                  <a:pt x="7" y="3"/>
                </a:lnTo>
                <a:lnTo>
                  <a:pt x="0" y="16"/>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674" name="Freeform 239"/>
          <p:cNvSpPr>
            <a:spLocks noChangeAspect="1"/>
          </p:cNvSpPr>
          <p:nvPr/>
        </p:nvSpPr>
        <p:spPr bwMode="gray">
          <a:xfrm>
            <a:off x="5283205" y="2379664"/>
            <a:ext cx="885825" cy="415925"/>
          </a:xfrm>
          <a:custGeom>
            <a:avLst/>
            <a:gdLst>
              <a:gd name="T0" fmla="*/ 2147483647 w 1452"/>
              <a:gd name="T1" fmla="*/ 2147483647 h 623"/>
              <a:gd name="T2" fmla="*/ 2147483647 w 1452"/>
              <a:gd name="T3" fmla="*/ 2147483647 h 623"/>
              <a:gd name="T4" fmla="*/ 2147483647 w 1452"/>
              <a:gd name="T5" fmla="*/ 2147483647 h 623"/>
              <a:gd name="T6" fmla="*/ 2147483647 w 1452"/>
              <a:gd name="T7" fmla="*/ 2147483647 h 623"/>
              <a:gd name="T8" fmla="*/ 2147483647 w 1452"/>
              <a:gd name="T9" fmla="*/ 2147483647 h 623"/>
              <a:gd name="T10" fmla="*/ 2147483647 w 1452"/>
              <a:gd name="T11" fmla="*/ 2147483647 h 623"/>
              <a:gd name="T12" fmla="*/ 2147483647 w 1452"/>
              <a:gd name="T13" fmla="*/ 2147483647 h 623"/>
              <a:gd name="T14" fmla="*/ 2147483647 w 1452"/>
              <a:gd name="T15" fmla="*/ 2147483647 h 623"/>
              <a:gd name="T16" fmla="*/ 2147483647 w 1452"/>
              <a:gd name="T17" fmla="*/ 2147483647 h 623"/>
              <a:gd name="T18" fmla="*/ 2147483647 w 1452"/>
              <a:gd name="T19" fmla="*/ 2147483647 h 623"/>
              <a:gd name="T20" fmla="*/ 2147483647 w 1452"/>
              <a:gd name="T21" fmla="*/ 2147483647 h 623"/>
              <a:gd name="T22" fmla="*/ 2147483647 w 1452"/>
              <a:gd name="T23" fmla="*/ 2147483647 h 623"/>
              <a:gd name="T24" fmla="*/ 2147483647 w 1452"/>
              <a:gd name="T25" fmla="*/ 2147483647 h 623"/>
              <a:gd name="T26" fmla="*/ 2147483647 w 1452"/>
              <a:gd name="T27" fmla="*/ 2147483647 h 623"/>
              <a:gd name="T28" fmla="*/ 2147483647 w 1452"/>
              <a:gd name="T29" fmla="*/ 2147483647 h 623"/>
              <a:gd name="T30" fmla="*/ 2147483647 w 1452"/>
              <a:gd name="T31" fmla="*/ 2147483647 h 623"/>
              <a:gd name="T32" fmla="*/ 2147483647 w 1452"/>
              <a:gd name="T33" fmla="*/ 2147483647 h 623"/>
              <a:gd name="T34" fmla="*/ 2147483647 w 1452"/>
              <a:gd name="T35" fmla="*/ 2147483647 h 623"/>
              <a:gd name="T36" fmla="*/ 2147483647 w 1452"/>
              <a:gd name="T37" fmla="*/ 2147483647 h 623"/>
              <a:gd name="T38" fmla="*/ 2147483647 w 1452"/>
              <a:gd name="T39" fmla="*/ 2147483647 h 623"/>
              <a:gd name="T40" fmla="*/ 2147483647 w 1452"/>
              <a:gd name="T41" fmla="*/ 2147483647 h 623"/>
              <a:gd name="T42" fmla="*/ 2147483647 w 1452"/>
              <a:gd name="T43" fmla="*/ 2147483647 h 623"/>
              <a:gd name="T44" fmla="*/ 0 w 1452"/>
              <a:gd name="T45" fmla="*/ 2147483647 h 623"/>
              <a:gd name="T46" fmla="*/ 2147483647 w 1452"/>
              <a:gd name="T47" fmla="*/ 2147483647 h 623"/>
              <a:gd name="T48" fmla="*/ 2147483647 w 1452"/>
              <a:gd name="T49" fmla="*/ 2147483647 h 623"/>
              <a:gd name="T50" fmla="*/ 2147483647 w 1452"/>
              <a:gd name="T51" fmla="*/ 2147483647 h 623"/>
              <a:gd name="T52" fmla="*/ 2147483647 w 1452"/>
              <a:gd name="T53" fmla="*/ 2147483647 h 623"/>
              <a:gd name="T54" fmla="*/ 2147483647 w 1452"/>
              <a:gd name="T55" fmla="*/ 2147483647 h 623"/>
              <a:gd name="T56" fmla="*/ 2147483647 w 1452"/>
              <a:gd name="T57" fmla="*/ 2147483647 h 623"/>
              <a:gd name="T58" fmla="*/ 2147483647 w 1452"/>
              <a:gd name="T59" fmla="*/ 2147483647 h 623"/>
              <a:gd name="T60" fmla="*/ 2147483647 w 1452"/>
              <a:gd name="T61" fmla="*/ 2147483647 h 623"/>
              <a:gd name="T62" fmla="*/ 2147483647 w 1452"/>
              <a:gd name="T63" fmla="*/ 2147483647 h 623"/>
              <a:gd name="T64" fmla="*/ 2147483647 w 1452"/>
              <a:gd name="T65" fmla="*/ 2147483647 h 623"/>
              <a:gd name="T66" fmla="*/ 2147483647 w 1452"/>
              <a:gd name="T67" fmla="*/ 2147483647 h 623"/>
              <a:gd name="T68" fmla="*/ 2147483647 w 1452"/>
              <a:gd name="T69" fmla="*/ 2147483647 h 623"/>
              <a:gd name="T70" fmla="*/ 2147483647 w 1452"/>
              <a:gd name="T71" fmla="*/ 2147483647 h 623"/>
              <a:gd name="T72" fmla="*/ 2147483647 w 1452"/>
              <a:gd name="T73" fmla="*/ 2147483647 h 623"/>
              <a:gd name="T74" fmla="*/ 2147483647 w 1452"/>
              <a:gd name="T75" fmla="*/ 2147483647 h 623"/>
              <a:gd name="T76" fmla="*/ 2147483647 w 1452"/>
              <a:gd name="T77" fmla="*/ 2147483647 h 623"/>
              <a:gd name="T78" fmla="*/ 2147483647 w 1452"/>
              <a:gd name="T79" fmla="*/ 2147483647 h 623"/>
              <a:gd name="T80" fmla="*/ 2147483647 w 1452"/>
              <a:gd name="T81" fmla="*/ 2147483647 h 623"/>
              <a:gd name="T82" fmla="*/ 2147483647 w 1452"/>
              <a:gd name="T83" fmla="*/ 2147483647 h 623"/>
              <a:gd name="T84" fmla="*/ 2147483647 w 1452"/>
              <a:gd name="T85" fmla="*/ 2147483647 h 623"/>
              <a:gd name="T86" fmla="*/ 2147483647 w 1452"/>
              <a:gd name="T87" fmla="*/ 2147483647 h 623"/>
              <a:gd name="T88" fmla="*/ 2147483647 w 1452"/>
              <a:gd name="T89" fmla="*/ 2147483647 h 623"/>
              <a:gd name="T90" fmla="*/ 2147483647 w 1452"/>
              <a:gd name="T91" fmla="*/ 2147483647 h 623"/>
              <a:gd name="T92" fmla="*/ 2147483647 w 1452"/>
              <a:gd name="T93" fmla="*/ 2147483647 h 623"/>
              <a:gd name="T94" fmla="*/ 2147483647 w 1452"/>
              <a:gd name="T95" fmla="*/ 2147483647 h 623"/>
              <a:gd name="T96" fmla="*/ 2147483647 w 1452"/>
              <a:gd name="T97" fmla="*/ 2147483647 h 623"/>
              <a:gd name="T98" fmla="*/ 2147483647 w 1452"/>
              <a:gd name="T99" fmla="*/ 2147483647 h 623"/>
              <a:gd name="T100" fmla="*/ 2147483647 w 1452"/>
              <a:gd name="T101" fmla="*/ 2147483647 h 6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2"/>
              <a:gd name="T154" fmla="*/ 0 h 623"/>
              <a:gd name="T155" fmla="*/ 1452 w 1452"/>
              <a:gd name="T156" fmla="*/ 623 h 62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2" h="623">
                <a:moveTo>
                  <a:pt x="1416" y="321"/>
                </a:moveTo>
                <a:lnTo>
                  <a:pt x="1452" y="307"/>
                </a:lnTo>
                <a:lnTo>
                  <a:pt x="1378" y="257"/>
                </a:lnTo>
                <a:lnTo>
                  <a:pt x="1332" y="278"/>
                </a:lnTo>
                <a:lnTo>
                  <a:pt x="1265" y="258"/>
                </a:lnTo>
                <a:lnTo>
                  <a:pt x="1234" y="244"/>
                </a:lnTo>
                <a:lnTo>
                  <a:pt x="1206" y="244"/>
                </a:lnTo>
                <a:lnTo>
                  <a:pt x="1189" y="213"/>
                </a:lnTo>
                <a:lnTo>
                  <a:pt x="1180" y="194"/>
                </a:lnTo>
                <a:lnTo>
                  <a:pt x="1154" y="194"/>
                </a:lnTo>
                <a:lnTo>
                  <a:pt x="1132" y="194"/>
                </a:lnTo>
                <a:lnTo>
                  <a:pt x="1112" y="202"/>
                </a:lnTo>
                <a:lnTo>
                  <a:pt x="1077" y="168"/>
                </a:lnTo>
                <a:lnTo>
                  <a:pt x="1062" y="173"/>
                </a:lnTo>
                <a:lnTo>
                  <a:pt x="1046" y="180"/>
                </a:lnTo>
                <a:lnTo>
                  <a:pt x="1026" y="187"/>
                </a:lnTo>
                <a:lnTo>
                  <a:pt x="995" y="162"/>
                </a:lnTo>
                <a:lnTo>
                  <a:pt x="925" y="104"/>
                </a:lnTo>
                <a:lnTo>
                  <a:pt x="868" y="70"/>
                </a:lnTo>
                <a:lnTo>
                  <a:pt x="834" y="38"/>
                </a:lnTo>
                <a:lnTo>
                  <a:pt x="774" y="76"/>
                </a:lnTo>
                <a:lnTo>
                  <a:pt x="764" y="49"/>
                </a:lnTo>
                <a:lnTo>
                  <a:pt x="680" y="46"/>
                </a:lnTo>
                <a:lnTo>
                  <a:pt x="670" y="46"/>
                </a:lnTo>
                <a:lnTo>
                  <a:pt x="632" y="0"/>
                </a:lnTo>
                <a:lnTo>
                  <a:pt x="592" y="6"/>
                </a:lnTo>
                <a:lnTo>
                  <a:pt x="565" y="25"/>
                </a:lnTo>
                <a:lnTo>
                  <a:pt x="512" y="36"/>
                </a:lnTo>
                <a:lnTo>
                  <a:pt x="495" y="26"/>
                </a:lnTo>
                <a:lnTo>
                  <a:pt x="467" y="53"/>
                </a:lnTo>
                <a:lnTo>
                  <a:pt x="448" y="49"/>
                </a:lnTo>
                <a:lnTo>
                  <a:pt x="372" y="55"/>
                </a:lnTo>
                <a:lnTo>
                  <a:pt x="356" y="53"/>
                </a:lnTo>
                <a:lnTo>
                  <a:pt x="346" y="59"/>
                </a:lnTo>
                <a:lnTo>
                  <a:pt x="377" y="93"/>
                </a:lnTo>
                <a:lnTo>
                  <a:pt x="356" y="125"/>
                </a:lnTo>
                <a:lnTo>
                  <a:pt x="358" y="147"/>
                </a:lnTo>
                <a:lnTo>
                  <a:pt x="358" y="159"/>
                </a:lnTo>
                <a:lnTo>
                  <a:pt x="399" y="159"/>
                </a:lnTo>
                <a:lnTo>
                  <a:pt x="411" y="180"/>
                </a:lnTo>
                <a:lnTo>
                  <a:pt x="411" y="202"/>
                </a:lnTo>
                <a:lnTo>
                  <a:pt x="399" y="206"/>
                </a:lnTo>
                <a:lnTo>
                  <a:pt x="383" y="194"/>
                </a:lnTo>
                <a:lnTo>
                  <a:pt x="366" y="202"/>
                </a:lnTo>
                <a:lnTo>
                  <a:pt x="356" y="211"/>
                </a:lnTo>
                <a:lnTo>
                  <a:pt x="326" y="194"/>
                </a:lnTo>
                <a:lnTo>
                  <a:pt x="318" y="176"/>
                </a:lnTo>
                <a:lnTo>
                  <a:pt x="291" y="185"/>
                </a:lnTo>
                <a:lnTo>
                  <a:pt x="291" y="190"/>
                </a:lnTo>
                <a:lnTo>
                  <a:pt x="273" y="176"/>
                </a:lnTo>
                <a:lnTo>
                  <a:pt x="248" y="194"/>
                </a:lnTo>
                <a:lnTo>
                  <a:pt x="216" y="202"/>
                </a:lnTo>
                <a:lnTo>
                  <a:pt x="207" y="194"/>
                </a:lnTo>
                <a:lnTo>
                  <a:pt x="198" y="176"/>
                </a:lnTo>
                <a:lnTo>
                  <a:pt x="158" y="173"/>
                </a:lnTo>
                <a:lnTo>
                  <a:pt x="92" y="169"/>
                </a:lnTo>
                <a:lnTo>
                  <a:pt x="76" y="173"/>
                </a:lnTo>
                <a:lnTo>
                  <a:pt x="70" y="185"/>
                </a:lnTo>
                <a:lnTo>
                  <a:pt x="59" y="180"/>
                </a:lnTo>
                <a:lnTo>
                  <a:pt x="49" y="198"/>
                </a:lnTo>
                <a:lnTo>
                  <a:pt x="38" y="213"/>
                </a:lnTo>
                <a:lnTo>
                  <a:pt x="38" y="220"/>
                </a:lnTo>
                <a:lnTo>
                  <a:pt x="45" y="233"/>
                </a:lnTo>
                <a:lnTo>
                  <a:pt x="34" y="238"/>
                </a:lnTo>
                <a:lnTo>
                  <a:pt x="22" y="213"/>
                </a:lnTo>
                <a:lnTo>
                  <a:pt x="5" y="216"/>
                </a:lnTo>
                <a:lnTo>
                  <a:pt x="0" y="249"/>
                </a:lnTo>
                <a:lnTo>
                  <a:pt x="0" y="269"/>
                </a:lnTo>
                <a:lnTo>
                  <a:pt x="0" y="286"/>
                </a:lnTo>
                <a:lnTo>
                  <a:pt x="8" y="301"/>
                </a:lnTo>
                <a:lnTo>
                  <a:pt x="18" y="313"/>
                </a:lnTo>
                <a:lnTo>
                  <a:pt x="18" y="333"/>
                </a:lnTo>
                <a:lnTo>
                  <a:pt x="34" y="331"/>
                </a:lnTo>
                <a:lnTo>
                  <a:pt x="54" y="316"/>
                </a:lnTo>
                <a:lnTo>
                  <a:pt x="63" y="331"/>
                </a:lnTo>
                <a:lnTo>
                  <a:pt x="79" y="349"/>
                </a:lnTo>
                <a:lnTo>
                  <a:pt x="93" y="366"/>
                </a:lnTo>
                <a:lnTo>
                  <a:pt x="109" y="400"/>
                </a:lnTo>
                <a:lnTo>
                  <a:pt x="138" y="392"/>
                </a:lnTo>
                <a:lnTo>
                  <a:pt x="187" y="383"/>
                </a:lnTo>
                <a:lnTo>
                  <a:pt x="263" y="373"/>
                </a:lnTo>
                <a:lnTo>
                  <a:pt x="281" y="397"/>
                </a:lnTo>
                <a:lnTo>
                  <a:pt x="284" y="439"/>
                </a:lnTo>
                <a:lnTo>
                  <a:pt x="249" y="448"/>
                </a:lnTo>
                <a:lnTo>
                  <a:pt x="216" y="456"/>
                </a:lnTo>
                <a:lnTo>
                  <a:pt x="221" y="486"/>
                </a:lnTo>
                <a:lnTo>
                  <a:pt x="172" y="486"/>
                </a:lnTo>
                <a:lnTo>
                  <a:pt x="216" y="547"/>
                </a:lnTo>
                <a:lnTo>
                  <a:pt x="237" y="552"/>
                </a:lnTo>
                <a:lnTo>
                  <a:pt x="258" y="556"/>
                </a:lnTo>
                <a:lnTo>
                  <a:pt x="268" y="581"/>
                </a:lnTo>
                <a:lnTo>
                  <a:pt x="280" y="571"/>
                </a:lnTo>
                <a:lnTo>
                  <a:pt x="320" y="567"/>
                </a:lnTo>
                <a:lnTo>
                  <a:pt x="341" y="576"/>
                </a:lnTo>
                <a:lnTo>
                  <a:pt x="356" y="589"/>
                </a:lnTo>
                <a:lnTo>
                  <a:pt x="367" y="576"/>
                </a:lnTo>
                <a:lnTo>
                  <a:pt x="392" y="579"/>
                </a:lnTo>
                <a:lnTo>
                  <a:pt x="348" y="442"/>
                </a:lnTo>
                <a:lnTo>
                  <a:pt x="366" y="434"/>
                </a:lnTo>
                <a:lnTo>
                  <a:pt x="424" y="405"/>
                </a:lnTo>
                <a:lnTo>
                  <a:pt x="434" y="403"/>
                </a:lnTo>
                <a:lnTo>
                  <a:pt x="426" y="392"/>
                </a:lnTo>
                <a:lnTo>
                  <a:pt x="439" y="398"/>
                </a:lnTo>
                <a:lnTo>
                  <a:pt x="439" y="383"/>
                </a:lnTo>
                <a:lnTo>
                  <a:pt x="448" y="373"/>
                </a:lnTo>
                <a:lnTo>
                  <a:pt x="451" y="377"/>
                </a:lnTo>
                <a:lnTo>
                  <a:pt x="465" y="377"/>
                </a:lnTo>
                <a:lnTo>
                  <a:pt x="477" y="386"/>
                </a:lnTo>
                <a:lnTo>
                  <a:pt x="494" y="368"/>
                </a:lnTo>
                <a:lnTo>
                  <a:pt x="504" y="373"/>
                </a:lnTo>
                <a:lnTo>
                  <a:pt x="493" y="398"/>
                </a:lnTo>
                <a:lnTo>
                  <a:pt x="501" y="431"/>
                </a:lnTo>
                <a:lnTo>
                  <a:pt x="531" y="449"/>
                </a:lnTo>
                <a:lnTo>
                  <a:pt x="531" y="456"/>
                </a:lnTo>
                <a:lnTo>
                  <a:pt x="521" y="471"/>
                </a:lnTo>
                <a:lnTo>
                  <a:pt x="526" y="478"/>
                </a:lnTo>
                <a:lnTo>
                  <a:pt x="562" y="493"/>
                </a:lnTo>
                <a:lnTo>
                  <a:pt x="575" y="513"/>
                </a:lnTo>
                <a:lnTo>
                  <a:pt x="610" y="502"/>
                </a:lnTo>
                <a:lnTo>
                  <a:pt x="648" y="493"/>
                </a:lnTo>
                <a:lnTo>
                  <a:pt x="680" y="554"/>
                </a:lnTo>
                <a:lnTo>
                  <a:pt x="691" y="584"/>
                </a:lnTo>
                <a:lnTo>
                  <a:pt x="681" y="590"/>
                </a:lnTo>
                <a:lnTo>
                  <a:pt x="675" y="601"/>
                </a:lnTo>
                <a:lnTo>
                  <a:pt x="706" y="611"/>
                </a:lnTo>
                <a:lnTo>
                  <a:pt x="715" y="623"/>
                </a:lnTo>
                <a:lnTo>
                  <a:pt x="757" y="611"/>
                </a:lnTo>
                <a:lnTo>
                  <a:pt x="772" y="623"/>
                </a:lnTo>
                <a:lnTo>
                  <a:pt x="800" y="607"/>
                </a:lnTo>
                <a:lnTo>
                  <a:pt x="819" y="604"/>
                </a:lnTo>
                <a:lnTo>
                  <a:pt x="846" y="609"/>
                </a:lnTo>
                <a:lnTo>
                  <a:pt x="900" y="609"/>
                </a:lnTo>
                <a:lnTo>
                  <a:pt x="885" y="597"/>
                </a:lnTo>
                <a:lnTo>
                  <a:pt x="885" y="579"/>
                </a:lnTo>
                <a:lnTo>
                  <a:pt x="894" y="568"/>
                </a:lnTo>
                <a:lnTo>
                  <a:pt x="894" y="558"/>
                </a:lnTo>
                <a:lnTo>
                  <a:pt x="877" y="549"/>
                </a:lnTo>
                <a:lnTo>
                  <a:pt x="911" y="546"/>
                </a:lnTo>
                <a:lnTo>
                  <a:pt x="942" y="549"/>
                </a:lnTo>
                <a:lnTo>
                  <a:pt x="949" y="558"/>
                </a:lnTo>
                <a:lnTo>
                  <a:pt x="973" y="554"/>
                </a:lnTo>
                <a:lnTo>
                  <a:pt x="955" y="527"/>
                </a:lnTo>
                <a:lnTo>
                  <a:pt x="975" y="524"/>
                </a:lnTo>
                <a:lnTo>
                  <a:pt x="1059" y="535"/>
                </a:lnTo>
                <a:lnTo>
                  <a:pt x="1129" y="541"/>
                </a:lnTo>
                <a:lnTo>
                  <a:pt x="1180" y="563"/>
                </a:lnTo>
                <a:lnTo>
                  <a:pt x="1206" y="563"/>
                </a:lnTo>
                <a:lnTo>
                  <a:pt x="1214" y="589"/>
                </a:lnTo>
                <a:lnTo>
                  <a:pt x="1234" y="535"/>
                </a:lnTo>
                <a:lnTo>
                  <a:pt x="1206" y="475"/>
                </a:lnTo>
                <a:lnTo>
                  <a:pt x="1291" y="454"/>
                </a:lnTo>
                <a:lnTo>
                  <a:pt x="1301" y="422"/>
                </a:lnTo>
                <a:lnTo>
                  <a:pt x="1315" y="373"/>
                </a:lnTo>
                <a:lnTo>
                  <a:pt x="1403" y="377"/>
                </a:lnTo>
                <a:lnTo>
                  <a:pt x="1416" y="321"/>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675" name="Freeform 240"/>
          <p:cNvSpPr>
            <a:spLocks noChangeAspect="1"/>
          </p:cNvSpPr>
          <p:nvPr/>
        </p:nvSpPr>
        <p:spPr bwMode="gray">
          <a:xfrm>
            <a:off x="5495925" y="2649538"/>
            <a:ext cx="387350" cy="255587"/>
          </a:xfrm>
          <a:custGeom>
            <a:avLst/>
            <a:gdLst>
              <a:gd name="T0" fmla="*/ 2147483647 w 634"/>
              <a:gd name="T1" fmla="*/ 2147483647 h 386"/>
              <a:gd name="T2" fmla="*/ 2147483647 w 634"/>
              <a:gd name="T3" fmla="*/ 2147483647 h 386"/>
              <a:gd name="T4" fmla="*/ 2147483647 w 634"/>
              <a:gd name="T5" fmla="*/ 2147483647 h 386"/>
              <a:gd name="T6" fmla="*/ 2147483647 w 634"/>
              <a:gd name="T7" fmla="*/ 2147483647 h 386"/>
              <a:gd name="T8" fmla="*/ 2147483647 w 634"/>
              <a:gd name="T9" fmla="*/ 2147483647 h 386"/>
              <a:gd name="T10" fmla="*/ 2147483647 w 634"/>
              <a:gd name="T11" fmla="*/ 2147483647 h 386"/>
              <a:gd name="T12" fmla="*/ 2147483647 w 634"/>
              <a:gd name="T13" fmla="*/ 2147483647 h 386"/>
              <a:gd name="T14" fmla="*/ 2147483647 w 634"/>
              <a:gd name="T15" fmla="*/ 2147483647 h 386"/>
              <a:gd name="T16" fmla="*/ 2147483647 w 634"/>
              <a:gd name="T17" fmla="*/ 2147483647 h 386"/>
              <a:gd name="T18" fmla="*/ 2147483647 w 634"/>
              <a:gd name="T19" fmla="*/ 2147483647 h 386"/>
              <a:gd name="T20" fmla="*/ 2147483647 w 634"/>
              <a:gd name="T21" fmla="*/ 2147483647 h 386"/>
              <a:gd name="T22" fmla="*/ 2147483647 w 634"/>
              <a:gd name="T23" fmla="*/ 2147483647 h 386"/>
              <a:gd name="T24" fmla="*/ 2147483647 w 634"/>
              <a:gd name="T25" fmla="*/ 2147483647 h 386"/>
              <a:gd name="T26" fmla="*/ 2147483647 w 634"/>
              <a:gd name="T27" fmla="*/ 2147483647 h 386"/>
              <a:gd name="T28" fmla="*/ 2147483647 w 634"/>
              <a:gd name="T29" fmla="*/ 2147483647 h 386"/>
              <a:gd name="T30" fmla="*/ 2147483647 w 634"/>
              <a:gd name="T31" fmla="*/ 2147483647 h 386"/>
              <a:gd name="T32" fmla="*/ 2147483647 w 634"/>
              <a:gd name="T33" fmla="*/ 2147483647 h 386"/>
              <a:gd name="T34" fmla="*/ 2147483647 w 634"/>
              <a:gd name="T35" fmla="*/ 2147483647 h 386"/>
              <a:gd name="T36" fmla="*/ 2147483647 w 634"/>
              <a:gd name="T37" fmla="*/ 2147483647 h 386"/>
              <a:gd name="T38" fmla="*/ 2147483647 w 634"/>
              <a:gd name="T39" fmla="*/ 2147483647 h 386"/>
              <a:gd name="T40" fmla="*/ 2147483647 w 634"/>
              <a:gd name="T41" fmla="*/ 2147483647 h 386"/>
              <a:gd name="T42" fmla="*/ 2147483647 w 634"/>
              <a:gd name="T43" fmla="*/ 2147483647 h 386"/>
              <a:gd name="T44" fmla="*/ 2147483647 w 634"/>
              <a:gd name="T45" fmla="*/ 2147483647 h 386"/>
              <a:gd name="T46" fmla="*/ 2147483647 w 634"/>
              <a:gd name="T47" fmla="*/ 2147483647 h 386"/>
              <a:gd name="T48" fmla="*/ 2147483647 w 634"/>
              <a:gd name="T49" fmla="*/ 2147483647 h 386"/>
              <a:gd name="T50" fmla="*/ 2147483647 w 634"/>
              <a:gd name="T51" fmla="*/ 2147483647 h 386"/>
              <a:gd name="T52" fmla="*/ 2147483647 w 634"/>
              <a:gd name="T53" fmla="*/ 2147483647 h 386"/>
              <a:gd name="T54" fmla="*/ 2147483647 w 634"/>
              <a:gd name="T55" fmla="*/ 2147483647 h 386"/>
              <a:gd name="T56" fmla="*/ 2147483647 w 634"/>
              <a:gd name="T57" fmla="*/ 2147483647 h 386"/>
              <a:gd name="T58" fmla="*/ 2147483647 w 634"/>
              <a:gd name="T59" fmla="*/ 2147483647 h 386"/>
              <a:gd name="T60" fmla="*/ 2147483647 w 634"/>
              <a:gd name="T61" fmla="*/ 2147483647 h 386"/>
              <a:gd name="T62" fmla="*/ 2147483647 w 634"/>
              <a:gd name="T63" fmla="*/ 2147483647 h 386"/>
              <a:gd name="T64" fmla="*/ 2147483647 w 634"/>
              <a:gd name="T65" fmla="*/ 2147483647 h 386"/>
              <a:gd name="T66" fmla="*/ 2147483647 w 634"/>
              <a:gd name="T67" fmla="*/ 0 h 386"/>
              <a:gd name="T68" fmla="*/ 2147483647 w 634"/>
              <a:gd name="T69" fmla="*/ 2147483647 h 3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4"/>
              <a:gd name="T106" fmla="*/ 0 h 386"/>
              <a:gd name="T107" fmla="*/ 634 w 634"/>
              <a:gd name="T108" fmla="*/ 386 h 3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4" h="386">
                <a:moveTo>
                  <a:pt x="44" y="176"/>
                </a:moveTo>
                <a:lnTo>
                  <a:pt x="60" y="173"/>
                </a:lnTo>
                <a:lnTo>
                  <a:pt x="66" y="157"/>
                </a:lnTo>
                <a:lnTo>
                  <a:pt x="71" y="144"/>
                </a:lnTo>
                <a:lnTo>
                  <a:pt x="91" y="151"/>
                </a:lnTo>
                <a:lnTo>
                  <a:pt x="86" y="132"/>
                </a:lnTo>
                <a:lnTo>
                  <a:pt x="103" y="124"/>
                </a:lnTo>
                <a:lnTo>
                  <a:pt x="113" y="138"/>
                </a:lnTo>
                <a:lnTo>
                  <a:pt x="129" y="138"/>
                </a:lnTo>
                <a:lnTo>
                  <a:pt x="145" y="146"/>
                </a:lnTo>
                <a:lnTo>
                  <a:pt x="153" y="151"/>
                </a:lnTo>
                <a:lnTo>
                  <a:pt x="153" y="155"/>
                </a:lnTo>
                <a:lnTo>
                  <a:pt x="155" y="167"/>
                </a:lnTo>
                <a:lnTo>
                  <a:pt x="173" y="173"/>
                </a:lnTo>
                <a:lnTo>
                  <a:pt x="173" y="190"/>
                </a:lnTo>
                <a:lnTo>
                  <a:pt x="188" y="217"/>
                </a:lnTo>
                <a:lnTo>
                  <a:pt x="205" y="220"/>
                </a:lnTo>
                <a:lnTo>
                  <a:pt x="212" y="212"/>
                </a:lnTo>
                <a:lnTo>
                  <a:pt x="230" y="203"/>
                </a:lnTo>
                <a:lnTo>
                  <a:pt x="246" y="217"/>
                </a:lnTo>
                <a:lnTo>
                  <a:pt x="266" y="239"/>
                </a:lnTo>
                <a:lnTo>
                  <a:pt x="296" y="269"/>
                </a:lnTo>
                <a:lnTo>
                  <a:pt x="349" y="282"/>
                </a:lnTo>
                <a:lnTo>
                  <a:pt x="350" y="301"/>
                </a:lnTo>
                <a:lnTo>
                  <a:pt x="384" y="313"/>
                </a:lnTo>
                <a:lnTo>
                  <a:pt x="400" y="331"/>
                </a:lnTo>
                <a:lnTo>
                  <a:pt x="389" y="385"/>
                </a:lnTo>
                <a:lnTo>
                  <a:pt x="420" y="386"/>
                </a:lnTo>
                <a:lnTo>
                  <a:pt x="441" y="359"/>
                </a:lnTo>
                <a:lnTo>
                  <a:pt x="453" y="343"/>
                </a:lnTo>
                <a:lnTo>
                  <a:pt x="462" y="329"/>
                </a:lnTo>
                <a:lnTo>
                  <a:pt x="457" y="303"/>
                </a:lnTo>
                <a:lnTo>
                  <a:pt x="432" y="293"/>
                </a:lnTo>
                <a:lnTo>
                  <a:pt x="437" y="245"/>
                </a:lnTo>
                <a:lnTo>
                  <a:pt x="460" y="227"/>
                </a:lnTo>
                <a:lnTo>
                  <a:pt x="479" y="233"/>
                </a:lnTo>
                <a:lnTo>
                  <a:pt x="526" y="225"/>
                </a:lnTo>
                <a:lnTo>
                  <a:pt x="534" y="244"/>
                </a:lnTo>
                <a:lnTo>
                  <a:pt x="561" y="243"/>
                </a:lnTo>
                <a:lnTo>
                  <a:pt x="619" y="239"/>
                </a:lnTo>
                <a:lnTo>
                  <a:pt x="634" y="217"/>
                </a:lnTo>
                <a:lnTo>
                  <a:pt x="619" y="204"/>
                </a:lnTo>
                <a:lnTo>
                  <a:pt x="581" y="204"/>
                </a:lnTo>
                <a:lnTo>
                  <a:pt x="517" y="204"/>
                </a:lnTo>
                <a:lnTo>
                  <a:pt x="491" y="204"/>
                </a:lnTo>
                <a:lnTo>
                  <a:pt x="465" y="200"/>
                </a:lnTo>
                <a:lnTo>
                  <a:pt x="424" y="220"/>
                </a:lnTo>
                <a:lnTo>
                  <a:pt x="419" y="217"/>
                </a:lnTo>
                <a:lnTo>
                  <a:pt x="409" y="208"/>
                </a:lnTo>
                <a:lnTo>
                  <a:pt x="388" y="212"/>
                </a:lnTo>
                <a:lnTo>
                  <a:pt x="367" y="220"/>
                </a:lnTo>
                <a:lnTo>
                  <a:pt x="364" y="216"/>
                </a:lnTo>
                <a:lnTo>
                  <a:pt x="359" y="208"/>
                </a:lnTo>
                <a:lnTo>
                  <a:pt x="333" y="200"/>
                </a:lnTo>
                <a:lnTo>
                  <a:pt x="327" y="198"/>
                </a:lnTo>
                <a:lnTo>
                  <a:pt x="332" y="187"/>
                </a:lnTo>
                <a:lnTo>
                  <a:pt x="344" y="181"/>
                </a:lnTo>
                <a:lnTo>
                  <a:pt x="327" y="143"/>
                </a:lnTo>
                <a:lnTo>
                  <a:pt x="300" y="90"/>
                </a:lnTo>
                <a:lnTo>
                  <a:pt x="228" y="107"/>
                </a:lnTo>
                <a:lnTo>
                  <a:pt x="212" y="90"/>
                </a:lnTo>
                <a:lnTo>
                  <a:pt x="178" y="75"/>
                </a:lnTo>
                <a:lnTo>
                  <a:pt x="146" y="97"/>
                </a:lnTo>
                <a:lnTo>
                  <a:pt x="114" y="91"/>
                </a:lnTo>
                <a:lnTo>
                  <a:pt x="80" y="68"/>
                </a:lnTo>
                <a:lnTo>
                  <a:pt x="75" y="40"/>
                </a:lnTo>
                <a:lnTo>
                  <a:pt x="78" y="20"/>
                </a:lnTo>
                <a:lnTo>
                  <a:pt x="76" y="0"/>
                </a:lnTo>
                <a:lnTo>
                  <a:pt x="0" y="40"/>
                </a:lnTo>
                <a:lnTo>
                  <a:pt x="44" y="176"/>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76" name="Freeform 241"/>
          <p:cNvSpPr>
            <a:spLocks noChangeAspect="1"/>
          </p:cNvSpPr>
          <p:nvPr/>
        </p:nvSpPr>
        <p:spPr bwMode="gray">
          <a:xfrm>
            <a:off x="5446718" y="2733675"/>
            <a:ext cx="293687" cy="223838"/>
          </a:xfrm>
          <a:custGeom>
            <a:avLst/>
            <a:gdLst>
              <a:gd name="T0" fmla="*/ 0 w 485"/>
              <a:gd name="T1" fmla="*/ 2147483647 h 338"/>
              <a:gd name="T2" fmla="*/ 2147483647 w 485"/>
              <a:gd name="T3" fmla="*/ 2147483647 h 338"/>
              <a:gd name="T4" fmla="*/ 2147483647 w 485"/>
              <a:gd name="T5" fmla="*/ 2147483647 h 338"/>
              <a:gd name="T6" fmla="*/ 2147483647 w 485"/>
              <a:gd name="T7" fmla="*/ 2147483647 h 338"/>
              <a:gd name="T8" fmla="*/ 2147483647 w 485"/>
              <a:gd name="T9" fmla="*/ 2147483647 h 338"/>
              <a:gd name="T10" fmla="*/ 2147483647 w 485"/>
              <a:gd name="T11" fmla="*/ 2147483647 h 338"/>
              <a:gd name="T12" fmla="*/ 2147483647 w 485"/>
              <a:gd name="T13" fmla="*/ 2147483647 h 338"/>
              <a:gd name="T14" fmla="*/ 2147483647 w 485"/>
              <a:gd name="T15" fmla="*/ 2147483647 h 338"/>
              <a:gd name="T16" fmla="*/ 2147483647 w 485"/>
              <a:gd name="T17" fmla="*/ 2147483647 h 338"/>
              <a:gd name="T18" fmla="*/ 2147483647 w 485"/>
              <a:gd name="T19" fmla="*/ 2147483647 h 338"/>
              <a:gd name="T20" fmla="*/ 2147483647 w 485"/>
              <a:gd name="T21" fmla="*/ 2147483647 h 338"/>
              <a:gd name="T22" fmla="*/ 2147483647 w 485"/>
              <a:gd name="T23" fmla="*/ 2147483647 h 338"/>
              <a:gd name="T24" fmla="*/ 2147483647 w 485"/>
              <a:gd name="T25" fmla="*/ 2147483647 h 338"/>
              <a:gd name="T26" fmla="*/ 2147483647 w 485"/>
              <a:gd name="T27" fmla="*/ 2147483647 h 338"/>
              <a:gd name="T28" fmla="*/ 2147483647 w 485"/>
              <a:gd name="T29" fmla="*/ 2147483647 h 338"/>
              <a:gd name="T30" fmla="*/ 2147483647 w 485"/>
              <a:gd name="T31" fmla="*/ 2147483647 h 338"/>
              <a:gd name="T32" fmla="*/ 2147483647 w 485"/>
              <a:gd name="T33" fmla="*/ 2147483647 h 338"/>
              <a:gd name="T34" fmla="*/ 2147483647 w 485"/>
              <a:gd name="T35" fmla="*/ 2147483647 h 338"/>
              <a:gd name="T36" fmla="*/ 2147483647 w 485"/>
              <a:gd name="T37" fmla="*/ 2147483647 h 338"/>
              <a:gd name="T38" fmla="*/ 2147483647 w 485"/>
              <a:gd name="T39" fmla="*/ 2147483647 h 338"/>
              <a:gd name="T40" fmla="*/ 2147483647 w 485"/>
              <a:gd name="T41" fmla="*/ 2147483647 h 338"/>
              <a:gd name="T42" fmla="*/ 2147483647 w 485"/>
              <a:gd name="T43" fmla="*/ 2147483647 h 338"/>
              <a:gd name="T44" fmla="*/ 2147483647 w 485"/>
              <a:gd name="T45" fmla="*/ 2147483647 h 338"/>
              <a:gd name="T46" fmla="*/ 2147483647 w 485"/>
              <a:gd name="T47" fmla="*/ 2147483647 h 338"/>
              <a:gd name="T48" fmla="*/ 2147483647 w 485"/>
              <a:gd name="T49" fmla="*/ 2147483647 h 338"/>
              <a:gd name="T50" fmla="*/ 2147483647 w 485"/>
              <a:gd name="T51" fmla="*/ 2147483647 h 338"/>
              <a:gd name="T52" fmla="*/ 2147483647 w 485"/>
              <a:gd name="T53" fmla="*/ 2147483647 h 338"/>
              <a:gd name="T54" fmla="*/ 2147483647 w 485"/>
              <a:gd name="T55" fmla="*/ 2147483647 h 338"/>
              <a:gd name="T56" fmla="*/ 2147483647 w 485"/>
              <a:gd name="T57" fmla="*/ 2147483647 h 338"/>
              <a:gd name="T58" fmla="*/ 2147483647 w 485"/>
              <a:gd name="T59" fmla="*/ 2147483647 h 338"/>
              <a:gd name="T60" fmla="*/ 2147483647 w 485"/>
              <a:gd name="T61" fmla="*/ 2147483647 h 338"/>
              <a:gd name="T62" fmla="*/ 2147483647 w 485"/>
              <a:gd name="T63" fmla="*/ 2147483647 h 338"/>
              <a:gd name="T64" fmla="*/ 2147483647 w 485"/>
              <a:gd name="T65" fmla="*/ 2147483647 h 338"/>
              <a:gd name="T66" fmla="*/ 2147483647 w 485"/>
              <a:gd name="T67" fmla="*/ 2147483647 h 338"/>
              <a:gd name="T68" fmla="*/ 2147483647 w 485"/>
              <a:gd name="T69" fmla="*/ 2147483647 h 338"/>
              <a:gd name="T70" fmla="*/ 2147483647 w 485"/>
              <a:gd name="T71" fmla="*/ 2147483647 h 338"/>
              <a:gd name="T72" fmla="*/ 2147483647 w 485"/>
              <a:gd name="T73" fmla="*/ 2147483647 h 338"/>
              <a:gd name="T74" fmla="*/ 2147483647 w 485"/>
              <a:gd name="T75" fmla="*/ 2147483647 h 338"/>
              <a:gd name="T76" fmla="*/ 2147483647 w 485"/>
              <a:gd name="T77" fmla="*/ 2147483647 h 338"/>
              <a:gd name="T78" fmla="*/ 2147483647 w 485"/>
              <a:gd name="T79" fmla="*/ 0 h 338"/>
              <a:gd name="T80" fmla="*/ 2147483647 w 485"/>
              <a:gd name="T81" fmla="*/ 2147483647 h 338"/>
              <a:gd name="T82" fmla="*/ 2147483647 w 485"/>
              <a:gd name="T83" fmla="*/ 2147483647 h 338"/>
              <a:gd name="T84" fmla="*/ 2147483647 w 485"/>
              <a:gd name="T85" fmla="*/ 2147483647 h 338"/>
              <a:gd name="T86" fmla="*/ 2147483647 w 485"/>
              <a:gd name="T87" fmla="*/ 2147483647 h 338"/>
              <a:gd name="T88" fmla="*/ 2147483647 w 485"/>
              <a:gd name="T89" fmla="*/ 2147483647 h 338"/>
              <a:gd name="T90" fmla="*/ 2147483647 w 485"/>
              <a:gd name="T91" fmla="*/ 2147483647 h 338"/>
              <a:gd name="T92" fmla="*/ 2147483647 w 485"/>
              <a:gd name="T93" fmla="*/ 2147483647 h 338"/>
              <a:gd name="T94" fmla="*/ 2147483647 w 485"/>
              <a:gd name="T95" fmla="*/ 2147483647 h 338"/>
              <a:gd name="T96" fmla="*/ 2147483647 w 485"/>
              <a:gd name="T97" fmla="*/ 2147483647 h 338"/>
              <a:gd name="T98" fmla="*/ 2147483647 w 485"/>
              <a:gd name="T99" fmla="*/ 2147483647 h 338"/>
              <a:gd name="T100" fmla="*/ 0 w 485"/>
              <a:gd name="T101" fmla="*/ 2147483647 h 3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5"/>
              <a:gd name="T154" fmla="*/ 0 h 338"/>
              <a:gd name="T155" fmla="*/ 485 w 485"/>
              <a:gd name="T156" fmla="*/ 338 h 3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5" h="338">
                <a:moveTo>
                  <a:pt x="0" y="49"/>
                </a:moveTo>
                <a:lnTo>
                  <a:pt x="3" y="93"/>
                </a:lnTo>
                <a:lnTo>
                  <a:pt x="31" y="66"/>
                </a:lnTo>
                <a:lnTo>
                  <a:pt x="66" y="101"/>
                </a:lnTo>
                <a:lnTo>
                  <a:pt x="50" y="121"/>
                </a:lnTo>
                <a:lnTo>
                  <a:pt x="6" y="102"/>
                </a:lnTo>
                <a:lnTo>
                  <a:pt x="2" y="132"/>
                </a:lnTo>
                <a:lnTo>
                  <a:pt x="6" y="150"/>
                </a:lnTo>
                <a:lnTo>
                  <a:pt x="31" y="153"/>
                </a:lnTo>
                <a:lnTo>
                  <a:pt x="19" y="172"/>
                </a:lnTo>
                <a:lnTo>
                  <a:pt x="41" y="186"/>
                </a:lnTo>
                <a:lnTo>
                  <a:pt x="41" y="246"/>
                </a:lnTo>
                <a:lnTo>
                  <a:pt x="107" y="229"/>
                </a:lnTo>
                <a:lnTo>
                  <a:pt x="143" y="211"/>
                </a:lnTo>
                <a:lnTo>
                  <a:pt x="229" y="251"/>
                </a:lnTo>
                <a:lnTo>
                  <a:pt x="282" y="274"/>
                </a:lnTo>
                <a:lnTo>
                  <a:pt x="294" y="287"/>
                </a:lnTo>
                <a:lnTo>
                  <a:pt x="299" y="316"/>
                </a:lnTo>
                <a:lnTo>
                  <a:pt x="349" y="338"/>
                </a:lnTo>
                <a:lnTo>
                  <a:pt x="423" y="257"/>
                </a:lnTo>
                <a:lnTo>
                  <a:pt x="472" y="257"/>
                </a:lnTo>
                <a:lnTo>
                  <a:pt x="480" y="223"/>
                </a:lnTo>
                <a:lnTo>
                  <a:pt x="485" y="210"/>
                </a:lnTo>
                <a:lnTo>
                  <a:pt x="469" y="188"/>
                </a:lnTo>
                <a:lnTo>
                  <a:pt x="433" y="175"/>
                </a:lnTo>
                <a:lnTo>
                  <a:pt x="431" y="158"/>
                </a:lnTo>
                <a:lnTo>
                  <a:pt x="379" y="145"/>
                </a:lnTo>
                <a:lnTo>
                  <a:pt x="349" y="115"/>
                </a:lnTo>
                <a:lnTo>
                  <a:pt x="338" y="96"/>
                </a:lnTo>
                <a:lnTo>
                  <a:pt x="313" y="77"/>
                </a:lnTo>
                <a:lnTo>
                  <a:pt x="297" y="87"/>
                </a:lnTo>
                <a:lnTo>
                  <a:pt x="288" y="96"/>
                </a:lnTo>
                <a:lnTo>
                  <a:pt x="271" y="93"/>
                </a:lnTo>
                <a:lnTo>
                  <a:pt x="256" y="66"/>
                </a:lnTo>
                <a:lnTo>
                  <a:pt x="255" y="49"/>
                </a:lnTo>
                <a:lnTo>
                  <a:pt x="238" y="43"/>
                </a:lnTo>
                <a:lnTo>
                  <a:pt x="234" y="27"/>
                </a:lnTo>
                <a:lnTo>
                  <a:pt x="212" y="14"/>
                </a:lnTo>
                <a:lnTo>
                  <a:pt x="196" y="14"/>
                </a:lnTo>
                <a:lnTo>
                  <a:pt x="186" y="0"/>
                </a:lnTo>
                <a:lnTo>
                  <a:pt x="169" y="8"/>
                </a:lnTo>
                <a:lnTo>
                  <a:pt x="175" y="27"/>
                </a:lnTo>
                <a:lnTo>
                  <a:pt x="167" y="24"/>
                </a:lnTo>
                <a:lnTo>
                  <a:pt x="154" y="20"/>
                </a:lnTo>
                <a:lnTo>
                  <a:pt x="143" y="49"/>
                </a:lnTo>
                <a:lnTo>
                  <a:pt x="125" y="52"/>
                </a:lnTo>
                <a:lnTo>
                  <a:pt x="107" y="48"/>
                </a:lnTo>
                <a:lnTo>
                  <a:pt x="91" y="62"/>
                </a:lnTo>
                <a:lnTo>
                  <a:pt x="76" y="49"/>
                </a:lnTo>
                <a:lnTo>
                  <a:pt x="53" y="36"/>
                </a:lnTo>
                <a:lnTo>
                  <a:pt x="0" y="49"/>
                </a:lnTo>
                <a:close/>
              </a:path>
            </a:pathLst>
          </a:custGeom>
          <a:solidFill>
            <a:srgbClr val="6699FF"/>
          </a:solidFill>
          <a:ln w="1588">
            <a:solidFill>
              <a:schemeClr val="bg1"/>
            </a:solidFill>
            <a:round/>
            <a:headEnd/>
            <a:tailEnd/>
          </a:ln>
        </p:spPr>
        <p:txBody>
          <a:bodyPr lIns="91232" tIns="45613" rIns="91232" bIns="45613"/>
          <a:lstStyle/>
          <a:p>
            <a:endParaRPr lang="tr-TR">
              <a:solidFill>
                <a:srgbClr val="000000"/>
              </a:solidFill>
            </a:endParaRPr>
          </a:p>
        </p:txBody>
      </p:sp>
      <p:sp>
        <p:nvSpPr>
          <p:cNvPr id="445677" name="Freeform 242"/>
          <p:cNvSpPr>
            <a:spLocks noChangeAspect="1"/>
          </p:cNvSpPr>
          <p:nvPr/>
        </p:nvSpPr>
        <p:spPr bwMode="gray">
          <a:xfrm>
            <a:off x="5775330" y="2730505"/>
            <a:ext cx="249238" cy="111125"/>
          </a:xfrm>
          <a:custGeom>
            <a:avLst/>
            <a:gdLst>
              <a:gd name="T0" fmla="*/ 2147483647 w 405"/>
              <a:gd name="T1" fmla="*/ 2147483647 h 172"/>
              <a:gd name="T2" fmla="*/ 2147483647 w 405"/>
              <a:gd name="T3" fmla="*/ 2147483647 h 172"/>
              <a:gd name="T4" fmla="*/ 2147483647 w 405"/>
              <a:gd name="T5" fmla="*/ 2147483647 h 172"/>
              <a:gd name="T6" fmla="*/ 0 w 405"/>
              <a:gd name="T7" fmla="*/ 2147483647 h 172"/>
              <a:gd name="T8" fmla="*/ 2147483647 w 405"/>
              <a:gd name="T9" fmla="*/ 2147483647 h 172"/>
              <a:gd name="T10" fmla="*/ 2147483647 w 405"/>
              <a:gd name="T11" fmla="*/ 2147483647 h 172"/>
              <a:gd name="T12" fmla="*/ 2147483647 w 405"/>
              <a:gd name="T13" fmla="*/ 2147483647 h 172"/>
              <a:gd name="T14" fmla="*/ 2147483647 w 405"/>
              <a:gd name="T15" fmla="*/ 2147483647 h 172"/>
              <a:gd name="T16" fmla="*/ 2147483647 w 405"/>
              <a:gd name="T17" fmla="*/ 2147483647 h 172"/>
              <a:gd name="T18" fmla="*/ 2147483647 w 405"/>
              <a:gd name="T19" fmla="*/ 2147483647 h 172"/>
              <a:gd name="T20" fmla="*/ 2147483647 w 405"/>
              <a:gd name="T21" fmla="*/ 2147483647 h 172"/>
              <a:gd name="T22" fmla="*/ 2147483647 w 405"/>
              <a:gd name="T23" fmla="*/ 2147483647 h 172"/>
              <a:gd name="T24" fmla="*/ 2147483647 w 405"/>
              <a:gd name="T25" fmla="*/ 2147483647 h 172"/>
              <a:gd name="T26" fmla="*/ 2147483647 w 405"/>
              <a:gd name="T27" fmla="*/ 2147483647 h 172"/>
              <a:gd name="T28" fmla="*/ 2147483647 w 405"/>
              <a:gd name="T29" fmla="*/ 2147483647 h 172"/>
              <a:gd name="T30" fmla="*/ 2147483647 w 405"/>
              <a:gd name="T31" fmla="*/ 2147483647 h 172"/>
              <a:gd name="T32" fmla="*/ 2147483647 w 405"/>
              <a:gd name="T33" fmla="*/ 2147483647 h 172"/>
              <a:gd name="T34" fmla="*/ 2147483647 w 405"/>
              <a:gd name="T35" fmla="*/ 2147483647 h 172"/>
              <a:gd name="T36" fmla="*/ 2147483647 w 405"/>
              <a:gd name="T37" fmla="*/ 2147483647 h 172"/>
              <a:gd name="T38" fmla="*/ 2147483647 w 405"/>
              <a:gd name="T39" fmla="*/ 2147483647 h 172"/>
              <a:gd name="T40" fmla="*/ 2147483647 w 405"/>
              <a:gd name="T41" fmla="*/ 2147483647 h 172"/>
              <a:gd name="T42" fmla="*/ 2147483647 w 405"/>
              <a:gd name="T43" fmla="*/ 0 h 172"/>
              <a:gd name="T44" fmla="*/ 2147483647 w 405"/>
              <a:gd name="T45" fmla="*/ 2147483647 h 172"/>
              <a:gd name="T46" fmla="*/ 2147483647 w 405"/>
              <a:gd name="T47" fmla="*/ 2147483647 h 172"/>
              <a:gd name="T48" fmla="*/ 2147483647 w 405"/>
              <a:gd name="T49" fmla="*/ 2147483647 h 172"/>
              <a:gd name="T50" fmla="*/ 2147483647 w 405"/>
              <a:gd name="T51" fmla="*/ 2147483647 h 172"/>
              <a:gd name="T52" fmla="*/ 2147483647 w 405"/>
              <a:gd name="T53" fmla="*/ 2147483647 h 172"/>
              <a:gd name="T54" fmla="*/ 2147483647 w 405"/>
              <a:gd name="T55" fmla="*/ 2147483647 h 172"/>
              <a:gd name="T56" fmla="*/ 2147483647 w 405"/>
              <a:gd name="T57" fmla="*/ 2147483647 h 172"/>
              <a:gd name="T58" fmla="*/ 2147483647 w 405"/>
              <a:gd name="T59" fmla="*/ 2147483647 h 172"/>
              <a:gd name="T60" fmla="*/ 2147483647 w 405"/>
              <a:gd name="T61" fmla="*/ 2147483647 h 172"/>
              <a:gd name="T62" fmla="*/ 2147483647 w 405"/>
              <a:gd name="T63" fmla="*/ 2147483647 h 172"/>
              <a:gd name="T64" fmla="*/ 2147483647 w 405"/>
              <a:gd name="T65" fmla="*/ 2147483647 h 172"/>
              <a:gd name="T66" fmla="*/ 2147483647 w 405"/>
              <a:gd name="T67" fmla="*/ 2147483647 h 172"/>
              <a:gd name="T68" fmla="*/ 2147483647 w 405"/>
              <a:gd name="T69" fmla="*/ 2147483647 h 172"/>
              <a:gd name="T70" fmla="*/ 2147483647 w 405"/>
              <a:gd name="T71" fmla="*/ 2147483647 h 172"/>
              <a:gd name="T72" fmla="*/ 2147483647 w 405"/>
              <a:gd name="T73" fmla="*/ 2147483647 h 172"/>
              <a:gd name="T74" fmla="*/ 2147483647 w 405"/>
              <a:gd name="T75" fmla="*/ 2147483647 h 172"/>
              <a:gd name="T76" fmla="*/ 2147483647 w 405"/>
              <a:gd name="T77" fmla="*/ 2147483647 h 172"/>
              <a:gd name="T78" fmla="*/ 2147483647 w 405"/>
              <a:gd name="T79" fmla="*/ 2147483647 h 172"/>
              <a:gd name="T80" fmla="*/ 2147483647 w 405"/>
              <a:gd name="T81" fmla="*/ 2147483647 h 172"/>
              <a:gd name="T82" fmla="*/ 2147483647 w 405"/>
              <a:gd name="T83" fmla="*/ 2147483647 h 1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5"/>
              <a:gd name="T127" fmla="*/ 0 h 172"/>
              <a:gd name="T128" fmla="*/ 405 w 405"/>
              <a:gd name="T129" fmla="*/ 172 h 1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5" h="172">
                <a:moveTo>
                  <a:pt x="103" y="122"/>
                </a:moveTo>
                <a:lnTo>
                  <a:pt x="74" y="122"/>
                </a:lnTo>
                <a:lnTo>
                  <a:pt x="15" y="129"/>
                </a:lnTo>
                <a:lnTo>
                  <a:pt x="0" y="148"/>
                </a:lnTo>
                <a:lnTo>
                  <a:pt x="15" y="156"/>
                </a:lnTo>
                <a:lnTo>
                  <a:pt x="27" y="162"/>
                </a:lnTo>
                <a:lnTo>
                  <a:pt x="109" y="161"/>
                </a:lnTo>
                <a:lnTo>
                  <a:pt x="163" y="161"/>
                </a:lnTo>
                <a:lnTo>
                  <a:pt x="187" y="172"/>
                </a:lnTo>
                <a:lnTo>
                  <a:pt x="196" y="150"/>
                </a:lnTo>
                <a:lnTo>
                  <a:pt x="219" y="148"/>
                </a:lnTo>
                <a:lnTo>
                  <a:pt x="252" y="140"/>
                </a:lnTo>
                <a:lnTo>
                  <a:pt x="280" y="135"/>
                </a:lnTo>
                <a:lnTo>
                  <a:pt x="332" y="106"/>
                </a:lnTo>
                <a:lnTo>
                  <a:pt x="387" y="79"/>
                </a:lnTo>
                <a:lnTo>
                  <a:pt x="405" y="65"/>
                </a:lnTo>
                <a:lnTo>
                  <a:pt x="398" y="39"/>
                </a:lnTo>
                <a:lnTo>
                  <a:pt x="372" y="39"/>
                </a:lnTo>
                <a:lnTo>
                  <a:pt x="346" y="27"/>
                </a:lnTo>
                <a:lnTo>
                  <a:pt x="320" y="17"/>
                </a:lnTo>
                <a:lnTo>
                  <a:pt x="251" y="11"/>
                </a:lnTo>
                <a:lnTo>
                  <a:pt x="167" y="0"/>
                </a:lnTo>
                <a:lnTo>
                  <a:pt x="150" y="3"/>
                </a:lnTo>
                <a:lnTo>
                  <a:pt x="154" y="17"/>
                </a:lnTo>
                <a:lnTo>
                  <a:pt x="165" y="30"/>
                </a:lnTo>
                <a:lnTo>
                  <a:pt x="141" y="34"/>
                </a:lnTo>
                <a:lnTo>
                  <a:pt x="134" y="25"/>
                </a:lnTo>
                <a:lnTo>
                  <a:pt x="107" y="22"/>
                </a:lnTo>
                <a:lnTo>
                  <a:pt x="69" y="25"/>
                </a:lnTo>
                <a:lnTo>
                  <a:pt x="86" y="34"/>
                </a:lnTo>
                <a:lnTo>
                  <a:pt x="90" y="44"/>
                </a:lnTo>
                <a:lnTo>
                  <a:pt x="77" y="55"/>
                </a:lnTo>
                <a:lnTo>
                  <a:pt x="77" y="73"/>
                </a:lnTo>
                <a:lnTo>
                  <a:pt x="92" y="85"/>
                </a:lnTo>
                <a:lnTo>
                  <a:pt x="141" y="85"/>
                </a:lnTo>
                <a:lnTo>
                  <a:pt x="158" y="83"/>
                </a:lnTo>
                <a:lnTo>
                  <a:pt x="174" y="99"/>
                </a:lnTo>
                <a:lnTo>
                  <a:pt x="156" y="120"/>
                </a:lnTo>
                <a:lnTo>
                  <a:pt x="139" y="120"/>
                </a:lnTo>
                <a:lnTo>
                  <a:pt x="121" y="118"/>
                </a:lnTo>
                <a:lnTo>
                  <a:pt x="113" y="120"/>
                </a:lnTo>
                <a:lnTo>
                  <a:pt x="103" y="122"/>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445678" name="Freeform 243"/>
          <p:cNvSpPr>
            <a:spLocks noChangeAspect="1"/>
          </p:cNvSpPr>
          <p:nvPr/>
        </p:nvSpPr>
        <p:spPr bwMode="gray">
          <a:xfrm>
            <a:off x="5743575" y="2787650"/>
            <a:ext cx="155575" cy="117475"/>
          </a:xfrm>
          <a:custGeom>
            <a:avLst/>
            <a:gdLst>
              <a:gd name="T0" fmla="*/ 0 w 256"/>
              <a:gd name="T1" fmla="*/ 2147483647 h 178"/>
              <a:gd name="T2" fmla="*/ 2147483647 w 256"/>
              <a:gd name="T3" fmla="*/ 2147483647 h 178"/>
              <a:gd name="T4" fmla="*/ 2147483647 w 256"/>
              <a:gd name="T5" fmla="*/ 2147483647 h 178"/>
              <a:gd name="T6" fmla="*/ 2147483647 w 256"/>
              <a:gd name="T7" fmla="*/ 2147483647 h 178"/>
              <a:gd name="T8" fmla="*/ 2147483647 w 256"/>
              <a:gd name="T9" fmla="*/ 2147483647 h 178"/>
              <a:gd name="T10" fmla="*/ 2147483647 w 256"/>
              <a:gd name="T11" fmla="*/ 2147483647 h 178"/>
              <a:gd name="T12" fmla="*/ 2147483647 w 256"/>
              <a:gd name="T13" fmla="*/ 2147483647 h 178"/>
              <a:gd name="T14" fmla="*/ 2147483647 w 256"/>
              <a:gd name="T15" fmla="*/ 2147483647 h 178"/>
              <a:gd name="T16" fmla="*/ 2147483647 w 256"/>
              <a:gd name="T17" fmla="*/ 2147483647 h 178"/>
              <a:gd name="T18" fmla="*/ 2147483647 w 256"/>
              <a:gd name="T19" fmla="*/ 2147483647 h 178"/>
              <a:gd name="T20" fmla="*/ 2147483647 w 256"/>
              <a:gd name="T21" fmla="*/ 2147483647 h 178"/>
              <a:gd name="T22" fmla="*/ 2147483647 w 256"/>
              <a:gd name="T23" fmla="*/ 2147483647 h 178"/>
              <a:gd name="T24" fmla="*/ 2147483647 w 256"/>
              <a:gd name="T25" fmla="*/ 2147483647 h 178"/>
              <a:gd name="T26" fmla="*/ 2147483647 w 256"/>
              <a:gd name="T27" fmla="*/ 2147483647 h 178"/>
              <a:gd name="T28" fmla="*/ 2147483647 w 256"/>
              <a:gd name="T29" fmla="*/ 2147483647 h 178"/>
              <a:gd name="T30" fmla="*/ 2147483647 w 256"/>
              <a:gd name="T31" fmla="*/ 2147483647 h 178"/>
              <a:gd name="T32" fmla="*/ 2147483647 w 256"/>
              <a:gd name="T33" fmla="*/ 2147483647 h 178"/>
              <a:gd name="T34" fmla="*/ 2147483647 w 256"/>
              <a:gd name="T35" fmla="*/ 2147483647 h 178"/>
              <a:gd name="T36" fmla="*/ 2147483647 w 256"/>
              <a:gd name="T37" fmla="*/ 2147483647 h 178"/>
              <a:gd name="T38" fmla="*/ 2147483647 w 256"/>
              <a:gd name="T39" fmla="*/ 2147483647 h 178"/>
              <a:gd name="T40" fmla="*/ 2147483647 w 256"/>
              <a:gd name="T41" fmla="*/ 2147483647 h 178"/>
              <a:gd name="T42" fmla="*/ 2147483647 w 256"/>
              <a:gd name="T43" fmla="*/ 2147483647 h 178"/>
              <a:gd name="T44" fmla="*/ 2147483647 w 256"/>
              <a:gd name="T45" fmla="*/ 2147483647 h 178"/>
              <a:gd name="T46" fmla="*/ 2147483647 w 256"/>
              <a:gd name="T47" fmla="*/ 2147483647 h 178"/>
              <a:gd name="T48" fmla="*/ 2147483647 w 256"/>
              <a:gd name="T49" fmla="*/ 0 h 178"/>
              <a:gd name="T50" fmla="*/ 2147483647 w 256"/>
              <a:gd name="T51" fmla="*/ 2147483647 h 178"/>
              <a:gd name="T52" fmla="*/ 2147483647 w 256"/>
              <a:gd name="T53" fmla="*/ 2147483647 h 178"/>
              <a:gd name="T54" fmla="*/ 2147483647 w 256"/>
              <a:gd name="T55" fmla="*/ 2147483647 h 178"/>
              <a:gd name="T56" fmla="*/ 2147483647 w 256"/>
              <a:gd name="T57" fmla="*/ 2147483647 h 178"/>
              <a:gd name="T58" fmla="*/ 2147483647 w 256"/>
              <a:gd name="T59" fmla="*/ 2147483647 h 178"/>
              <a:gd name="T60" fmla="*/ 2147483647 w 256"/>
              <a:gd name="T61" fmla="*/ 2147483647 h 178"/>
              <a:gd name="T62" fmla="*/ 2147483647 w 256"/>
              <a:gd name="T63" fmla="*/ 2147483647 h 178"/>
              <a:gd name="T64" fmla="*/ 2147483647 w 256"/>
              <a:gd name="T65" fmla="*/ 2147483647 h 178"/>
              <a:gd name="T66" fmla="*/ 2147483647 w 256"/>
              <a:gd name="T67" fmla="*/ 2147483647 h 178"/>
              <a:gd name="T68" fmla="*/ 2147483647 w 256"/>
              <a:gd name="T69" fmla="*/ 2147483647 h 178"/>
              <a:gd name="T70" fmla="*/ 2147483647 w 256"/>
              <a:gd name="T71" fmla="*/ 2147483647 h 178"/>
              <a:gd name="T72" fmla="*/ 0 w 256"/>
              <a:gd name="T73" fmla="*/ 2147483647 h 1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6"/>
              <a:gd name="T112" fmla="*/ 0 h 178"/>
              <a:gd name="T113" fmla="*/ 256 w 256"/>
              <a:gd name="T114" fmla="*/ 178 h 1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6" h="178">
                <a:moveTo>
                  <a:pt x="0" y="151"/>
                </a:moveTo>
                <a:lnTo>
                  <a:pt x="2" y="159"/>
                </a:lnTo>
                <a:lnTo>
                  <a:pt x="20" y="161"/>
                </a:lnTo>
                <a:lnTo>
                  <a:pt x="67" y="162"/>
                </a:lnTo>
                <a:lnTo>
                  <a:pt x="121" y="106"/>
                </a:lnTo>
                <a:lnTo>
                  <a:pt x="134" y="143"/>
                </a:lnTo>
                <a:lnTo>
                  <a:pt x="149" y="178"/>
                </a:lnTo>
                <a:lnTo>
                  <a:pt x="182" y="164"/>
                </a:lnTo>
                <a:lnTo>
                  <a:pt x="219" y="150"/>
                </a:lnTo>
                <a:lnTo>
                  <a:pt x="254" y="161"/>
                </a:lnTo>
                <a:lnTo>
                  <a:pt x="256" y="109"/>
                </a:lnTo>
                <a:lnTo>
                  <a:pt x="231" y="98"/>
                </a:lnTo>
                <a:lnTo>
                  <a:pt x="216" y="100"/>
                </a:lnTo>
                <a:lnTo>
                  <a:pt x="227" y="67"/>
                </a:lnTo>
                <a:lnTo>
                  <a:pt x="197" y="60"/>
                </a:lnTo>
                <a:lnTo>
                  <a:pt x="171" y="57"/>
                </a:lnTo>
                <a:lnTo>
                  <a:pt x="135" y="57"/>
                </a:lnTo>
                <a:lnTo>
                  <a:pt x="106" y="57"/>
                </a:lnTo>
                <a:lnTo>
                  <a:pt x="72" y="57"/>
                </a:lnTo>
                <a:lnTo>
                  <a:pt x="42" y="51"/>
                </a:lnTo>
                <a:lnTo>
                  <a:pt x="38" y="46"/>
                </a:lnTo>
                <a:lnTo>
                  <a:pt x="44" y="34"/>
                </a:lnTo>
                <a:lnTo>
                  <a:pt x="56" y="25"/>
                </a:lnTo>
                <a:lnTo>
                  <a:pt x="105" y="17"/>
                </a:lnTo>
                <a:lnTo>
                  <a:pt x="102" y="0"/>
                </a:lnTo>
                <a:lnTo>
                  <a:pt x="66" y="6"/>
                </a:lnTo>
                <a:lnTo>
                  <a:pt x="34" y="3"/>
                </a:lnTo>
                <a:lnTo>
                  <a:pt x="13" y="20"/>
                </a:lnTo>
                <a:lnTo>
                  <a:pt x="7" y="57"/>
                </a:lnTo>
                <a:lnTo>
                  <a:pt x="8" y="66"/>
                </a:lnTo>
                <a:lnTo>
                  <a:pt x="5" y="68"/>
                </a:lnTo>
                <a:lnTo>
                  <a:pt x="28" y="76"/>
                </a:lnTo>
                <a:lnTo>
                  <a:pt x="39" y="95"/>
                </a:lnTo>
                <a:lnTo>
                  <a:pt x="33" y="118"/>
                </a:lnTo>
                <a:lnTo>
                  <a:pt x="27" y="121"/>
                </a:lnTo>
                <a:lnTo>
                  <a:pt x="18" y="131"/>
                </a:lnTo>
                <a:lnTo>
                  <a:pt x="0" y="151"/>
                </a:lnTo>
                <a:close/>
              </a:path>
            </a:pathLst>
          </a:custGeom>
          <a:solidFill>
            <a:srgbClr val="99CC00"/>
          </a:solidFill>
          <a:ln w="1651">
            <a:solidFill>
              <a:schemeClr val="bg1"/>
            </a:solidFill>
            <a:round/>
            <a:headEnd/>
            <a:tailEnd/>
          </a:ln>
        </p:spPr>
        <p:txBody>
          <a:bodyPr lIns="91232" tIns="45613" rIns="91232" bIns="45613"/>
          <a:lstStyle/>
          <a:p>
            <a:endParaRPr lang="tr-TR">
              <a:solidFill>
                <a:srgbClr val="000000"/>
              </a:solidFill>
            </a:endParaRPr>
          </a:p>
        </p:txBody>
      </p:sp>
      <p:sp>
        <p:nvSpPr>
          <p:cNvPr id="278" name="Text Box 249"/>
          <p:cNvSpPr txBox="1">
            <a:spLocks noChangeArrowheads="1"/>
          </p:cNvSpPr>
          <p:nvPr/>
        </p:nvSpPr>
        <p:spPr bwMode="auto">
          <a:xfrm>
            <a:off x="3702249" y="2460626"/>
            <a:ext cx="790181" cy="338338"/>
          </a:xfrm>
          <a:prstGeom prst="rect">
            <a:avLst/>
          </a:prstGeom>
          <a:noFill/>
          <a:ln w="9525" algn="ctr">
            <a:noFill/>
            <a:miter lim="800000"/>
            <a:headEnd/>
            <a:tailEnd/>
          </a:ln>
        </p:spPr>
        <p:txBody>
          <a:bodyPr wrap="none" lIns="91232" tIns="45613" rIns="91232" bIns="45613">
            <a:spAutoFit/>
          </a:bodyPr>
          <a:lstStyle/>
          <a:p>
            <a:pPr algn="ctr">
              <a:defRPr/>
            </a:pPr>
            <a:r>
              <a:rPr lang="tr-TR" sz="800" dirty="0">
                <a:solidFill>
                  <a:srgbClr val="002776"/>
                </a:solidFill>
                <a:latin typeface="Arial"/>
              </a:rPr>
              <a:t>Avrupa Birliği</a:t>
            </a:r>
            <a:endParaRPr lang="en-US" sz="800" dirty="0">
              <a:solidFill>
                <a:srgbClr val="002776"/>
              </a:solidFill>
              <a:latin typeface="Arial"/>
            </a:endParaRPr>
          </a:p>
          <a:p>
            <a:pPr algn="ctr">
              <a:defRPr/>
            </a:pPr>
            <a:r>
              <a:rPr lang="en-US" sz="800" dirty="0">
                <a:solidFill>
                  <a:srgbClr val="002776"/>
                </a:solidFill>
                <a:latin typeface="Arial"/>
              </a:rPr>
              <a:t>2005</a:t>
            </a:r>
          </a:p>
        </p:txBody>
      </p:sp>
      <p:sp>
        <p:nvSpPr>
          <p:cNvPr id="279" name="Text Box 250"/>
          <p:cNvSpPr txBox="1">
            <a:spLocks noChangeArrowheads="1"/>
          </p:cNvSpPr>
          <p:nvPr/>
        </p:nvSpPr>
        <p:spPr bwMode="auto">
          <a:xfrm>
            <a:off x="6826774" y="4233862"/>
            <a:ext cx="722855" cy="338338"/>
          </a:xfrm>
          <a:prstGeom prst="rect">
            <a:avLst/>
          </a:prstGeom>
          <a:noFill/>
          <a:ln w="9525" algn="ctr">
            <a:noFill/>
            <a:miter lim="800000"/>
            <a:headEnd/>
            <a:tailEnd/>
          </a:ln>
        </p:spPr>
        <p:txBody>
          <a:bodyPr wrap="none" lIns="91232" tIns="45613" rIns="91232" bIns="45613">
            <a:spAutoFit/>
          </a:bodyPr>
          <a:lstStyle/>
          <a:p>
            <a:pPr algn="ctr">
              <a:defRPr/>
            </a:pPr>
            <a:r>
              <a:rPr lang="tr-TR" sz="800" dirty="0">
                <a:solidFill>
                  <a:srgbClr val="002776"/>
                </a:solidFill>
                <a:latin typeface="Arial"/>
              </a:rPr>
              <a:t>Avusturalya</a:t>
            </a:r>
            <a:endParaRPr lang="en-US" sz="800" dirty="0">
              <a:solidFill>
                <a:srgbClr val="002776"/>
              </a:solidFill>
              <a:latin typeface="Arial"/>
            </a:endParaRPr>
          </a:p>
          <a:p>
            <a:pPr algn="ctr">
              <a:defRPr/>
            </a:pPr>
            <a:r>
              <a:rPr lang="en-US" sz="800" dirty="0">
                <a:solidFill>
                  <a:srgbClr val="002776"/>
                </a:solidFill>
                <a:latin typeface="Arial"/>
              </a:rPr>
              <a:t>2005</a:t>
            </a:r>
          </a:p>
        </p:txBody>
      </p:sp>
      <p:sp>
        <p:nvSpPr>
          <p:cNvPr id="280" name="Text Box 251"/>
          <p:cNvSpPr txBox="1">
            <a:spLocks noChangeArrowheads="1"/>
          </p:cNvSpPr>
          <p:nvPr/>
        </p:nvSpPr>
        <p:spPr bwMode="auto">
          <a:xfrm>
            <a:off x="1707963" y="2168526"/>
            <a:ext cx="541715" cy="338338"/>
          </a:xfrm>
          <a:prstGeom prst="rect">
            <a:avLst/>
          </a:prstGeom>
          <a:noFill/>
          <a:ln w="9525" algn="ctr">
            <a:noFill/>
            <a:miter lim="800000"/>
            <a:headEnd/>
            <a:tailEnd/>
          </a:ln>
        </p:spPr>
        <p:txBody>
          <a:bodyPr wrap="none" lIns="91232" tIns="45613" rIns="91232" bIns="45613">
            <a:spAutoFit/>
          </a:bodyPr>
          <a:lstStyle/>
          <a:p>
            <a:pPr algn="ctr">
              <a:defRPr/>
            </a:pPr>
            <a:r>
              <a:rPr lang="tr-TR" sz="800" dirty="0">
                <a:solidFill>
                  <a:srgbClr val="002776"/>
                </a:solidFill>
                <a:latin typeface="Arial"/>
              </a:rPr>
              <a:t>Kanada</a:t>
            </a:r>
            <a:endParaRPr lang="en-US" sz="800" dirty="0">
              <a:solidFill>
                <a:srgbClr val="002776"/>
              </a:solidFill>
              <a:latin typeface="Arial"/>
            </a:endParaRPr>
          </a:p>
          <a:p>
            <a:pPr algn="ctr">
              <a:defRPr/>
            </a:pPr>
            <a:r>
              <a:rPr lang="tr-TR" sz="800" dirty="0">
                <a:solidFill>
                  <a:srgbClr val="002776"/>
                </a:solidFill>
                <a:latin typeface="Arial"/>
              </a:rPr>
              <a:t>20</a:t>
            </a:r>
            <a:r>
              <a:rPr lang="en-US" sz="800" dirty="0">
                <a:solidFill>
                  <a:srgbClr val="002776"/>
                </a:solidFill>
                <a:latin typeface="Arial"/>
              </a:rPr>
              <a:t>11</a:t>
            </a:r>
          </a:p>
        </p:txBody>
      </p:sp>
      <p:sp>
        <p:nvSpPr>
          <p:cNvPr id="281" name="Text Box 253"/>
          <p:cNvSpPr txBox="1">
            <a:spLocks noChangeArrowheads="1"/>
          </p:cNvSpPr>
          <p:nvPr/>
        </p:nvSpPr>
        <p:spPr bwMode="auto">
          <a:xfrm>
            <a:off x="6015038" y="2787650"/>
            <a:ext cx="884237" cy="338338"/>
          </a:xfrm>
          <a:prstGeom prst="rect">
            <a:avLst/>
          </a:prstGeom>
          <a:noFill/>
          <a:ln w="9525" algn="ctr">
            <a:noFill/>
            <a:miter lim="800000"/>
            <a:headEnd/>
            <a:tailEnd/>
          </a:ln>
        </p:spPr>
        <p:txBody>
          <a:bodyPr lIns="91232" tIns="45613" rIns="91232" bIns="45613">
            <a:spAutoFit/>
          </a:bodyPr>
          <a:lstStyle/>
          <a:p>
            <a:pPr algn="ctr">
              <a:defRPr/>
            </a:pPr>
            <a:r>
              <a:rPr lang="tr-TR" sz="800" dirty="0">
                <a:solidFill>
                  <a:srgbClr val="002776"/>
                </a:solidFill>
                <a:latin typeface="Arial"/>
              </a:rPr>
              <a:t>Çin</a:t>
            </a:r>
            <a:endParaRPr lang="en-US" sz="800" dirty="0">
              <a:solidFill>
                <a:srgbClr val="002776"/>
              </a:solidFill>
              <a:latin typeface="Arial"/>
            </a:endParaRPr>
          </a:p>
          <a:p>
            <a:pPr algn="ctr">
              <a:defRPr/>
            </a:pPr>
            <a:r>
              <a:rPr lang="en-US" sz="800" dirty="0">
                <a:solidFill>
                  <a:srgbClr val="002776"/>
                </a:solidFill>
                <a:latin typeface="Arial"/>
              </a:rPr>
              <a:t>2007</a:t>
            </a:r>
          </a:p>
        </p:txBody>
      </p:sp>
      <p:sp>
        <p:nvSpPr>
          <p:cNvPr id="283" name="Text Box 258"/>
          <p:cNvSpPr txBox="1">
            <a:spLocks noChangeArrowheads="1"/>
          </p:cNvSpPr>
          <p:nvPr/>
        </p:nvSpPr>
        <p:spPr bwMode="auto">
          <a:xfrm>
            <a:off x="3031898" y="3886200"/>
            <a:ext cx="549731" cy="338338"/>
          </a:xfrm>
          <a:prstGeom prst="rect">
            <a:avLst/>
          </a:prstGeom>
          <a:noFill/>
          <a:ln w="9525" algn="ctr">
            <a:noFill/>
            <a:miter lim="800000"/>
            <a:headEnd/>
            <a:tailEnd/>
          </a:ln>
        </p:spPr>
        <p:txBody>
          <a:bodyPr wrap="none" lIns="91232" tIns="45613" rIns="91232" bIns="45613">
            <a:spAutoFit/>
          </a:bodyPr>
          <a:lstStyle/>
          <a:p>
            <a:pPr algn="ctr">
              <a:defRPr/>
            </a:pPr>
            <a:r>
              <a:rPr lang="en-US" sz="800" dirty="0">
                <a:solidFill>
                  <a:srgbClr val="002776"/>
                </a:solidFill>
                <a:latin typeface="Arial"/>
              </a:rPr>
              <a:t>Br</a:t>
            </a:r>
            <a:r>
              <a:rPr lang="tr-TR" sz="800" dirty="0">
                <a:solidFill>
                  <a:srgbClr val="002776"/>
                </a:solidFill>
                <a:latin typeface="Arial"/>
              </a:rPr>
              <a:t>e</a:t>
            </a:r>
            <a:r>
              <a:rPr lang="en-US" sz="800" dirty="0" err="1">
                <a:solidFill>
                  <a:srgbClr val="002776"/>
                </a:solidFill>
                <a:latin typeface="Arial"/>
              </a:rPr>
              <a:t>zil</a:t>
            </a:r>
            <a:r>
              <a:rPr lang="tr-TR" sz="800" dirty="0">
                <a:solidFill>
                  <a:srgbClr val="002776"/>
                </a:solidFill>
                <a:latin typeface="Arial"/>
              </a:rPr>
              <a:t>ya</a:t>
            </a:r>
            <a:endParaRPr lang="en-US" sz="800" dirty="0">
              <a:solidFill>
                <a:srgbClr val="002776"/>
              </a:solidFill>
              <a:latin typeface="Arial"/>
            </a:endParaRPr>
          </a:p>
          <a:p>
            <a:pPr algn="ctr">
              <a:defRPr/>
            </a:pPr>
            <a:r>
              <a:rPr lang="en-US" sz="800" dirty="0">
                <a:solidFill>
                  <a:srgbClr val="002776"/>
                </a:solidFill>
                <a:latin typeface="Arial"/>
              </a:rPr>
              <a:t>2010</a:t>
            </a:r>
          </a:p>
        </p:txBody>
      </p:sp>
      <p:sp>
        <p:nvSpPr>
          <p:cNvPr id="445684" name="Text Box 259"/>
          <p:cNvSpPr txBox="1">
            <a:spLocks noChangeArrowheads="1"/>
          </p:cNvSpPr>
          <p:nvPr/>
        </p:nvSpPr>
        <p:spPr bwMode="auto">
          <a:xfrm>
            <a:off x="6081713" y="2911476"/>
            <a:ext cx="673100" cy="230188"/>
          </a:xfrm>
          <a:prstGeom prst="rect">
            <a:avLst/>
          </a:prstGeom>
          <a:noFill/>
          <a:ln w="9525" algn="ctr">
            <a:noFill/>
            <a:miter lim="800000"/>
            <a:headEnd/>
            <a:tailEnd/>
          </a:ln>
        </p:spPr>
        <p:txBody>
          <a:bodyPr lIns="91232" tIns="45613" rIns="91232" bIns="45613">
            <a:spAutoFit/>
          </a:bodyPr>
          <a:lstStyle/>
          <a:p>
            <a:pPr algn="ctr"/>
            <a:r>
              <a:rPr lang="en-US" sz="900" dirty="0">
                <a:solidFill>
                  <a:srgbClr val="000000"/>
                </a:solidFill>
              </a:rPr>
              <a:t> </a:t>
            </a:r>
          </a:p>
        </p:txBody>
      </p:sp>
      <p:sp>
        <p:nvSpPr>
          <p:cNvPr id="285" name="Text Box 260"/>
          <p:cNvSpPr txBox="1">
            <a:spLocks noChangeArrowheads="1"/>
          </p:cNvSpPr>
          <p:nvPr/>
        </p:nvSpPr>
        <p:spPr bwMode="auto">
          <a:xfrm>
            <a:off x="5667375" y="3116262"/>
            <a:ext cx="674688" cy="338338"/>
          </a:xfrm>
          <a:prstGeom prst="rect">
            <a:avLst/>
          </a:prstGeom>
          <a:noFill/>
          <a:ln w="9525" algn="ctr">
            <a:noFill/>
            <a:miter lim="800000"/>
            <a:headEnd/>
            <a:tailEnd/>
          </a:ln>
        </p:spPr>
        <p:txBody>
          <a:bodyPr lIns="91232" tIns="45613" rIns="91232" bIns="45613">
            <a:spAutoFit/>
          </a:bodyPr>
          <a:lstStyle/>
          <a:p>
            <a:pPr algn="ctr">
              <a:defRPr/>
            </a:pPr>
            <a:r>
              <a:rPr lang="tr-TR" sz="800" dirty="0">
                <a:solidFill>
                  <a:srgbClr val="002776"/>
                </a:solidFill>
                <a:latin typeface="Arial"/>
              </a:rPr>
              <a:t>Hindistan</a:t>
            </a:r>
            <a:r>
              <a:rPr lang="en-US" sz="800" dirty="0">
                <a:solidFill>
                  <a:srgbClr val="002776"/>
                </a:solidFill>
                <a:latin typeface="Arial"/>
              </a:rPr>
              <a:t/>
            </a:r>
            <a:br>
              <a:rPr lang="en-US" sz="800" dirty="0">
                <a:solidFill>
                  <a:srgbClr val="002776"/>
                </a:solidFill>
                <a:latin typeface="Arial"/>
              </a:rPr>
            </a:br>
            <a:r>
              <a:rPr lang="en-US" sz="800" dirty="0">
                <a:solidFill>
                  <a:srgbClr val="002776"/>
                </a:solidFill>
                <a:latin typeface="Arial"/>
              </a:rPr>
              <a:t>2011 </a:t>
            </a:r>
          </a:p>
        </p:txBody>
      </p:sp>
      <p:sp>
        <p:nvSpPr>
          <p:cNvPr id="286" name="Text Box 261"/>
          <p:cNvSpPr txBox="1">
            <a:spLocks noChangeArrowheads="1"/>
          </p:cNvSpPr>
          <p:nvPr/>
        </p:nvSpPr>
        <p:spPr bwMode="auto">
          <a:xfrm>
            <a:off x="2493456" y="4376739"/>
            <a:ext cx="443932" cy="338338"/>
          </a:xfrm>
          <a:prstGeom prst="rect">
            <a:avLst/>
          </a:prstGeom>
          <a:noFill/>
          <a:ln w="9525" algn="ctr">
            <a:noFill/>
            <a:miter lim="800000"/>
            <a:headEnd/>
            <a:tailEnd/>
          </a:ln>
        </p:spPr>
        <p:txBody>
          <a:bodyPr wrap="none" lIns="91232" tIns="45613" rIns="91232" bIns="45613">
            <a:spAutoFit/>
          </a:bodyPr>
          <a:lstStyle/>
          <a:p>
            <a:pPr algn="ctr">
              <a:defRPr/>
            </a:pPr>
            <a:r>
              <a:rPr lang="tr-TR" sz="800" dirty="0">
                <a:solidFill>
                  <a:srgbClr val="002776"/>
                </a:solidFill>
                <a:latin typeface="Arial"/>
              </a:rPr>
              <a:t>Şili</a:t>
            </a:r>
            <a:endParaRPr lang="en-US" sz="800" dirty="0">
              <a:solidFill>
                <a:srgbClr val="002776"/>
              </a:solidFill>
              <a:latin typeface="Arial"/>
            </a:endParaRPr>
          </a:p>
          <a:p>
            <a:pPr algn="ctr">
              <a:defRPr/>
            </a:pPr>
            <a:r>
              <a:rPr lang="en-US" sz="800" dirty="0">
                <a:solidFill>
                  <a:srgbClr val="002776"/>
                </a:solidFill>
                <a:latin typeface="Arial"/>
              </a:rPr>
              <a:t> 2009</a:t>
            </a:r>
          </a:p>
        </p:txBody>
      </p:sp>
      <p:sp>
        <p:nvSpPr>
          <p:cNvPr id="287" name="Text Box 259"/>
          <p:cNvSpPr txBox="1">
            <a:spLocks noChangeArrowheads="1"/>
          </p:cNvSpPr>
          <p:nvPr/>
        </p:nvSpPr>
        <p:spPr bwMode="auto">
          <a:xfrm>
            <a:off x="7043743" y="2713039"/>
            <a:ext cx="1062037" cy="338338"/>
          </a:xfrm>
          <a:prstGeom prst="rect">
            <a:avLst/>
          </a:prstGeom>
          <a:noFill/>
          <a:ln w="9525" algn="ctr">
            <a:noFill/>
            <a:miter lim="800000"/>
            <a:headEnd/>
            <a:tailEnd/>
          </a:ln>
        </p:spPr>
        <p:txBody>
          <a:bodyPr lIns="91232" tIns="45613" rIns="91232" bIns="45613">
            <a:spAutoFit/>
          </a:bodyPr>
          <a:lstStyle/>
          <a:p>
            <a:pPr algn="ctr">
              <a:defRPr/>
            </a:pPr>
            <a:r>
              <a:rPr lang="tr-TR" sz="800" dirty="0">
                <a:solidFill>
                  <a:srgbClr val="002776"/>
                </a:solidFill>
                <a:latin typeface="Arial"/>
              </a:rPr>
              <a:t>Japonya</a:t>
            </a:r>
            <a:r>
              <a:rPr lang="en-US" sz="800" dirty="0">
                <a:solidFill>
                  <a:srgbClr val="002776"/>
                </a:solidFill>
                <a:latin typeface="Arial"/>
              </a:rPr>
              <a:t/>
            </a:r>
            <a:br>
              <a:rPr lang="en-US" sz="800" dirty="0">
                <a:solidFill>
                  <a:srgbClr val="002776"/>
                </a:solidFill>
                <a:latin typeface="Arial"/>
              </a:rPr>
            </a:br>
            <a:r>
              <a:rPr lang="en-US" sz="800" dirty="0">
                <a:solidFill>
                  <a:srgbClr val="002776"/>
                </a:solidFill>
                <a:latin typeface="Arial"/>
              </a:rPr>
              <a:t>201</a:t>
            </a:r>
            <a:r>
              <a:rPr lang="tr-TR" sz="800" dirty="0">
                <a:solidFill>
                  <a:srgbClr val="002776"/>
                </a:solidFill>
                <a:latin typeface="Arial"/>
              </a:rPr>
              <a:t>5</a:t>
            </a:r>
            <a:r>
              <a:rPr lang="en-US" sz="800" dirty="0">
                <a:solidFill>
                  <a:srgbClr val="002776"/>
                </a:solidFill>
                <a:latin typeface="Arial"/>
              </a:rPr>
              <a:t>-1</a:t>
            </a:r>
            <a:r>
              <a:rPr lang="tr-TR" sz="800" dirty="0">
                <a:solidFill>
                  <a:srgbClr val="002776"/>
                </a:solidFill>
                <a:latin typeface="Arial"/>
              </a:rPr>
              <a:t>6</a:t>
            </a:r>
            <a:r>
              <a:rPr lang="en-US" sz="800" dirty="0">
                <a:solidFill>
                  <a:srgbClr val="002776"/>
                </a:solidFill>
                <a:latin typeface="Arial"/>
              </a:rPr>
              <a:t> </a:t>
            </a:r>
          </a:p>
        </p:txBody>
      </p:sp>
      <p:sp>
        <p:nvSpPr>
          <p:cNvPr id="288" name="Text Box 253"/>
          <p:cNvSpPr txBox="1">
            <a:spLocks noChangeArrowheads="1"/>
          </p:cNvSpPr>
          <p:nvPr/>
        </p:nvSpPr>
        <p:spPr bwMode="auto">
          <a:xfrm>
            <a:off x="4397375" y="4554537"/>
            <a:ext cx="884238" cy="338338"/>
          </a:xfrm>
          <a:prstGeom prst="rect">
            <a:avLst/>
          </a:prstGeom>
          <a:noFill/>
          <a:ln w="9525" algn="ctr">
            <a:noFill/>
            <a:miter lim="800000"/>
            <a:headEnd/>
            <a:tailEnd/>
          </a:ln>
        </p:spPr>
        <p:txBody>
          <a:bodyPr lIns="91232" tIns="45613" rIns="91232" bIns="45613">
            <a:spAutoFit/>
          </a:bodyPr>
          <a:lstStyle/>
          <a:p>
            <a:pPr algn="ctr">
              <a:defRPr/>
            </a:pPr>
            <a:r>
              <a:rPr lang="tr-TR" sz="800" dirty="0">
                <a:solidFill>
                  <a:srgbClr val="002776"/>
                </a:solidFill>
                <a:latin typeface="Arial"/>
              </a:rPr>
              <a:t>Güney Afrika</a:t>
            </a:r>
            <a:endParaRPr lang="en-US" sz="800" dirty="0">
              <a:solidFill>
                <a:srgbClr val="002776"/>
              </a:solidFill>
              <a:latin typeface="Arial"/>
            </a:endParaRPr>
          </a:p>
          <a:p>
            <a:pPr algn="ctr">
              <a:defRPr/>
            </a:pPr>
            <a:r>
              <a:rPr lang="en-US" sz="800" dirty="0">
                <a:solidFill>
                  <a:srgbClr val="002776"/>
                </a:solidFill>
                <a:latin typeface="Arial"/>
              </a:rPr>
              <a:t>2005</a:t>
            </a:r>
          </a:p>
        </p:txBody>
      </p:sp>
      <p:grpSp>
        <p:nvGrpSpPr>
          <p:cNvPr id="2" name="Group 289"/>
          <p:cNvGrpSpPr>
            <a:grpSpLocks/>
          </p:cNvGrpSpPr>
          <p:nvPr/>
        </p:nvGrpSpPr>
        <p:grpSpPr bwMode="auto">
          <a:xfrm>
            <a:off x="514350" y="4611670"/>
            <a:ext cx="1751013" cy="209550"/>
            <a:chOff x="2655" y="4522"/>
            <a:chExt cx="1185" cy="362"/>
          </a:xfrm>
        </p:grpSpPr>
        <p:sp>
          <p:nvSpPr>
            <p:cNvPr id="445703" name="Rectangle 256"/>
            <p:cNvSpPr>
              <a:spLocks noChangeArrowheads="1"/>
            </p:cNvSpPr>
            <p:nvPr/>
          </p:nvSpPr>
          <p:spPr bwMode="gray">
            <a:xfrm>
              <a:off x="2655" y="4522"/>
              <a:ext cx="206" cy="197"/>
            </a:xfrm>
            <a:prstGeom prst="rect">
              <a:avLst/>
            </a:prstGeom>
            <a:solidFill>
              <a:srgbClr val="99CC33"/>
            </a:solidFill>
            <a:ln w="12700" algn="ctr">
              <a:solidFill>
                <a:schemeClr val="tx1"/>
              </a:solidFill>
              <a:miter lim="800000"/>
              <a:headEnd/>
              <a:tailEnd/>
            </a:ln>
          </p:spPr>
          <p:txBody>
            <a:bodyPr wrap="none" lIns="45720" rIns="45720" anchor="ctr"/>
            <a:lstStyle/>
            <a:p>
              <a:pPr>
                <a:lnSpc>
                  <a:spcPct val="95000"/>
                </a:lnSpc>
                <a:spcBef>
                  <a:spcPct val="20000"/>
                </a:spcBef>
              </a:pPr>
              <a:endParaRPr lang="en-GB" i="1">
                <a:solidFill>
                  <a:srgbClr val="000000"/>
                </a:solidFill>
              </a:endParaRPr>
            </a:p>
          </p:txBody>
        </p:sp>
        <p:sp>
          <p:nvSpPr>
            <p:cNvPr id="298" name="Text Box 257"/>
            <p:cNvSpPr txBox="1">
              <a:spLocks noChangeArrowheads="1"/>
            </p:cNvSpPr>
            <p:nvPr/>
          </p:nvSpPr>
          <p:spPr bwMode="gray">
            <a:xfrm>
              <a:off x="2895" y="4530"/>
              <a:ext cx="945" cy="354"/>
            </a:xfrm>
            <a:prstGeom prst="rect">
              <a:avLst/>
            </a:prstGeom>
            <a:noFill/>
            <a:ln w="12700" algn="ctr">
              <a:noFill/>
              <a:miter lim="800000"/>
              <a:headEnd/>
              <a:tailEnd/>
            </a:ln>
          </p:spPr>
          <p:txBody>
            <a:bodyPr lIns="0" tIns="0" rIns="0" bIns="0" anchor="ctr">
              <a:spAutoFit/>
            </a:bodyPr>
            <a:lstStyle/>
            <a:p>
              <a:pPr>
                <a:lnSpc>
                  <a:spcPct val="95000"/>
                </a:lnSpc>
                <a:spcBef>
                  <a:spcPct val="20000"/>
                </a:spcBef>
                <a:defRPr/>
              </a:pPr>
              <a:r>
                <a:rPr lang="en-US" sz="700" dirty="0">
                  <a:solidFill>
                    <a:srgbClr val="002060"/>
                  </a:solidFill>
                </a:rPr>
                <a:t>UFRS</a:t>
              </a:r>
              <a:r>
                <a:rPr lang="tr-TR" sz="700" dirty="0">
                  <a:solidFill>
                    <a:srgbClr val="002060"/>
                  </a:solidFill>
                </a:rPr>
                <a:t> </a:t>
              </a:r>
              <a:r>
                <a:rPr lang="en-US" sz="700" dirty="0" err="1">
                  <a:solidFill>
                    <a:srgbClr val="002060"/>
                  </a:solidFill>
                </a:rPr>
                <a:t>dönüşümünü</a:t>
              </a:r>
              <a:r>
                <a:rPr lang="en-US" sz="700" dirty="0">
                  <a:solidFill>
                    <a:srgbClr val="002060"/>
                  </a:solidFill>
                </a:rPr>
                <a:t> </a:t>
              </a:r>
              <a:r>
                <a:rPr lang="en-US" sz="700" dirty="0" err="1">
                  <a:solidFill>
                    <a:srgbClr val="002060"/>
                  </a:solidFill>
                </a:rPr>
                <a:t>tamamladı</a:t>
              </a:r>
              <a:r>
                <a:rPr lang="en-US" sz="700" dirty="0">
                  <a:solidFill>
                    <a:srgbClr val="002060"/>
                  </a:solidFill>
                </a:rPr>
                <a:t> </a:t>
              </a:r>
              <a:r>
                <a:rPr lang="en-US" sz="700" dirty="0" err="1">
                  <a:solidFill>
                    <a:srgbClr val="002060"/>
                  </a:solidFill>
                </a:rPr>
                <a:t>ya</a:t>
              </a:r>
              <a:r>
                <a:rPr lang="en-US" sz="700" dirty="0">
                  <a:solidFill>
                    <a:srgbClr val="002060"/>
                  </a:solidFill>
                </a:rPr>
                <a:t> </a:t>
              </a:r>
              <a:r>
                <a:rPr lang="en-US" sz="700" dirty="0" err="1">
                  <a:solidFill>
                    <a:srgbClr val="002060"/>
                  </a:solidFill>
                </a:rPr>
                <a:t>da</a:t>
              </a:r>
              <a:r>
                <a:rPr lang="en-US" sz="700" dirty="0">
                  <a:solidFill>
                    <a:srgbClr val="002060"/>
                  </a:solidFill>
                </a:rPr>
                <a:t> </a:t>
              </a:r>
              <a:r>
                <a:rPr lang="en-US" sz="700" dirty="0" err="1">
                  <a:solidFill>
                    <a:srgbClr val="002060"/>
                  </a:solidFill>
                </a:rPr>
                <a:t>tamamlamak</a:t>
              </a:r>
              <a:r>
                <a:rPr lang="en-US" sz="700" dirty="0">
                  <a:solidFill>
                    <a:srgbClr val="002060"/>
                  </a:solidFill>
                </a:rPr>
                <a:t> </a:t>
              </a:r>
              <a:r>
                <a:rPr lang="en-US" sz="700" dirty="0" err="1">
                  <a:solidFill>
                    <a:srgbClr val="002060"/>
                  </a:solidFill>
                </a:rPr>
                <a:t>üzere</a:t>
              </a:r>
              <a:r>
                <a:rPr lang="tr-TR" sz="700" dirty="0">
                  <a:solidFill>
                    <a:srgbClr val="002776"/>
                  </a:solidFill>
                  <a:latin typeface="Arial"/>
                </a:rPr>
                <a:t>.</a:t>
              </a:r>
              <a:endParaRPr lang="en-US" sz="700" dirty="0">
                <a:solidFill>
                  <a:srgbClr val="002776"/>
                </a:solidFill>
                <a:latin typeface="Arial"/>
              </a:endParaRPr>
            </a:p>
          </p:txBody>
        </p:sp>
      </p:grpSp>
      <p:grpSp>
        <p:nvGrpSpPr>
          <p:cNvPr id="3" name="Group 250"/>
          <p:cNvGrpSpPr>
            <a:grpSpLocks/>
          </p:cNvGrpSpPr>
          <p:nvPr/>
        </p:nvGrpSpPr>
        <p:grpSpPr bwMode="auto">
          <a:xfrm>
            <a:off x="514350" y="4827591"/>
            <a:ext cx="1751013" cy="130175"/>
            <a:chOff x="2655" y="4371"/>
            <a:chExt cx="1185" cy="223"/>
          </a:xfrm>
        </p:grpSpPr>
        <p:sp>
          <p:nvSpPr>
            <p:cNvPr id="445701" name="Rectangle 256"/>
            <p:cNvSpPr>
              <a:spLocks noChangeArrowheads="1"/>
            </p:cNvSpPr>
            <p:nvPr/>
          </p:nvSpPr>
          <p:spPr bwMode="gray">
            <a:xfrm>
              <a:off x="2655" y="4371"/>
              <a:ext cx="206" cy="197"/>
            </a:xfrm>
            <a:prstGeom prst="rect">
              <a:avLst/>
            </a:prstGeom>
            <a:solidFill>
              <a:srgbClr val="002060"/>
            </a:solidFill>
            <a:ln w="12700" algn="ctr">
              <a:solidFill>
                <a:schemeClr val="tx1"/>
              </a:solidFill>
              <a:miter lim="800000"/>
              <a:headEnd/>
              <a:tailEnd/>
            </a:ln>
          </p:spPr>
          <p:txBody>
            <a:bodyPr wrap="none" lIns="45720" rIns="45720" anchor="ctr"/>
            <a:lstStyle/>
            <a:p>
              <a:pPr>
                <a:lnSpc>
                  <a:spcPct val="95000"/>
                </a:lnSpc>
                <a:spcBef>
                  <a:spcPct val="20000"/>
                </a:spcBef>
              </a:pPr>
              <a:endParaRPr lang="en-GB" i="1">
                <a:solidFill>
                  <a:srgbClr val="000000"/>
                </a:solidFill>
              </a:endParaRPr>
            </a:p>
          </p:txBody>
        </p:sp>
        <p:sp>
          <p:nvSpPr>
            <p:cNvPr id="296" name="Text Box 257"/>
            <p:cNvSpPr txBox="1">
              <a:spLocks noChangeArrowheads="1"/>
            </p:cNvSpPr>
            <p:nvPr/>
          </p:nvSpPr>
          <p:spPr bwMode="gray">
            <a:xfrm>
              <a:off x="2895" y="4417"/>
              <a:ext cx="945" cy="177"/>
            </a:xfrm>
            <a:prstGeom prst="rect">
              <a:avLst/>
            </a:prstGeom>
            <a:noFill/>
            <a:ln w="12700" algn="ctr">
              <a:noFill/>
              <a:miter lim="800000"/>
              <a:headEnd/>
              <a:tailEnd/>
            </a:ln>
          </p:spPr>
          <p:txBody>
            <a:bodyPr lIns="0" tIns="0" rIns="0" bIns="0" anchor="ctr">
              <a:spAutoFit/>
            </a:bodyPr>
            <a:lstStyle/>
            <a:p>
              <a:pPr>
                <a:lnSpc>
                  <a:spcPct val="95000"/>
                </a:lnSpc>
                <a:spcBef>
                  <a:spcPct val="20000"/>
                </a:spcBef>
                <a:defRPr/>
              </a:pPr>
              <a:r>
                <a:rPr lang="tr-TR" sz="700" dirty="0">
                  <a:solidFill>
                    <a:srgbClr val="002776"/>
                  </a:solidFill>
                  <a:latin typeface="Arial"/>
                </a:rPr>
                <a:t>UFRS Dönüşümü planlanmakta</a:t>
              </a:r>
              <a:endParaRPr lang="en-US" sz="700" dirty="0">
                <a:solidFill>
                  <a:srgbClr val="002776"/>
                </a:solidFill>
                <a:latin typeface="Arial"/>
              </a:endParaRPr>
            </a:p>
          </p:txBody>
        </p:sp>
      </p:grpSp>
      <p:grpSp>
        <p:nvGrpSpPr>
          <p:cNvPr id="4" name="Group 250"/>
          <p:cNvGrpSpPr>
            <a:grpSpLocks/>
          </p:cNvGrpSpPr>
          <p:nvPr/>
        </p:nvGrpSpPr>
        <p:grpSpPr bwMode="auto">
          <a:xfrm>
            <a:off x="514350" y="5045112"/>
            <a:ext cx="1751013" cy="114299"/>
            <a:chOff x="2655" y="4219"/>
            <a:chExt cx="1185" cy="198"/>
          </a:xfrm>
        </p:grpSpPr>
        <p:sp>
          <p:nvSpPr>
            <p:cNvPr id="293" name="Rectangle 256"/>
            <p:cNvSpPr>
              <a:spLocks noChangeArrowheads="1"/>
            </p:cNvSpPr>
            <p:nvPr/>
          </p:nvSpPr>
          <p:spPr bwMode="gray">
            <a:xfrm>
              <a:off x="2655" y="4219"/>
              <a:ext cx="206" cy="198"/>
            </a:xfrm>
            <a:prstGeom prst="rect">
              <a:avLst/>
            </a:prstGeom>
            <a:solidFill>
              <a:schemeClr val="tx2">
                <a:lumMod val="40000"/>
                <a:lumOff val="60000"/>
              </a:schemeClr>
            </a:solidFill>
            <a:ln w="12700" algn="ctr">
              <a:solidFill>
                <a:schemeClr val="tx1"/>
              </a:solidFill>
              <a:miter lim="800000"/>
              <a:headEnd/>
              <a:tailEnd/>
            </a:ln>
          </p:spPr>
          <p:txBody>
            <a:bodyPr wrap="none" lIns="45720" rIns="45720" anchor="ctr"/>
            <a:lstStyle/>
            <a:p>
              <a:pPr>
                <a:lnSpc>
                  <a:spcPct val="95000"/>
                </a:lnSpc>
                <a:spcBef>
                  <a:spcPct val="20000"/>
                </a:spcBef>
                <a:defRPr/>
              </a:pPr>
              <a:endParaRPr lang="en-US" i="1" dirty="0">
                <a:solidFill>
                  <a:srgbClr val="000000"/>
                </a:solidFill>
                <a:latin typeface="Arial" charset="0"/>
                <a:cs typeface="Arial" charset="0"/>
              </a:endParaRPr>
            </a:p>
          </p:txBody>
        </p:sp>
        <p:sp>
          <p:nvSpPr>
            <p:cNvPr id="294" name="Text Box 257"/>
            <p:cNvSpPr txBox="1">
              <a:spLocks noChangeArrowheads="1"/>
            </p:cNvSpPr>
            <p:nvPr/>
          </p:nvSpPr>
          <p:spPr bwMode="gray">
            <a:xfrm>
              <a:off x="2895" y="4229"/>
              <a:ext cx="945" cy="177"/>
            </a:xfrm>
            <a:prstGeom prst="rect">
              <a:avLst/>
            </a:prstGeom>
            <a:noFill/>
            <a:ln w="12700" algn="ctr">
              <a:noFill/>
              <a:miter lim="800000"/>
              <a:headEnd/>
              <a:tailEnd/>
            </a:ln>
          </p:spPr>
          <p:txBody>
            <a:bodyPr lIns="0" tIns="0" rIns="0" bIns="0" anchor="ctr">
              <a:spAutoFit/>
            </a:bodyPr>
            <a:lstStyle/>
            <a:p>
              <a:pPr>
                <a:lnSpc>
                  <a:spcPct val="95000"/>
                </a:lnSpc>
                <a:spcBef>
                  <a:spcPct val="20000"/>
                </a:spcBef>
                <a:defRPr/>
              </a:pPr>
              <a:r>
                <a:rPr lang="tr-TR" sz="700" dirty="0">
                  <a:solidFill>
                    <a:srgbClr val="002776"/>
                  </a:solidFill>
                  <a:latin typeface="Arial"/>
                </a:rPr>
                <a:t>Böyle bir plan yok ya da bilinmiyor.</a:t>
              </a:r>
              <a:endParaRPr lang="en-US" sz="700" dirty="0">
                <a:solidFill>
                  <a:srgbClr val="002776"/>
                </a:solidFill>
                <a:latin typeface="Arial"/>
              </a:endParaRPr>
            </a:p>
          </p:txBody>
        </p:sp>
      </p:grpSp>
      <p:sp>
        <p:nvSpPr>
          <p:cNvPr id="445692" name="Freeform 5"/>
          <p:cNvSpPr>
            <a:spLocks noChangeAspect="1"/>
          </p:cNvSpPr>
          <p:nvPr/>
        </p:nvSpPr>
        <p:spPr bwMode="gray">
          <a:xfrm>
            <a:off x="4752977" y="1577975"/>
            <a:ext cx="3570288" cy="1174750"/>
          </a:xfrm>
          <a:custGeom>
            <a:avLst/>
            <a:gdLst>
              <a:gd name="T0" fmla="*/ 0 w 5927"/>
              <a:gd name="T1" fmla="*/ 2147483647 h 1901"/>
              <a:gd name="T2" fmla="*/ 0 w 5927"/>
              <a:gd name="T3" fmla="*/ 2147483647 h 1901"/>
              <a:gd name="T4" fmla="*/ 0 w 5927"/>
              <a:gd name="T5" fmla="*/ 2147483647 h 1901"/>
              <a:gd name="T6" fmla="*/ 0 w 5927"/>
              <a:gd name="T7" fmla="*/ 2147483647 h 1901"/>
              <a:gd name="T8" fmla="*/ 0 w 5927"/>
              <a:gd name="T9" fmla="*/ 2147483647 h 1901"/>
              <a:gd name="T10" fmla="*/ 0 w 5927"/>
              <a:gd name="T11" fmla="*/ 2147483647 h 1901"/>
              <a:gd name="T12" fmla="*/ 0 w 5927"/>
              <a:gd name="T13" fmla="*/ 2147483647 h 1901"/>
              <a:gd name="T14" fmla="*/ 0 w 5927"/>
              <a:gd name="T15" fmla="*/ 2147483647 h 1901"/>
              <a:gd name="T16" fmla="*/ 0 w 5927"/>
              <a:gd name="T17" fmla="*/ 2147483647 h 1901"/>
              <a:gd name="T18" fmla="*/ 0 w 5927"/>
              <a:gd name="T19" fmla="*/ 2147483647 h 1901"/>
              <a:gd name="T20" fmla="*/ 0 w 5927"/>
              <a:gd name="T21" fmla="*/ 2147483647 h 1901"/>
              <a:gd name="T22" fmla="*/ 0 w 5927"/>
              <a:gd name="T23" fmla="*/ 2147483647 h 1901"/>
              <a:gd name="T24" fmla="*/ 0 w 5927"/>
              <a:gd name="T25" fmla="*/ 2147483647 h 1901"/>
              <a:gd name="T26" fmla="*/ 0 w 5927"/>
              <a:gd name="T27" fmla="*/ 2147483647 h 1901"/>
              <a:gd name="T28" fmla="*/ 0 w 5927"/>
              <a:gd name="T29" fmla="*/ 2147483647 h 1901"/>
              <a:gd name="T30" fmla="*/ 0 w 5927"/>
              <a:gd name="T31" fmla="*/ 2147483647 h 1901"/>
              <a:gd name="T32" fmla="*/ 0 w 5927"/>
              <a:gd name="T33" fmla="*/ 2147483647 h 1901"/>
              <a:gd name="T34" fmla="*/ 0 w 5927"/>
              <a:gd name="T35" fmla="*/ 2147483647 h 1901"/>
              <a:gd name="T36" fmla="*/ 0 w 5927"/>
              <a:gd name="T37" fmla="*/ 2147483647 h 1901"/>
              <a:gd name="T38" fmla="*/ 0 w 5927"/>
              <a:gd name="T39" fmla="*/ 2147483647 h 1901"/>
              <a:gd name="T40" fmla="*/ 0 w 5927"/>
              <a:gd name="T41" fmla="*/ 2147483647 h 1901"/>
              <a:gd name="T42" fmla="*/ 0 w 5927"/>
              <a:gd name="T43" fmla="*/ 2147483647 h 1901"/>
              <a:gd name="T44" fmla="*/ 0 w 5927"/>
              <a:gd name="T45" fmla="*/ 2147483647 h 1901"/>
              <a:gd name="T46" fmla="*/ 0 w 5927"/>
              <a:gd name="T47" fmla="*/ 2147483647 h 1901"/>
              <a:gd name="T48" fmla="*/ 0 w 5927"/>
              <a:gd name="T49" fmla="*/ 2147483647 h 1901"/>
              <a:gd name="T50" fmla="*/ 0 w 5927"/>
              <a:gd name="T51" fmla="*/ 2147483647 h 1901"/>
              <a:gd name="T52" fmla="*/ 0 w 5927"/>
              <a:gd name="T53" fmla="*/ 2147483647 h 1901"/>
              <a:gd name="T54" fmla="*/ 0 w 5927"/>
              <a:gd name="T55" fmla="*/ 2147483647 h 1901"/>
              <a:gd name="T56" fmla="*/ 0 w 5927"/>
              <a:gd name="T57" fmla="*/ 2147483647 h 1901"/>
              <a:gd name="T58" fmla="*/ 0 w 5927"/>
              <a:gd name="T59" fmla="*/ 2147483647 h 1901"/>
              <a:gd name="T60" fmla="*/ 0 w 5927"/>
              <a:gd name="T61" fmla="*/ 2147483647 h 1901"/>
              <a:gd name="T62" fmla="*/ 0 w 5927"/>
              <a:gd name="T63" fmla="*/ 2147483647 h 1901"/>
              <a:gd name="T64" fmla="*/ 0 w 5927"/>
              <a:gd name="T65" fmla="*/ 2147483647 h 1901"/>
              <a:gd name="T66" fmla="*/ 0 w 5927"/>
              <a:gd name="T67" fmla="*/ 2147483647 h 1901"/>
              <a:gd name="T68" fmla="*/ 0 w 5927"/>
              <a:gd name="T69" fmla="*/ 2147483647 h 1901"/>
              <a:gd name="T70" fmla="*/ 0 w 5927"/>
              <a:gd name="T71" fmla="*/ 2147483647 h 1901"/>
              <a:gd name="T72" fmla="*/ 0 w 5927"/>
              <a:gd name="T73" fmla="*/ 2147483647 h 1901"/>
              <a:gd name="T74" fmla="*/ 0 w 5927"/>
              <a:gd name="T75" fmla="*/ 2147483647 h 1901"/>
              <a:gd name="T76" fmla="*/ 0 w 5927"/>
              <a:gd name="T77" fmla="*/ 2147483647 h 1901"/>
              <a:gd name="T78" fmla="*/ 0 w 5927"/>
              <a:gd name="T79" fmla="*/ 2147483647 h 1901"/>
              <a:gd name="T80" fmla="*/ 0 w 5927"/>
              <a:gd name="T81" fmla="*/ 2147483647 h 1901"/>
              <a:gd name="T82" fmla="*/ 0 w 5927"/>
              <a:gd name="T83" fmla="*/ 2147483647 h 1901"/>
              <a:gd name="T84" fmla="*/ 0 w 5927"/>
              <a:gd name="T85" fmla="*/ 2147483647 h 1901"/>
              <a:gd name="T86" fmla="*/ 0 w 5927"/>
              <a:gd name="T87" fmla="*/ 2147483647 h 1901"/>
              <a:gd name="T88" fmla="*/ 0 w 5927"/>
              <a:gd name="T89" fmla="*/ 2147483647 h 1901"/>
              <a:gd name="T90" fmla="*/ 0 w 5927"/>
              <a:gd name="T91" fmla="*/ 2147483647 h 1901"/>
              <a:gd name="T92" fmla="*/ 0 w 5927"/>
              <a:gd name="T93" fmla="*/ 2147483647 h 1901"/>
              <a:gd name="T94" fmla="*/ 0 w 5927"/>
              <a:gd name="T95" fmla="*/ 2147483647 h 1901"/>
              <a:gd name="T96" fmla="*/ 0 w 5927"/>
              <a:gd name="T97" fmla="*/ 2147483647 h 1901"/>
              <a:gd name="T98" fmla="*/ 0 w 5927"/>
              <a:gd name="T99" fmla="*/ 2147483647 h 1901"/>
              <a:gd name="T100" fmla="*/ 0 w 5927"/>
              <a:gd name="T101" fmla="*/ 2147483647 h 1901"/>
              <a:gd name="T102" fmla="*/ 0 w 5927"/>
              <a:gd name="T103" fmla="*/ 2147483647 h 1901"/>
              <a:gd name="T104" fmla="*/ 0 w 5927"/>
              <a:gd name="T105" fmla="*/ 2147483647 h 1901"/>
              <a:gd name="T106" fmla="*/ 0 w 5927"/>
              <a:gd name="T107" fmla="*/ 2147483647 h 1901"/>
              <a:gd name="T108" fmla="*/ 0 w 5927"/>
              <a:gd name="T109" fmla="*/ 2147483647 h 1901"/>
              <a:gd name="T110" fmla="*/ 0 w 5927"/>
              <a:gd name="T111" fmla="*/ 2147483647 h 1901"/>
              <a:gd name="T112" fmla="*/ 0 w 5927"/>
              <a:gd name="T113" fmla="*/ 2147483647 h 1901"/>
              <a:gd name="T114" fmla="*/ 0 w 5927"/>
              <a:gd name="T115" fmla="*/ 2147483647 h 19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27"/>
              <a:gd name="T175" fmla="*/ 0 h 1901"/>
              <a:gd name="T176" fmla="*/ 5927 w 5927"/>
              <a:gd name="T177" fmla="*/ 1901 h 190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27" h="1901">
                <a:moveTo>
                  <a:pt x="0" y="1351"/>
                </a:moveTo>
                <a:lnTo>
                  <a:pt x="49" y="1307"/>
                </a:lnTo>
                <a:lnTo>
                  <a:pt x="33" y="1325"/>
                </a:lnTo>
                <a:lnTo>
                  <a:pt x="55" y="1330"/>
                </a:lnTo>
                <a:lnTo>
                  <a:pt x="49" y="1241"/>
                </a:lnTo>
                <a:lnTo>
                  <a:pt x="69" y="1199"/>
                </a:lnTo>
                <a:lnTo>
                  <a:pt x="98" y="1193"/>
                </a:lnTo>
                <a:lnTo>
                  <a:pt x="155" y="1232"/>
                </a:lnTo>
                <a:lnTo>
                  <a:pt x="168" y="1158"/>
                </a:lnTo>
                <a:lnTo>
                  <a:pt x="143" y="1159"/>
                </a:lnTo>
                <a:lnTo>
                  <a:pt x="133" y="1116"/>
                </a:lnTo>
                <a:lnTo>
                  <a:pt x="368" y="1078"/>
                </a:lnTo>
                <a:lnTo>
                  <a:pt x="311" y="1062"/>
                </a:lnTo>
                <a:lnTo>
                  <a:pt x="313" y="1040"/>
                </a:lnTo>
                <a:lnTo>
                  <a:pt x="278" y="1048"/>
                </a:lnTo>
                <a:lnTo>
                  <a:pt x="411" y="936"/>
                </a:lnTo>
                <a:lnTo>
                  <a:pt x="352" y="818"/>
                </a:lnTo>
                <a:lnTo>
                  <a:pt x="366" y="761"/>
                </a:lnTo>
                <a:lnTo>
                  <a:pt x="330" y="699"/>
                </a:lnTo>
                <a:lnTo>
                  <a:pt x="360" y="664"/>
                </a:lnTo>
                <a:lnTo>
                  <a:pt x="311" y="615"/>
                </a:lnTo>
                <a:lnTo>
                  <a:pt x="325" y="574"/>
                </a:lnTo>
                <a:lnTo>
                  <a:pt x="389" y="529"/>
                </a:lnTo>
                <a:lnTo>
                  <a:pt x="425" y="523"/>
                </a:lnTo>
                <a:lnTo>
                  <a:pt x="470" y="533"/>
                </a:lnTo>
                <a:lnTo>
                  <a:pt x="431" y="544"/>
                </a:lnTo>
                <a:lnTo>
                  <a:pt x="461" y="561"/>
                </a:lnTo>
                <a:lnTo>
                  <a:pt x="564" y="566"/>
                </a:lnTo>
                <a:lnTo>
                  <a:pt x="745" y="661"/>
                </a:lnTo>
                <a:lnTo>
                  <a:pt x="750" y="708"/>
                </a:lnTo>
                <a:lnTo>
                  <a:pt x="670" y="749"/>
                </a:lnTo>
                <a:lnTo>
                  <a:pt x="427" y="692"/>
                </a:lnTo>
                <a:lnTo>
                  <a:pt x="526" y="760"/>
                </a:lnTo>
                <a:lnTo>
                  <a:pt x="524" y="838"/>
                </a:lnTo>
                <a:lnTo>
                  <a:pt x="623" y="878"/>
                </a:lnTo>
                <a:lnTo>
                  <a:pt x="648" y="870"/>
                </a:lnTo>
                <a:lnTo>
                  <a:pt x="635" y="838"/>
                </a:lnTo>
                <a:lnTo>
                  <a:pt x="590" y="826"/>
                </a:lnTo>
                <a:lnTo>
                  <a:pt x="601" y="799"/>
                </a:lnTo>
                <a:lnTo>
                  <a:pt x="645" y="829"/>
                </a:lnTo>
                <a:lnTo>
                  <a:pt x="741" y="838"/>
                </a:lnTo>
                <a:lnTo>
                  <a:pt x="700" y="776"/>
                </a:lnTo>
                <a:lnTo>
                  <a:pt x="788" y="724"/>
                </a:lnTo>
                <a:lnTo>
                  <a:pt x="853" y="760"/>
                </a:lnTo>
                <a:lnTo>
                  <a:pt x="851" y="618"/>
                </a:lnTo>
                <a:lnTo>
                  <a:pt x="823" y="598"/>
                </a:lnTo>
                <a:lnTo>
                  <a:pt x="931" y="629"/>
                </a:lnTo>
                <a:lnTo>
                  <a:pt x="938" y="646"/>
                </a:lnTo>
                <a:lnTo>
                  <a:pt x="881" y="671"/>
                </a:lnTo>
                <a:lnTo>
                  <a:pt x="938" y="716"/>
                </a:lnTo>
                <a:lnTo>
                  <a:pt x="987" y="664"/>
                </a:lnTo>
                <a:lnTo>
                  <a:pt x="1187" y="580"/>
                </a:lnTo>
                <a:lnTo>
                  <a:pt x="1217" y="576"/>
                </a:lnTo>
                <a:lnTo>
                  <a:pt x="1187" y="590"/>
                </a:lnTo>
                <a:lnTo>
                  <a:pt x="1220" y="631"/>
                </a:lnTo>
                <a:lnTo>
                  <a:pt x="1364" y="576"/>
                </a:lnTo>
                <a:lnTo>
                  <a:pt x="1397" y="616"/>
                </a:lnTo>
                <a:lnTo>
                  <a:pt x="1431" y="587"/>
                </a:lnTo>
                <a:lnTo>
                  <a:pt x="1414" y="540"/>
                </a:lnTo>
                <a:lnTo>
                  <a:pt x="1434" y="525"/>
                </a:lnTo>
                <a:lnTo>
                  <a:pt x="1544" y="547"/>
                </a:lnTo>
                <a:lnTo>
                  <a:pt x="1689" y="627"/>
                </a:lnTo>
                <a:lnTo>
                  <a:pt x="1719" y="589"/>
                </a:lnTo>
                <a:lnTo>
                  <a:pt x="1687" y="549"/>
                </a:lnTo>
                <a:lnTo>
                  <a:pt x="1643" y="538"/>
                </a:lnTo>
                <a:lnTo>
                  <a:pt x="1660" y="474"/>
                </a:lnTo>
                <a:lnTo>
                  <a:pt x="1629" y="465"/>
                </a:lnTo>
                <a:lnTo>
                  <a:pt x="1640" y="437"/>
                </a:lnTo>
                <a:lnTo>
                  <a:pt x="1693" y="406"/>
                </a:lnTo>
                <a:lnTo>
                  <a:pt x="1727" y="330"/>
                </a:lnTo>
                <a:lnTo>
                  <a:pt x="1803" y="332"/>
                </a:lnTo>
                <a:lnTo>
                  <a:pt x="1838" y="343"/>
                </a:lnTo>
                <a:lnTo>
                  <a:pt x="1812" y="423"/>
                </a:lnTo>
                <a:lnTo>
                  <a:pt x="1842" y="463"/>
                </a:lnTo>
                <a:lnTo>
                  <a:pt x="1832" y="574"/>
                </a:lnTo>
                <a:lnTo>
                  <a:pt x="1870" y="613"/>
                </a:lnTo>
                <a:lnTo>
                  <a:pt x="1856" y="653"/>
                </a:lnTo>
                <a:lnTo>
                  <a:pt x="1798" y="684"/>
                </a:lnTo>
                <a:lnTo>
                  <a:pt x="1816" y="699"/>
                </a:lnTo>
                <a:lnTo>
                  <a:pt x="1742" y="715"/>
                </a:lnTo>
                <a:lnTo>
                  <a:pt x="1821" y="742"/>
                </a:lnTo>
                <a:lnTo>
                  <a:pt x="1912" y="653"/>
                </a:lnTo>
                <a:lnTo>
                  <a:pt x="1901" y="598"/>
                </a:lnTo>
                <a:lnTo>
                  <a:pt x="1933" y="589"/>
                </a:lnTo>
                <a:lnTo>
                  <a:pt x="1980" y="579"/>
                </a:lnTo>
                <a:lnTo>
                  <a:pt x="2002" y="610"/>
                </a:lnTo>
                <a:lnTo>
                  <a:pt x="2000" y="651"/>
                </a:lnTo>
                <a:lnTo>
                  <a:pt x="2059" y="665"/>
                </a:lnTo>
                <a:lnTo>
                  <a:pt x="2013" y="650"/>
                </a:lnTo>
                <a:lnTo>
                  <a:pt x="2033" y="626"/>
                </a:lnTo>
                <a:lnTo>
                  <a:pt x="2016" y="589"/>
                </a:lnTo>
                <a:lnTo>
                  <a:pt x="1880" y="565"/>
                </a:lnTo>
                <a:lnTo>
                  <a:pt x="1901" y="478"/>
                </a:lnTo>
                <a:lnTo>
                  <a:pt x="1854" y="423"/>
                </a:lnTo>
                <a:lnTo>
                  <a:pt x="1922" y="373"/>
                </a:lnTo>
                <a:lnTo>
                  <a:pt x="1913" y="337"/>
                </a:lnTo>
                <a:lnTo>
                  <a:pt x="1944" y="358"/>
                </a:lnTo>
                <a:lnTo>
                  <a:pt x="1929" y="428"/>
                </a:lnTo>
                <a:lnTo>
                  <a:pt x="1950" y="437"/>
                </a:lnTo>
                <a:lnTo>
                  <a:pt x="2041" y="459"/>
                </a:lnTo>
                <a:lnTo>
                  <a:pt x="1958" y="401"/>
                </a:lnTo>
                <a:lnTo>
                  <a:pt x="2022" y="403"/>
                </a:lnTo>
                <a:lnTo>
                  <a:pt x="2007" y="380"/>
                </a:lnTo>
                <a:lnTo>
                  <a:pt x="2041" y="369"/>
                </a:lnTo>
                <a:lnTo>
                  <a:pt x="2209" y="414"/>
                </a:lnTo>
                <a:lnTo>
                  <a:pt x="2177" y="445"/>
                </a:lnTo>
                <a:lnTo>
                  <a:pt x="2172" y="490"/>
                </a:lnTo>
                <a:lnTo>
                  <a:pt x="2207" y="516"/>
                </a:lnTo>
                <a:lnTo>
                  <a:pt x="2224" y="414"/>
                </a:lnTo>
                <a:lnTo>
                  <a:pt x="2133" y="363"/>
                </a:lnTo>
                <a:lnTo>
                  <a:pt x="2114" y="293"/>
                </a:lnTo>
                <a:lnTo>
                  <a:pt x="2328" y="267"/>
                </a:lnTo>
                <a:lnTo>
                  <a:pt x="2300" y="203"/>
                </a:lnTo>
                <a:lnTo>
                  <a:pt x="2328" y="217"/>
                </a:lnTo>
                <a:lnTo>
                  <a:pt x="2363" y="192"/>
                </a:lnTo>
                <a:lnTo>
                  <a:pt x="2337" y="184"/>
                </a:lnTo>
                <a:lnTo>
                  <a:pt x="2560" y="132"/>
                </a:lnTo>
                <a:lnTo>
                  <a:pt x="2542" y="117"/>
                </a:lnTo>
                <a:lnTo>
                  <a:pt x="2644" y="112"/>
                </a:lnTo>
                <a:lnTo>
                  <a:pt x="2643" y="129"/>
                </a:lnTo>
                <a:lnTo>
                  <a:pt x="2669" y="129"/>
                </a:lnTo>
                <a:lnTo>
                  <a:pt x="2744" y="106"/>
                </a:lnTo>
                <a:lnTo>
                  <a:pt x="2779" y="118"/>
                </a:lnTo>
                <a:lnTo>
                  <a:pt x="2746" y="90"/>
                </a:lnTo>
                <a:lnTo>
                  <a:pt x="2830" y="84"/>
                </a:lnTo>
                <a:lnTo>
                  <a:pt x="2833" y="48"/>
                </a:lnTo>
                <a:lnTo>
                  <a:pt x="2933" y="0"/>
                </a:lnTo>
                <a:lnTo>
                  <a:pt x="3002" y="29"/>
                </a:lnTo>
                <a:lnTo>
                  <a:pt x="2943" y="55"/>
                </a:lnTo>
                <a:lnTo>
                  <a:pt x="3043" y="53"/>
                </a:lnTo>
                <a:lnTo>
                  <a:pt x="3003" y="90"/>
                </a:lnTo>
                <a:lnTo>
                  <a:pt x="3174" y="72"/>
                </a:lnTo>
                <a:lnTo>
                  <a:pt x="3269" y="129"/>
                </a:lnTo>
                <a:lnTo>
                  <a:pt x="3255" y="150"/>
                </a:lnTo>
                <a:lnTo>
                  <a:pt x="3223" y="138"/>
                </a:lnTo>
                <a:lnTo>
                  <a:pt x="3266" y="156"/>
                </a:lnTo>
                <a:lnTo>
                  <a:pt x="3245" y="190"/>
                </a:lnTo>
                <a:lnTo>
                  <a:pt x="2933" y="355"/>
                </a:lnTo>
                <a:lnTo>
                  <a:pt x="3032" y="335"/>
                </a:lnTo>
                <a:lnTo>
                  <a:pt x="3011" y="313"/>
                </a:lnTo>
                <a:lnTo>
                  <a:pt x="3169" y="282"/>
                </a:lnTo>
                <a:lnTo>
                  <a:pt x="3126" y="287"/>
                </a:lnTo>
                <a:lnTo>
                  <a:pt x="3136" y="259"/>
                </a:lnTo>
                <a:lnTo>
                  <a:pt x="3223" y="282"/>
                </a:lnTo>
                <a:lnTo>
                  <a:pt x="3236" y="259"/>
                </a:lnTo>
                <a:lnTo>
                  <a:pt x="3256" y="313"/>
                </a:lnTo>
                <a:lnTo>
                  <a:pt x="3299" y="316"/>
                </a:lnTo>
                <a:lnTo>
                  <a:pt x="3258" y="294"/>
                </a:lnTo>
                <a:lnTo>
                  <a:pt x="3342" y="280"/>
                </a:lnTo>
                <a:lnTo>
                  <a:pt x="3442" y="293"/>
                </a:lnTo>
                <a:lnTo>
                  <a:pt x="3433" y="313"/>
                </a:lnTo>
                <a:lnTo>
                  <a:pt x="3520" y="330"/>
                </a:lnTo>
                <a:lnTo>
                  <a:pt x="3596" y="326"/>
                </a:lnTo>
                <a:lnTo>
                  <a:pt x="3600" y="275"/>
                </a:lnTo>
                <a:lnTo>
                  <a:pt x="3622" y="269"/>
                </a:lnTo>
                <a:lnTo>
                  <a:pt x="3815" y="326"/>
                </a:lnTo>
                <a:lnTo>
                  <a:pt x="3788" y="414"/>
                </a:lnTo>
                <a:lnTo>
                  <a:pt x="3877" y="474"/>
                </a:lnTo>
                <a:lnTo>
                  <a:pt x="3926" y="392"/>
                </a:lnTo>
                <a:lnTo>
                  <a:pt x="3959" y="428"/>
                </a:lnTo>
                <a:lnTo>
                  <a:pt x="4024" y="414"/>
                </a:lnTo>
                <a:lnTo>
                  <a:pt x="4110" y="445"/>
                </a:lnTo>
                <a:lnTo>
                  <a:pt x="4179" y="426"/>
                </a:lnTo>
                <a:lnTo>
                  <a:pt x="4172" y="392"/>
                </a:lnTo>
                <a:lnTo>
                  <a:pt x="4220" y="336"/>
                </a:lnTo>
                <a:lnTo>
                  <a:pt x="4508" y="376"/>
                </a:lnTo>
                <a:lnTo>
                  <a:pt x="4527" y="402"/>
                </a:lnTo>
                <a:lnTo>
                  <a:pt x="4491" y="413"/>
                </a:lnTo>
                <a:lnTo>
                  <a:pt x="4584" y="426"/>
                </a:lnTo>
                <a:lnTo>
                  <a:pt x="4619" y="465"/>
                </a:lnTo>
                <a:lnTo>
                  <a:pt x="4835" y="459"/>
                </a:lnTo>
                <a:lnTo>
                  <a:pt x="4875" y="490"/>
                </a:lnTo>
                <a:lnTo>
                  <a:pt x="4861" y="529"/>
                </a:lnTo>
                <a:lnTo>
                  <a:pt x="4924" y="556"/>
                </a:lnTo>
                <a:lnTo>
                  <a:pt x="4957" y="534"/>
                </a:lnTo>
                <a:lnTo>
                  <a:pt x="5111" y="550"/>
                </a:lnTo>
                <a:lnTo>
                  <a:pt x="5142" y="529"/>
                </a:lnTo>
                <a:lnTo>
                  <a:pt x="5162" y="563"/>
                </a:lnTo>
                <a:lnTo>
                  <a:pt x="5225" y="591"/>
                </a:lnTo>
                <a:lnTo>
                  <a:pt x="5256" y="572"/>
                </a:lnTo>
                <a:lnTo>
                  <a:pt x="5224" y="540"/>
                </a:lnTo>
                <a:lnTo>
                  <a:pt x="5242" y="516"/>
                </a:lnTo>
                <a:lnTo>
                  <a:pt x="5513" y="555"/>
                </a:lnTo>
                <a:lnTo>
                  <a:pt x="5691" y="655"/>
                </a:lnTo>
                <a:lnTo>
                  <a:pt x="5729" y="655"/>
                </a:lnTo>
                <a:lnTo>
                  <a:pt x="5774" y="736"/>
                </a:lnTo>
                <a:lnTo>
                  <a:pt x="5756" y="692"/>
                </a:lnTo>
                <a:lnTo>
                  <a:pt x="5784" y="688"/>
                </a:lnTo>
                <a:lnTo>
                  <a:pt x="5802" y="705"/>
                </a:lnTo>
                <a:lnTo>
                  <a:pt x="5854" y="699"/>
                </a:lnTo>
                <a:lnTo>
                  <a:pt x="5927" y="746"/>
                </a:lnTo>
                <a:lnTo>
                  <a:pt x="5823" y="798"/>
                </a:lnTo>
                <a:lnTo>
                  <a:pt x="5844" y="812"/>
                </a:lnTo>
                <a:lnTo>
                  <a:pt x="5807" y="821"/>
                </a:lnTo>
                <a:lnTo>
                  <a:pt x="5837" y="841"/>
                </a:lnTo>
                <a:lnTo>
                  <a:pt x="5774" y="842"/>
                </a:lnTo>
                <a:lnTo>
                  <a:pt x="5755" y="812"/>
                </a:lnTo>
                <a:lnTo>
                  <a:pt x="5730" y="824"/>
                </a:lnTo>
                <a:lnTo>
                  <a:pt x="5690" y="776"/>
                </a:lnTo>
                <a:lnTo>
                  <a:pt x="5620" y="777"/>
                </a:lnTo>
                <a:lnTo>
                  <a:pt x="5602" y="749"/>
                </a:lnTo>
                <a:lnTo>
                  <a:pt x="5619" y="736"/>
                </a:lnTo>
                <a:lnTo>
                  <a:pt x="5591" y="736"/>
                </a:lnTo>
                <a:lnTo>
                  <a:pt x="5569" y="746"/>
                </a:lnTo>
                <a:lnTo>
                  <a:pt x="5595" y="779"/>
                </a:lnTo>
                <a:lnTo>
                  <a:pt x="5579" y="799"/>
                </a:lnTo>
                <a:lnTo>
                  <a:pt x="5519" y="832"/>
                </a:lnTo>
                <a:lnTo>
                  <a:pt x="5478" y="825"/>
                </a:lnTo>
                <a:lnTo>
                  <a:pt x="5546" y="918"/>
                </a:lnTo>
                <a:lnTo>
                  <a:pt x="5535" y="953"/>
                </a:lnTo>
                <a:lnTo>
                  <a:pt x="5466" y="928"/>
                </a:lnTo>
                <a:lnTo>
                  <a:pt x="5469" y="942"/>
                </a:lnTo>
                <a:lnTo>
                  <a:pt x="5343" y="988"/>
                </a:lnTo>
                <a:lnTo>
                  <a:pt x="5231" y="1082"/>
                </a:lnTo>
                <a:lnTo>
                  <a:pt x="5155" y="1046"/>
                </a:lnTo>
                <a:lnTo>
                  <a:pt x="5086" y="1084"/>
                </a:lnTo>
                <a:lnTo>
                  <a:pt x="5086" y="1050"/>
                </a:lnTo>
                <a:lnTo>
                  <a:pt x="5045" y="1087"/>
                </a:lnTo>
                <a:lnTo>
                  <a:pt x="4996" y="1083"/>
                </a:lnTo>
                <a:lnTo>
                  <a:pt x="4944" y="1175"/>
                </a:lnTo>
                <a:lnTo>
                  <a:pt x="4985" y="1193"/>
                </a:lnTo>
                <a:lnTo>
                  <a:pt x="4968" y="1224"/>
                </a:lnTo>
                <a:lnTo>
                  <a:pt x="4988" y="1270"/>
                </a:lnTo>
                <a:lnTo>
                  <a:pt x="4952" y="1262"/>
                </a:lnTo>
                <a:lnTo>
                  <a:pt x="4932" y="1303"/>
                </a:lnTo>
                <a:lnTo>
                  <a:pt x="4945" y="1341"/>
                </a:lnTo>
                <a:lnTo>
                  <a:pt x="4869" y="1372"/>
                </a:lnTo>
                <a:lnTo>
                  <a:pt x="4875" y="1413"/>
                </a:lnTo>
                <a:lnTo>
                  <a:pt x="4825" y="1424"/>
                </a:lnTo>
                <a:lnTo>
                  <a:pt x="4811" y="1471"/>
                </a:lnTo>
                <a:lnTo>
                  <a:pt x="4765" y="1520"/>
                </a:lnTo>
                <a:lnTo>
                  <a:pt x="4726" y="1341"/>
                </a:lnTo>
                <a:lnTo>
                  <a:pt x="4731" y="1244"/>
                </a:lnTo>
                <a:lnTo>
                  <a:pt x="4765" y="1188"/>
                </a:lnTo>
                <a:lnTo>
                  <a:pt x="4818" y="1176"/>
                </a:lnTo>
                <a:lnTo>
                  <a:pt x="4941" y="1056"/>
                </a:lnTo>
                <a:lnTo>
                  <a:pt x="5000" y="1032"/>
                </a:lnTo>
                <a:lnTo>
                  <a:pt x="5020" y="962"/>
                </a:lnTo>
                <a:lnTo>
                  <a:pt x="5045" y="944"/>
                </a:lnTo>
                <a:lnTo>
                  <a:pt x="4998" y="942"/>
                </a:lnTo>
                <a:lnTo>
                  <a:pt x="4984" y="999"/>
                </a:lnTo>
                <a:lnTo>
                  <a:pt x="4879" y="1048"/>
                </a:lnTo>
                <a:lnTo>
                  <a:pt x="4890" y="974"/>
                </a:lnTo>
                <a:lnTo>
                  <a:pt x="4778" y="990"/>
                </a:lnTo>
                <a:lnTo>
                  <a:pt x="4672" y="1084"/>
                </a:lnTo>
                <a:lnTo>
                  <a:pt x="4692" y="1123"/>
                </a:lnTo>
                <a:lnTo>
                  <a:pt x="4579" y="1136"/>
                </a:lnTo>
                <a:lnTo>
                  <a:pt x="4565" y="1125"/>
                </a:lnTo>
                <a:lnTo>
                  <a:pt x="4604" y="1119"/>
                </a:lnTo>
                <a:lnTo>
                  <a:pt x="4510" y="1095"/>
                </a:lnTo>
                <a:lnTo>
                  <a:pt x="4484" y="1119"/>
                </a:lnTo>
                <a:lnTo>
                  <a:pt x="4271" y="1121"/>
                </a:lnTo>
                <a:lnTo>
                  <a:pt x="4017" y="1337"/>
                </a:lnTo>
                <a:lnTo>
                  <a:pt x="4068" y="1346"/>
                </a:lnTo>
                <a:lnTo>
                  <a:pt x="4068" y="1385"/>
                </a:lnTo>
                <a:lnTo>
                  <a:pt x="4097" y="1361"/>
                </a:lnTo>
                <a:lnTo>
                  <a:pt x="4089" y="1394"/>
                </a:lnTo>
                <a:lnTo>
                  <a:pt x="4128" y="1375"/>
                </a:lnTo>
                <a:lnTo>
                  <a:pt x="4123" y="1396"/>
                </a:lnTo>
                <a:lnTo>
                  <a:pt x="4135" y="1361"/>
                </a:lnTo>
                <a:lnTo>
                  <a:pt x="4172" y="1362"/>
                </a:lnTo>
                <a:lnTo>
                  <a:pt x="4226" y="1407"/>
                </a:lnTo>
                <a:lnTo>
                  <a:pt x="4178" y="1412"/>
                </a:lnTo>
                <a:lnTo>
                  <a:pt x="4221" y="1427"/>
                </a:lnTo>
                <a:lnTo>
                  <a:pt x="4231" y="1457"/>
                </a:lnTo>
                <a:lnTo>
                  <a:pt x="4197" y="1526"/>
                </a:lnTo>
                <a:lnTo>
                  <a:pt x="4189" y="1630"/>
                </a:lnTo>
                <a:lnTo>
                  <a:pt x="4011" y="1845"/>
                </a:lnTo>
                <a:lnTo>
                  <a:pt x="3948" y="1873"/>
                </a:lnTo>
                <a:lnTo>
                  <a:pt x="3899" y="1845"/>
                </a:lnTo>
                <a:lnTo>
                  <a:pt x="3857" y="1887"/>
                </a:lnTo>
                <a:lnTo>
                  <a:pt x="3852" y="1878"/>
                </a:lnTo>
                <a:lnTo>
                  <a:pt x="3876" y="1845"/>
                </a:lnTo>
                <a:lnTo>
                  <a:pt x="3866" y="1791"/>
                </a:lnTo>
                <a:lnTo>
                  <a:pt x="3942" y="1769"/>
                </a:lnTo>
                <a:lnTo>
                  <a:pt x="4002" y="1625"/>
                </a:lnTo>
                <a:lnTo>
                  <a:pt x="3872" y="1659"/>
                </a:lnTo>
                <a:lnTo>
                  <a:pt x="3852" y="1605"/>
                </a:lnTo>
                <a:lnTo>
                  <a:pt x="3746" y="1572"/>
                </a:lnTo>
                <a:lnTo>
                  <a:pt x="3682" y="1423"/>
                </a:lnTo>
                <a:lnTo>
                  <a:pt x="3612" y="1396"/>
                </a:lnTo>
                <a:lnTo>
                  <a:pt x="3486" y="1437"/>
                </a:lnTo>
                <a:lnTo>
                  <a:pt x="3510" y="1468"/>
                </a:lnTo>
                <a:lnTo>
                  <a:pt x="3459" y="1556"/>
                </a:lnTo>
                <a:lnTo>
                  <a:pt x="3409" y="1580"/>
                </a:lnTo>
                <a:lnTo>
                  <a:pt x="3356" y="1559"/>
                </a:lnTo>
                <a:lnTo>
                  <a:pt x="3293" y="1549"/>
                </a:lnTo>
                <a:lnTo>
                  <a:pt x="3129" y="1589"/>
                </a:lnTo>
                <a:lnTo>
                  <a:pt x="2984" y="1531"/>
                </a:lnTo>
                <a:lnTo>
                  <a:pt x="2892" y="1539"/>
                </a:lnTo>
                <a:lnTo>
                  <a:pt x="2857" y="1490"/>
                </a:lnTo>
                <a:lnTo>
                  <a:pt x="2766" y="1457"/>
                </a:lnTo>
                <a:lnTo>
                  <a:pt x="2718" y="1492"/>
                </a:lnTo>
                <a:lnTo>
                  <a:pt x="2714" y="1558"/>
                </a:lnTo>
                <a:lnTo>
                  <a:pt x="2506" y="1529"/>
                </a:lnTo>
                <a:lnTo>
                  <a:pt x="2396" y="1589"/>
                </a:lnTo>
                <a:lnTo>
                  <a:pt x="2337" y="1614"/>
                </a:lnTo>
                <a:lnTo>
                  <a:pt x="2263" y="1566"/>
                </a:lnTo>
                <a:lnTo>
                  <a:pt x="2215" y="1592"/>
                </a:lnTo>
                <a:lnTo>
                  <a:pt x="2127" y="1559"/>
                </a:lnTo>
                <a:lnTo>
                  <a:pt x="2094" y="1556"/>
                </a:lnTo>
                <a:lnTo>
                  <a:pt x="2068" y="1505"/>
                </a:lnTo>
                <a:lnTo>
                  <a:pt x="2022" y="1505"/>
                </a:lnTo>
                <a:lnTo>
                  <a:pt x="2001" y="1514"/>
                </a:lnTo>
                <a:lnTo>
                  <a:pt x="1964" y="1474"/>
                </a:lnTo>
                <a:lnTo>
                  <a:pt x="1939" y="1485"/>
                </a:lnTo>
                <a:lnTo>
                  <a:pt x="1914" y="1498"/>
                </a:lnTo>
                <a:lnTo>
                  <a:pt x="1816" y="1416"/>
                </a:lnTo>
                <a:lnTo>
                  <a:pt x="1788" y="1410"/>
                </a:lnTo>
                <a:lnTo>
                  <a:pt x="1722" y="1347"/>
                </a:lnTo>
                <a:lnTo>
                  <a:pt x="1661" y="1385"/>
                </a:lnTo>
                <a:lnTo>
                  <a:pt x="1650" y="1359"/>
                </a:lnTo>
                <a:lnTo>
                  <a:pt x="1558" y="1356"/>
                </a:lnTo>
                <a:lnTo>
                  <a:pt x="1524" y="1311"/>
                </a:lnTo>
                <a:lnTo>
                  <a:pt x="1475" y="1315"/>
                </a:lnTo>
                <a:lnTo>
                  <a:pt x="1458" y="1334"/>
                </a:lnTo>
                <a:lnTo>
                  <a:pt x="1397" y="1345"/>
                </a:lnTo>
                <a:lnTo>
                  <a:pt x="1380" y="1334"/>
                </a:lnTo>
                <a:lnTo>
                  <a:pt x="1357" y="1368"/>
                </a:lnTo>
                <a:lnTo>
                  <a:pt x="1338" y="1359"/>
                </a:lnTo>
                <a:lnTo>
                  <a:pt x="1265" y="1369"/>
                </a:lnTo>
                <a:lnTo>
                  <a:pt x="1242" y="1359"/>
                </a:lnTo>
                <a:lnTo>
                  <a:pt x="1233" y="1369"/>
                </a:lnTo>
                <a:lnTo>
                  <a:pt x="1270" y="1410"/>
                </a:lnTo>
                <a:lnTo>
                  <a:pt x="1244" y="1432"/>
                </a:lnTo>
                <a:lnTo>
                  <a:pt x="1246" y="1465"/>
                </a:lnTo>
                <a:lnTo>
                  <a:pt x="1288" y="1466"/>
                </a:lnTo>
                <a:lnTo>
                  <a:pt x="1305" y="1498"/>
                </a:lnTo>
                <a:lnTo>
                  <a:pt x="1295" y="1521"/>
                </a:lnTo>
                <a:lnTo>
                  <a:pt x="1265" y="1505"/>
                </a:lnTo>
                <a:lnTo>
                  <a:pt x="1242" y="1520"/>
                </a:lnTo>
                <a:lnTo>
                  <a:pt x="1218" y="1506"/>
                </a:lnTo>
                <a:lnTo>
                  <a:pt x="1207" y="1485"/>
                </a:lnTo>
                <a:lnTo>
                  <a:pt x="1178" y="1498"/>
                </a:lnTo>
                <a:lnTo>
                  <a:pt x="1157" y="1487"/>
                </a:lnTo>
                <a:lnTo>
                  <a:pt x="1134" y="1505"/>
                </a:lnTo>
                <a:lnTo>
                  <a:pt x="1101" y="1509"/>
                </a:lnTo>
                <a:lnTo>
                  <a:pt x="1083" y="1485"/>
                </a:lnTo>
                <a:lnTo>
                  <a:pt x="970" y="1478"/>
                </a:lnTo>
                <a:lnTo>
                  <a:pt x="957" y="1490"/>
                </a:lnTo>
                <a:lnTo>
                  <a:pt x="946" y="1489"/>
                </a:lnTo>
                <a:lnTo>
                  <a:pt x="930" y="1515"/>
                </a:lnTo>
                <a:lnTo>
                  <a:pt x="931" y="1540"/>
                </a:lnTo>
                <a:lnTo>
                  <a:pt x="917" y="1542"/>
                </a:lnTo>
                <a:lnTo>
                  <a:pt x="908" y="1521"/>
                </a:lnTo>
                <a:lnTo>
                  <a:pt x="892" y="1523"/>
                </a:lnTo>
                <a:lnTo>
                  <a:pt x="888" y="1597"/>
                </a:lnTo>
                <a:lnTo>
                  <a:pt x="905" y="1619"/>
                </a:lnTo>
                <a:lnTo>
                  <a:pt x="905" y="1640"/>
                </a:lnTo>
                <a:lnTo>
                  <a:pt x="924" y="1636"/>
                </a:lnTo>
                <a:lnTo>
                  <a:pt x="946" y="1626"/>
                </a:lnTo>
                <a:lnTo>
                  <a:pt x="966" y="1659"/>
                </a:lnTo>
                <a:lnTo>
                  <a:pt x="982" y="1681"/>
                </a:lnTo>
                <a:lnTo>
                  <a:pt x="998" y="1708"/>
                </a:lnTo>
                <a:lnTo>
                  <a:pt x="1023" y="1715"/>
                </a:lnTo>
                <a:lnTo>
                  <a:pt x="991" y="1736"/>
                </a:lnTo>
                <a:lnTo>
                  <a:pt x="968" y="1717"/>
                </a:lnTo>
                <a:lnTo>
                  <a:pt x="944" y="1800"/>
                </a:lnTo>
                <a:lnTo>
                  <a:pt x="972" y="1821"/>
                </a:lnTo>
                <a:lnTo>
                  <a:pt x="997" y="1901"/>
                </a:lnTo>
                <a:lnTo>
                  <a:pt x="974" y="1887"/>
                </a:lnTo>
                <a:lnTo>
                  <a:pt x="950" y="1878"/>
                </a:lnTo>
                <a:lnTo>
                  <a:pt x="924" y="1873"/>
                </a:lnTo>
                <a:lnTo>
                  <a:pt x="905" y="1865"/>
                </a:lnTo>
                <a:lnTo>
                  <a:pt x="887" y="1862"/>
                </a:lnTo>
                <a:lnTo>
                  <a:pt x="871" y="1834"/>
                </a:lnTo>
                <a:lnTo>
                  <a:pt x="836" y="1851"/>
                </a:lnTo>
                <a:lnTo>
                  <a:pt x="802" y="1850"/>
                </a:lnTo>
                <a:lnTo>
                  <a:pt x="780" y="1825"/>
                </a:lnTo>
                <a:lnTo>
                  <a:pt x="725" y="1802"/>
                </a:lnTo>
                <a:lnTo>
                  <a:pt x="669" y="1807"/>
                </a:lnTo>
                <a:lnTo>
                  <a:pt x="610" y="1767"/>
                </a:lnTo>
                <a:lnTo>
                  <a:pt x="657" y="1729"/>
                </a:lnTo>
                <a:lnTo>
                  <a:pt x="662" y="1698"/>
                </a:lnTo>
                <a:lnTo>
                  <a:pt x="661" y="1666"/>
                </a:lnTo>
                <a:lnTo>
                  <a:pt x="665" y="1642"/>
                </a:lnTo>
                <a:lnTo>
                  <a:pt x="695" y="1633"/>
                </a:lnTo>
                <a:lnTo>
                  <a:pt x="679" y="1584"/>
                </a:lnTo>
                <a:lnTo>
                  <a:pt x="643" y="1572"/>
                </a:lnTo>
                <a:lnTo>
                  <a:pt x="626" y="1564"/>
                </a:lnTo>
                <a:lnTo>
                  <a:pt x="602" y="1571"/>
                </a:lnTo>
                <a:lnTo>
                  <a:pt x="551" y="1558"/>
                </a:lnTo>
                <a:lnTo>
                  <a:pt x="509" y="1511"/>
                </a:lnTo>
                <a:lnTo>
                  <a:pt x="476" y="1496"/>
                </a:lnTo>
                <a:lnTo>
                  <a:pt x="461" y="1452"/>
                </a:lnTo>
                <a:lnTo>
                  <a:pt x="431" y="1448"/>
                </a:lnTo>
                <a:lnTo>
                  <a:pt x="404" y="1462"/>
                </a:lnTo>
                <a:lnTo>
                  <a:pt x="385" y="1471"/>
                </a:lnTo>
                <a:lnTo>
                  <a:pt x="377" y="1451"/>
                </a:lnTo>
                <a:lnTo>
                  <a:pt x="362" y="1430"/>
                </a:lnTo>
                <a:lnTo>
                  <a:pt x="403" y="1428"/>
                </a:lnTo>
                <a:lnTo>
                  <a:pt x="399" y="1414"/>
                </a:lnTo>
                <a:lnTo>
                  <a:pt x="389" y="1405"/>
                </a:lnTo>
                <a:lnTo>
                  <a:pt x="377" y="1395"/>
                </a:lnTo>
                <a:lnTo>
                  <a:pt x="355" y="1345"/>
                </a:lnTo>
                <a:lnTo>
                  <a:pt x="325" y="1318"/>
                </a:lnTo>
                <a:lnTo>
                  <a:pt x="294" y="1317"/>
                </a:lnTo>
                <a:lnTo>
                  <a:pt x="263" y="1317"/>
                </a:lnTo>
                <a:lnTo>
                  <a:pt x="241" y="1301"/>
                </a:lnTo>
                <a:lnTo>
                  <a:pt x="220" y="1297"/>
                </a:lnTo>
                <a:lnTo>
                  <a:pt x="202" y="1297"/>
                </a:lnTo>
                <a:lnTo>
                  <a:pt x="191" y="1311"/>
                </a:lnTo>
                <a:lnTo>
                  <a:pt x="169" y="1333"/>
                </a:lnTo>
                <a:lnTo>
                  <a:pt x="166" y="1353"/>
                </a:lnTo>
                <a:lnTo>
                  <a:pt x="157" y="1359"/>
                </a:lnTo>
                <a:lnTo>
                  <a:pt x="144" y="1394"/>
                </a:lnTo>
                <a:lnTo>
                  <a:pt x="136" y="1384"/>
                </a:lnTo>
                <a:lnTo>
                  <a:pt x="132" y="1370"/>
                </a:lnTo>
                <a:lnTo>
                  <a:pt x="0" y="1351"/>
                </a:lnTo>
                <a:close/>
              </a:path>
            </a:pathLst>
          </a:custGeom>
          <a:solidFill>
            <a:srgbClr val="99CC00"/>
          </a:solidFill>
          <a:ln w="3175" cap="rnd">
            <a:solidFill>
              <a:schemeClr val="bg1"/>
            </a:solidFill>
            <a:round/>
            <a:headEnd/>
            <a:tailEnd/>
          </a:ln>
        </p:spPr>
        <p:txBody>
          <a:bodyPr lIns="91342" tIns="45671" rIns="91342" bIns="45671"/>
          <a:lstStyle/>
          <a:p>
            <a:pPr algn="ctr" eaLnBrk="0" hangingPunct="0">
              <a:lnSpc>
                <a:spcPct val="106000"/>
              </a:lnSpc>
              <a:spcBef>
                <a:spcPct val="30000"/>
              </a:spcBef>
            </a:pPr>
            <a:endParaRPr lang="tr-TR" sz="800" dirty="0">
              <a:solidFill>
                <a:srgbClr val="000066"/>
              </a:solidFill>
            </a:endParaRPr>
          </a:p>
          <a:p>
            <a:pPr algn="ctr" eaLnBrk="0" hangingPunct="0">
              <a:lnSpc>
                <a:spcPct val="106000"/>
              </a:lnSpc>
              <a:spcBef>
                <a:spcPct val="30000"/>
              </a:spcBef>
            </a:pPr>
            <a:endParaRPr lang="tr-TR" sz="800" dirty="0">
              <a:solidFill>
                <a:srgbClr val="000066"/>
              </a:solidFill>
            </a:endParaRPr>
          </a:p>
          <a:p>
            <a:pPr algn="ctr" eaLnBrk="0" hangingPunct="0">
              <a:lnSpc>
                <a:spcPct val="106000"/>
              </a:lnSpc>
              <a:spcBef>
                <a:spcPct val="30000"/>
              </a:spcBef>
            </a:pPr>
            <a:endParaRPr lang="tr-TR" sz="800" dirty="0">
              <a:solidFill>
                <a:srgbClr val="000066"/>
              </a:solidFill>
            </a:endParaRPr>
          </a:p>
          <a:p>
            <a:pPr algn="ctr" eaLnBrk="0" hangingPunct="0">
              <a:lnSpc>
                <a:spcPct val="106000"/>
              </a:lnSpc>
              <a:spcBef>
                <a:spcPct val="30000"/>
              </a:spcBef>
            </a:pPr>
            <a:r>
              <a:rPr lang="tr-TR" sz="800" dirty="0">
                <a:solidFill>
                  <a:srgbClr val="000066"/>
                </a:solidFill>
              </a:rPr>
              <a:t>Rusya</a:t>
            </a:r>
          </a:p>
          <a:p>
            <a:pPr algn="ctr" eaLnBrk="0" hangingPunct="0">
              <a:lnSpc>
                <a:spcPct val="106000"/>
              </a:lnSpc>
              <a:spcBef>
                <a:spcPct val="30000"/>
              </a:spcBef>
            </a:pPr>
            <a:r>
              <a:rPr lang="tr-TR" sz="800" dirty="0">
                <a:solidFill>
                  <a:srgbClr val="000066"/>
                </a:solidFill>
              </a:rPr>
              <a:t>2010</a:t>
            </a:r>
            <a:endParaRPr lang="en-GB" sz="800" dirty="0">
              <a:solidFill>
                <a:srgbClr val="000066"/>
              </a:solidFill>
            </a:endParaRPr>
          </a:p>
        </p:txBody>
      </p:sp>
      <p:sp>
        <p:nvSpPr>
          <p:cNvPr id="445693" name="Freeform 174"/>
          <p:cNvSpPr>
            <a:spLocks noChangeAspect="1"/>
          </p:cNvSpPr>
          <p:nvPr/>
        </p:nvSpPr>
        <p:spPr bwMode="gray">
          <a:xfrm>
            <a:off x="1635125" y="2544763"/>
            <a:ext cx="1317625" cy="671512"/>
          </a:xfrm>
          <a:custGeom>
            <a:avLst/>
            <a:gdLst>
              <a:gd name="T0" fmla="*/ 0 w 2001"/>
              <a:gd name="T1" fmla="*/ 2147483647 h 971"/>
              <a:gd name="T2" fmla="*/ 0 w 2001"/>
              <a:gd name="T3" fmla="*/ 2147483647 h 971"/>
              <a:gd name="T4" fmla="*/ 0 w 2001"/>
              <a:gd name="T5" fmla="*/ 2147483647 h 971"/>
              <a:gd name="T6" fmla="*/ 0 w 2001"/>
              <a:gd name="T7" fmla="*/ 2147483647 h 971"/>
              <a:gd name="T8" fmla="*/ 0 w 2001"/>
              <a:gd name="T9" fmla="*/ 2147483647 h 971"/>
              <a:gd name="T10" fmla="*/ 0 w 2001"/>
              <a:gd name="T11" fmla="*/ 2147483647 h 971"/>
              <a:gd name="T12" fmla="*/ 0 w 2001"/>
              <a:gd name="T13" fmla="*/ 2147483647 h 971"/>
              <a:gd name="T14" fmla="*/ 0 w 2001"/>
              <a:gd name="T15" fmla="*/ 2147483647 h 971"/>
              <a:gd name="T16" fmla="*/ 0 w 2001"/>
              <a:gd name="T17" fmla="*/ 2147483647 h 971"/>
              <a:gd name="T18" fmla="*/ 0 w 2001"/>
              <a:gd name="T19" fmla="*/ 2147483647 h 971"/>
              <a:gd name="T20" fmla="*/ 0 w 2001"/>
              <a:gd name="T21" fmla="*/ 2147483647 h 971"/>
              <a:gd name="T22" fmla="*/ 0 w 2001"/>
              <a:gd name="T23" fmla="*/ 2147483647 h 971"/>
              <a:gd name="T24" fmla="*/ 0 w 2001"/>
              <a:gd name="T25" fmla="*/ 2147483647 h 971"/>
              <a:gd name="T26" fmla="*/ 0 w 2001"/>
              <a:gd name="T27" fmla="*/ 2147483647 h 971"/>
              <a:gd name="T28" fmla="*/ 0 w 2001"/>
              <a:gd name="T29" fmla="*/ 2147483647 h 971"/>
              <a:gd name="T30" fmla="*/ 0 w 2001"/>
              <a:gd name="T31" fmla="*/ 2147483647 h 971"/>
              <a:gd name="T32" fmla="*/ 0 w 2001"/>
              <a:gd name="T33" fmla="*/ 2147483647 h 971"/>
              <a:gd name="T34" fmla="*/ 0 w 2001"/>
              <a:gd name="T35" fmla="*/ 2147483647 h 971"/>
              <a:gd name="T36" fmla="*/ 0 w 2001"/>
              <a:gd name="T37" fmla="*/ 2147483647 h 971"/>
              <a:gd name="T38" fmla="*/ 0 w 2001"/>
              <a:gd name="T39" fmla="*/ 2147483647 h 971"/>
              <a:gd name="T40" fmla="*/ 0 w 2001"/>
              <a:gd name="T41" fmla="*/ 2147483647 h 971"/>
              <a:gd name="T42" fmla="*/ 0 w 2001"/>
              <a:gd name="T43" fmla="*/ 2147483647 h 971"/>
              <a:gd name="T44" fmla="*/ 0 w 2001"/>
              <a:gd name="T45" fmla="*/ 2147483647 h 971"/>
              <a:gd name="T46" fmla="*/ 0 w 2001"/>
              <a:gd name="T47" fmla="*/ 2147483647 h 971"/>
              <a:gd name="T48" fmla="*/ 0 w 2001"/>
              <a:gd name="T49" fmla="*/ 2147483647 h 971"/>
              <a:gd name="T50" fmla="*/ 0 w 2001"/>
              <a:gd name="T51" fmla="*/ 2147483647 h 971"/>
              <a:gd name="T52" fmla="*/ 0 w 2001"/>
              <a:gd name="T53" fmla="*/ 2147483647 h 971"/>
              <a:gd name="T54" fmla="*/ 0 w 2001"/>
              <a:gd name="T55" fmla="*/ 2147483647 h 971"/>
              <a:gd name="T56" fmla="*/ 0 w 2001"/>
              <a:gd name="T57" fmla="*/ 2147483647 h 971"/>
              <a:gd name="T58" fmla="*/ 0 w 2001"/>
              <a:gd name="T59" fmla="*/ 2147483647 h 971"/>
              <a:gd name="T60" fmla="*/ 0 w 2001"/>
              <a:gd name="T61" fmla="*/ 2147483647 h 971"/>
              <a:gd name="T62" fmla="*/ 0 w 2001"/>
              <a:gd name="T63" fmla="*/ 2147483647 h 971"/>
              <a:gd name="T64" fmla="*/ 0 w 2001"/>
              <a:gd name="T65" fmla="*/ 2147483647 h 971"/>
              <a:gd name="T66" fmla="*/ 0 w 2001"/>
              <a:gd name="T67" fmla="*/ 2147483647 h 971"/>
              <a:gd name="T68" fmla="*/ 0 w 2001"/>
              <a:gd name="T69" fmla="*/ 2147483647 h 971"/>
              <a:gd name="T70" fmla="*/ 0 w 2001"/>
              <a:gd name="T71" fmla="*/ 2147483647 h 971"/>
              <a:gd name="T72" fmla="*/ 0 w 2001"/>
              <a:gd name="T73" fmla="*/ 2147483647 h 971"/>
              <a:gd name="T74" fmla="*/ 0 w 2001"/>
              <a:gd name="T75" fmla="*/ 2147483647 h 971"/>
              <a:gd name="T76" fmla="*/ 0 w 2001"/>
              <a:gd name="T77" fmla="*/ 2147483647 h 971"/>
              <a:gd name="T78" fmla="*/ 0 w 2001"/>
              <a:gd name="T79" fmla="*/ 2147483647 h 971"/>
              <a:gd name="T80" fmla="*/ 0 w 2001"/>
              <a:gd name="T81" fmla="*/ 2147483647 h 971"/>
              <a:gd name="T82" fmla="*/ 0 w 2001"/>
              <a:gd name="T83" fmla="*/ 2147483647 h 971"/>
              <a:gd name="T84" fmla="*/ 0 w 2001"/>
              <a:gd name="T85" fmla="*/ 2147483647 h 971"/>
              <a:gd name="T86" fmla="*/ 0 w 2001"/>
              <a:gd name="T87" fmla="*/ 2147483647 h 971"/>
              <a:gd name="T88" fmla="*/ 0 w 2001"/>
              <a:gd name="T89" fmla="*/ 0 h 971"/>
              <a:gd name="T90" fmla="*/ 0 w 2001"/>
              <a:gd name="T91" fmla="*/ 2147483647 h 971"/>
              <a:gd name="T92" fmla="*/ 0 w 2001"/>
              <a:gd name="T93" fmla="*/ 2147483647 h 971"/>
              <a:gd name="T94" fmla="*/ 0 w 2001"/>
              <a:gd name="T95" fmla="*/ 2147483647 h 9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1"/>
              <a:gd name="T145" fmla="*/ 0 h 971"/>
              <a:gd name="T146" fmla="*/ 2001 w 2001"/>
              <a:gd name="T147" fmla="*/ 971 h 97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1" h="971">
                <a:moveTo>
                  <a:pt x="0" y="55"/>
                </a:moveTo>
                <a:lnTo>
                  <a:pt x="23" y="134"/>
                </a:lnTo>
                <a:lnTo>
                  <a:pt x="51" y="142"/>
                </a:lnTo>
                <a:lnTo>
                  <a:pt x="28" y="146"/>
                </a:lnTo>
                <a:lnTo>
                  <a:pt x="11" y="387"/>
                </a:lnTo>
                <a:lnTo>
                  <a:pt x="61" y="480"/>
                </a:lnTo>
                <a:lnTo>
                  <a:pt x="94" y="480"/>
                </a:lnTo>
                <a:lnTo>
                  <a:pt x="80" y="515"/>
                </a:lnTo>
                <a:lnTo>
                  <a:pt x="145" y="617"/>
                </a:lnTo>
                <a:lnTo>
                  <a:pt x="211" y="640"/>
                </a:lnTo>
                <a:lnTo>
                  <a:pt x="264" y="697"/>
                </a:lnTo>
                <a:lnTo>
                  <a:pt x="343" y="691"/>
                </a:lnTo>
                <a:lnTo>
                  <a:pt x="475" y="745"/>
                </a:lnTo>
                <a:lnTo>
                  <a:pt x="633" y="723"/>
                </a:lnTo>
                <a:lnTo>
                  <a:pt x="729" y="827"/>
                </a:lnTo>
                <a:lnTo>
                  <a:pt x="801" y="799"/>
                </a:lnTo>
                <a:lnTo>
                  <a:pt x="889" y="924"/>
                </a:lnTo>
                <a:lnTo>
                  <a:pt x="957" y="947"/>
                </a:lnTo>
                <a:lnTo>
                  <a:pt x="950" y="877"/>
                </a:lnTo>
                <a:lnTo>
                  <a:pt x="1021" y="833"/>
                </a:lnTo>
                <a:lnTo>
                  <a:pt x="1028" y="801"/>
                </a:lnTo>
                <a:lnTo>
                  <a:pt x="1132" y="799"/>
                </a:lnTo>
                <a:lnTo>
                  <a:pt x="1223" y="827"/>
                </a:lnTo>
                <a:lnTo>
                  <a:pt x="1224" y="785"/>
                </a:lnTo>
                <a:lnTo>
                  <a:pt x="1188" y="779"/>
                </a:lnTo>
                <a:lnTo>
                  <a:pt x="1264" y="778"/>
                </a:lnTo>
                <a:lnTo>
                  <a:pt x="1268" y="758"/>
                </a:lnTo>
                <a:lnTo>
                  <a:pt x="1274" y="782"/>
                </a:lnTo>
                <a:lnTo>
                  <a:pt x="1416" y="790"/>
                </a:lnTo>
                <a:lnTo>
                  <a:pt x="1453" y="825"/>
                </a:lnTo>
                <a:lnTo>
                  <a:pt x="1459" y="888"/>
                </a:lnTo>
                <a:lnTo>
                  <a:pt x="1504" y="971"/>
                </a:lnTo>
                <a:lnTo>
                  <a:pt x="1531" y="968"/>
                </a:lnTo>
                <a:lnTo>
                  <a:pt x="1543" y="905"/>
                </a:lnTo>
                <a:lnTo>
                  <a:pt x="1495" y="758"/>
                </a:lnTo>
                <a:lnTo>
                  <a:pt x="1525" y="696"/>
                </a:lnTo>
                <a:lnTo>
                  <a:pt x="1700" y="576"/>
                </a:lnTo>
                <a:lnTo>
                  <a:pt x="1665" y="564"/>
                </a:lnTo>
                <a:lnTo>
                  <a:pt x="1697" y="559"/>
                </a:lnTo>
                <a:lnTo>
                  <a:pt x="1673" y="519"/>
                </a:lnTo>
                <a:lnTo>
                  <a:pt x="1679" y="485"/>
                </a:lnTo>
                <a:lnTo>
                  <a:pt x="1643" y="458"/>
                </a:lnTo>
                <a:lnTo>
                  <a:pt x="1679" y="476"/>
                </a:lnTo>
                <a:lnTo>
                  <a:pt x="1667" y="433"/>
                </a:lnTo>
                <a:lnTo>
                  <a:pt x="1694" y="421"/>
                </a:lnTo>
                <a:lnTo>
                  <a:pt x="1697" y="515"/>
                </a:lnTo>
                <a:lnTo>
                  <a:pt x="1724" y="459"/>
                </a:lnTo>
                <a:lnTo>
                  <a:pt x="1707" y="415"/>
                </a:lnTo>
                <a:lnTo>
                  <a:pt x="1725" y="441"/>
                </a:lnTo>
                <a:lnTo>
                  <a:pt x="1762" y="365"/>
                </a:lnTo>
                <a:lnTo>
                  <a:pt x="1902" y="330"/>
                </a:lnTo>
                <a:lnTo>
                  <a:pt x="1866" y="310"/>
                </a:lnTo>
                <a:lnTo>
                  <a:pt x="1892" y="251"/>
                </a:lnTo>
                <a:lnTo>
                  <a:pt x="1997" y="208"/>
                </a:lnTo>
                <a:lnTo>
                  <a:pt x="2001" y="184"/>
                </a:lnTo>
                <a:lnTo>
                  <a:pt x="1975" y="163"/>
                </a:lnTo>
                <a:lnTo>
                  <a:pt x="1975" y="108"/>
                </a:lnTo>
                <a:lnTo>
                  <a:pt x="1917" y="90"/>
                </a:lnTo>
                <a:lnTo>
                  <a:pt x="1875" y="180"/>
                </a:lnTo>
                <a:lnTo>
                  <a:pt x="1697" y="214"/>
                </a:lnTo>
                <a:lnTo>
                  <a:pt x="1685" y="255"/>
                </a:lnTo>
                <a:lnTo>
                  <a:pt x="1584" y="271"/>
                </a:lnTo>
                <a:lnTo>
                  <a:pt x="1590" y="284"/>
                </a:lnTo>
                <a:lnTo>
                  <a:pt x="1487" y="339"/>
                </a:lnTo>
                <a:lnTo>
                  <a:pt x="1444" y="338"/>
                </a:lnTo>
                <a:lnTo>
                  <a:pt x="1442" y="321"/>
                </a:lnTo>
                <a:lnTo>
                  <a:pt x="1450" y="304"/>
                </a:lnTo>
                <a:lnTo>
                  <a:pt x="1460" y="293"/>
                </a:lnTo>
                <a:lnTo>
                  <a:pt x="1465" y="275"/>
                </a:lnTo>
                <a:lnTo>
                  <a:pt x="1450" y="234"/>
                </a:lnTo>
                <a:lnTo>
                  <a:pt x="1415" y="250"/>
                </a:lnTo>
                <a:lnTo>
                  <a:pt x="1427" y="182"/>
                </a:lnTo>
                <a:lnTo>
                  <a:pt x="1374" y="163"/>
                </a:lnTo>
                <a:lnTo>
                  <a:pt x="1333" y="208"/>
                </a:lnTo>
                <a:lnTo>
                  <a:pt x="1317" y="323"/>
                </a:lnTo>
                <a:lnTo>
                  <a:pt x="1286" y="327"/>
                </a:lnTo>
                <a:lnTo>
                  <a:pt x="1275" y="272"/>
                </a:lnTo>
                <a:lnTo>
                  <a:pt x="1301" y="185"/>
                </a:lnTo>
                <a:lnTo>
                  <a:pt x="1277" y="200"/>
                </a:lnTo>
                <a:lnTo>
                  <a:pt x="1321" y="153"/>
                </a:lnTo>
                <a:lnTo>
                  <a:pt x="1412" y="152"/>
                </a:lnTo>
                <a:lnTo>
                  <a:pt x="1395" y="129"/>
                </a:lnTo>
                <a:lnTo>
                  <a:pt x="1390" y="129"/>
                </a:lnTo>
                <a:lnTo>
                  <a:pt x="1256" y="116"/>
                </a:lnTo>
                <a:lnTo>
                  <a:pt x="1277" y="87"/>
                </a:lnTo>
                <a:lnTo>
                  <a:pt x="1195" y="125"/>
                </a:lnTo>
                <a:lnTo>
                  <a:pt x="1131" y="125"/>
                </a:lnTo>
                <a:lnTo>
                  <a:pt x="1208" y="65"/>
                </a:lnTo>
                <a:lnTo>
                  <a:pt x="1044" y="32"/>
                </a:lnTo>
                <a:lnTo>
                  <a:pt x="1023" y="0"/>
                </a:lnTo>
                <a:lnTo>
                  <a:pt x="1021" y="21"/>
                </a:lnTo>
                <a:lnTo>
                  <a:pt x="66" y="21"/>
                </a:lnTo>
                <a:lnTo>
                  <a:pt x="84" y="59"/>
                </a:lnTo>
                <a:lnTo>
                  <a:pt x="61" y="90"/>
                </a:lnTo>
                <a:lnTo>
                  <a:pt x="68" y="58"/>
                </a:lnTo>
                <a:lnTo>
                  <a:pt x="0" y="55"/>
                </a:lnTo>
                <a:close/>
              </a:path>
            </a:pathLst>
          </a:custGeom>
          <a:solidFill>
            <a:srgbClr val="002060"/>
          </a:solidFill>
          <a:ln w="3175" cap="rnd">
            <a:solidFill>
              <a:schemeClr val="bg1"/>
            </a:solidFill>
            <a:round/>
            <a:headEnd/>
            <a:tailEnd/>
          </a:ln>
        </p:spPr>
        <p:txBody>
          <a:bodyPr lIns="91342" tIns="45671" rIns="91342" bIns="45671"/>
          <a:lstStyle/>
          <a:p>
            <a:endParaRPr lang="tr-TR">
              <a:solidFill>
                <a:srgbClr val="000000"/>
              </a:solidFill>
            </a:endParaRPr>
          </a:p>
        </p:txBody>
      </p:sp>
      <p:sp>
        <p:nvSpPr>
          <p:cNvPr id="303" name="Text Box 255"/>
          <p:cNvSpPr txBox="1">
            <a:spLocks noChangeArrowheads="1"/>
          </p:cNvSpPr>
          <p:nvPr/>
        </p:nvSpPr>
        <p:spPr bwMode="auto">
          <a:xfrm>
            <a:off x="1316038" y="3217864"/>
            <a:ext cx="1077912" cy="338338"/>
          </a:xfrm>
          <a:prstGeom prst="rect">
            <a:avLst/>
          </a:prstGeom>
          <a:noFill/>
          <a:ln w="9525" algn="ctr">
            <a:noFill/>
            <a:miter lim="800000"/>
            <a:headEnd/>
            <a:tailEnd/>
          </a:ln>
        </p:spPr>
        <p:txBody>
          <a:bodyPr lIns="91232" tIns="45613" rIns="91232" bIns="45613">
            <a:spAutoFit/>
          </a:bodyPr>
          <a:lstStyle/>
          <a:p>
            <a:pPr algn="ctr">
              <a:defRPr/>
            </a:pPr>
            <a:r>
              <a:rPr lang="tr-TR" sz="800" dirty="0">
                <a:solidFill>
                  <a:srgbClr val="002776"/>
                </a:solidFill>
                <a:latin typeface="Arial"/>
              </a:rPr>
              <a:t>Meksika</a:t>
            </a:r>
            <a:endParaRPr lang="en-US" sz="800" dirty="0">
              <a:solidFill>
                <a:srgbClr val="002776"/>
              </a:solidFill>
              <a:latin typeface="Arial"/>
            </a:endParaRPr>
          </a:p>
          <a:p>
            <a:pPr algn="ctr">
              <a:defRPr/>
            </a:pPr>
            <a:r>
              <a:rPr lang="en-US" sz="800" dirty="0">
                <a:solidFill>
                  <a:srgbClr val="002776"/>
                </a:solidFill>
                <a:latin typeface="Arial"/>
              </a:rPr>
              <a:t>2012</a:t>
            </a:r>
          </a:p>
        </p:txBody>
      </p:sp>
      <p:sp>
        <p:nvSpPr>
          <p:cNvPr id="282" name="Text Box 255"/>
          <p:cNvSpPr txBox="1">
            <a:spLocks noChangeArrowheads="1"/>
          </p:cNvSpPr>
          <p:nvPr/>
        </p:nvSpPr>
        <p:spPr bwMode="auto">
          <a:xfrm>
            <a:off x="544513" y="2652712"/>
            <a:ext cx="1077912" cy="338338"/>
          </a:xfrm>
          <a:prstGeom prst="rect">
            <a:avLst/>
          </a:prstGeom>
          <a:noFill/>
          <a:ln w="9525" algn="ctr">
            <a:noFill/>
            <a:miter lim="800000"/>
            <a:headEnd/>
            <a:tailEnd/>
          </a:ln>
        </p:spPr>
        <p:txBody>
          <a:bodyPr lIns="91232" tIns="45613" rIns="91232" bIns="45613">
            <a:spAutoFit/>
          </a:bodyPr>
          <a:lstStyle/>
          <a:p>
            <a:pPr algn="ctr">
              <a:defRPr/>
            </a:pPr>
            <a:r>
              <a:rPr lang="tr-TR" sz="800" dirty="0">
                <a:solidFill>
                  <a:srgbClr val="00A1DE"/>
                </a:solidFill>
                <a:latin typeface="Arial"/>
              </a:rPr>
              <a:t>A.B.D.</a:t>
            </a:r>
            <a:r>
              <a:rPr lang="en-US" sz="800" dirty="0">
                <a:solidFill>
                  <a:srgbClr val="00A1DE"/>
                </a:solidFill>
                <a:latin typeface="Arial"/>
              </a:rPr>
              <a:t> </a:t>
            </a:r>
          </a:p>
          <a:p>
            <a:pPr algn="ctr">
              <a:defRPr/>
            </a:pPr>
            <a:r>
              <a:rPr lang="en-US" sz="800" dirty="0">
                <a:solidFill>
                  <a:srgbClr val="00A1DE"/>
                </a:solidFill>
                <a:latin typeface="Arial"/>
              </a:rPr>
              <a:t>20</a:t>
            </a:r>
            <a:r>
              <a:rPr lang="tr-TR" sz="800" dirty="0">
                <a:solidFill>
                  <a:srgbClr val="00A1DE"/>
                </a:solidFill>
                <a:latin typeface="Arial"/>
              </a:rPr>
              <a:t>15-</a:t>
            </a:r>
            <a:r>
              <a:rPr lang="en-US" sz="800" dirty="0">
                <a:solidFill>
                  <a:srgbClr val="00A1DE"/>
                </a:solidFill>
                <a:latin typeface="Arial"/>
              </a:rPr>
              <a:t>1</a:t>
            </a:r>
            <a:r>
              <a:rPr lang="tr-TR" sz="800" dirty="0">
                <a:solidFill>
                  <a:srgbClr val="00A1DE"/>
                </a:solidFill>
                <a:latin typeface="Arial"/>
              </a:rPr>
              <a:t>6</a:t>
            </a:r>
            <a:endParaRPr lang="en-US" sz="800" dirty="0">
              <a:solidFill>
                <a:srgbClr val="00A1DE"/>
              </a:solidFill>
              <a:latin typeface="Arial"/>
            </a:endParaRPr>
          </a:p>
        </p:txBody>
      </p:sp>
      <p:sp>
        <p:nvSpPr>
          <p:cNvPr id="445696" name="Rectangle 2"/>
          <p:cNvSpPr txBox="1">
            <a:spLocks/>
          </p:cNvSpPr>
          <p:nvPr/>
        </p:nvSpPr>
        <p:spPr bwMode="auto">
          <a:xfrm>
            <a:off x="349250" y="163518"/>
            <a:ext cx="7816850" cy="555625"/>
          </a:xfrm>
          <a:prstGeom prst="rect">
            <a:avLst/>
          </a:prstGeom>
          <a:noFill/>
          <a:ln w="9525">
            <a:noFill/>
            <a:miter lim="800000"/>
            <a:headEnd/>
            <a:tailEnd/>
          </a:ln>
        </p:spPr>
        <p:txBody>
          <a:bodyPr lIns="0" tIns="0" rIns="0" bIns="0"/>
          <a:lstStyle/>
          <a:p>
            <a:r>
              <a:rPr lang="tr-TR" sz="2300" b="1" dirty="0">
                <a:solidFill>
                  <a:srgbClr val="002776"/>
                </a:solidFill>
              </a:rPr>
              <a:t>Dünya’da neler oluyor?</a:t>
            </a:r>
          </a:p>
          <a:p>
            <a:endParaRPr lang="tr-TR" sz="2300" b="1" dirty="0">
              <a:solidFill>
                <a:srgbClr val="002776"/>
              </a:solidFill>
            </a:endParaRPr>
          </a:p>
          <a:p>
            <a:r>
              <a:rPr lang="tr-TR" sz="1800" b="1" dirty="0">
                <a:solidFill>
                  <a:srgbClr val="00A1DE"/>
                </a:solidFill>
              </a:rPr>
              <a:t>UFRS Dönüşüm Dünya  Haritası </a:t>
            </a:r>
          </a:p>
        </p:txBody>
      </p:sp>
      <p:sp>
        <p:nvSpPr>
          <p:cNvPr id="445697" name="TextBox 289"/>
          <p:cNvSpPr txBox="1">
            <a:spLocks noChangeArrowheads="1"/>
          </p:cNvSpPr>
          <p:nvPr/>
        </p:nvSpPr>
        <p:spPr bwMode="auto">
          <a:xfrm>
            <a:off x="768350" y="5260975"/>
            <a:ext cx="2997200" cy="190500"/>
          </a:xfrm>
          <a:prstGeom prst="rect">
            <a:avLst/>
          </a:prstGeom>
          <a:noFill/>
          <a:ln w="9525">
            <a:noFill/>
            <a:miter lim="800000"/>
            <a:headEnd/>
            <a:tailEnd/>
          </a:ln>
        </p:spPr>
        <p:txBody>
          <a:bodyPr wrap="none" lIns="81974" tIns="40987" rIns="81974" bIns="40987">
            <a:spAutoFit/>
          </a:bodyPr>
          <a:lstStyle/>
          <a:p>
            <a:r>
              <a:rPr lang="tr-TR" sz="700" dirty="0">
                <a:solidFill>
                  <a:srgbClr val="002776"/>
                </a:solidFill>
              </a:rPr>
              <a:t>Yukarıdaki dönüşüm haritası Mart 2011 tarihi itibariyle hazırlanmıştır.</a:t>
            </a:r>
          </a:p>
        </p:txBody>
      </p:sp>
      <p:sp>
        <p:nvSpPr>
          <p:cNvPr id="292" name="Text Box 249"/>
          <p:cNvSpPr txBox="1">
            <a:spLocks noChangeArrowheads="1"/>
          </p:cNvSpPr>
          <p:nvPr/>
        </p:nvSpPr>
        <p:spPr bwMode="auto">
          <a:xfrm>
            <a:off x="4671928" y="2663826"/>
            <a:ext cx="520876" cy="338338"/>
          </a:xfrm>
          <a:prstGeom prst="rect">
            <a:avLst/>
          </a:prstGeom>
          <a:noFill/>
          <a:ln w="9525" algn="ctr">
            <a:noFill/>
            <a:miter lim="800000"/>
            <a:headEnd/>
            <a:tailEnd/>
          </a:ln>
        </p:spPr>
        <p:txBody>
          <a:bodyPr wrap="none" lIns="91232" tIns="45613" rIns="91232" bIns="45613">
            <a:spAutoFit/>
          </a:bodyPr>
          <a:lstStyle/>
          <a:p>
            <a:pPr algn="ctr">
              <a:defRPr/>
            </a:pPr>
            <a:r>
              <a:rPr lang="tr-TR" sz="800" dirty="0">
                <a:solidFill>
                  <a:srgbClr val="002776"/>
                </a:solidFill>
                <a:latin typeface="Arial"/>
              </a:rPr>
              <a:t>Türkiye</a:t>
            </a:r>
            <a:endParaRPr lang="en-US" sz="800" dirty="0">
              <a:solidFill>
                <a:srgbClr val="002776"/>
              </a:solidFill>
              <a:latin typeface="Arial"/>
            </a:endParaRPr>
          </a:p>
          <a:p>
            <a:pPr algn="ctr">
              <a:defRPr/>
            </a:pPr>
            <a:r>
              <a:rPr lang="en-US" sz="800" dirty="0">
                <a:solidFill>
                  <a:srgbClr val="002776"/>
                </a:solidFill>
                <a:latin typeface="Arial"/>
              </a:rPr>
              <a:t>20</a:t>
            </a:r>
            <a:r>
              <a:rPr lang="tr-TR" sz="800" dirty="0">
                <a:solidFill>
                  <a:srgbClr val="002776"/>
                </a:solidFill>
                <a:latin typeface="Arial"/>
              </a:rPr>
              <a:t>12</a:t>
            </a:r>
            <a:endParaRPr lang="en-US" sz="800" dirty="0">
              <a:solidFill>
                <a:srgbClr val="002776"/>
              </a:solidFill>
              <a:latin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Slide Number Placeholder 6"/>
          <p:cNvSpPr>
            <a:spLocks noGrp="1"/>
          </p:cNvSpPr>
          <p:nvPr>
            <p:ph type="sldNum" sz="quarter" idx="13"/>
          </p:nvPr>
        </p:nvSpPr>
        <p:spPr bwMode="auto">
          <a:xfrm>
            <a:off x="415571" y="6524452"/>
            <a:ext cx="282819" cy="144247"/>
          </a:xfrm>
          <a:noFill/>
          <a:ln>
            <a:miter lim="800000"/>
            <a:headEnd/>
            <a:tailEnd/>
          </a:ln>
        </p:spPr>
        <p:txBody>
          <a:bodyPr/>
          <a:lstStyle/>
          <a:p>
            <a:fld id="{1BAE9C51-B013-4781-8344-D6ECAB0DAFDE}" type="slidenum">
              <a:rPr lang="en-US">
                <a:solidFill>
                  <a:srgbClr val="002776"/>
                </a:solidFill>
                <a:latin typeface="Arial" pitchFamily="34" charset="0"/>
                <a:cs typeface="Arial" pitchFamily="34" charset="0"/>
              </a:rPr>
              <a:pPr/>
              <a:t>5</a:t>
            </a:fld>
            <a:endParaRPr lang="en-US" dirty="0">
              <a:solidFill>
                <a:srgbClr val="002776"/>
              </a:solidFill>
              <a:latin typeface="Arial" pitchFamily="34" charset="0"/>
              <a:cs typeface="Arial" pitchFamily="34" charset="0"/>
            </a:endParaRPr>
          </a:p>
        </p:txBody>
      </p:sp>
      <p:sp>
        <p:nvSpPr>
          <p:cNvPr id="40" name="Rectangle 4"/>
          <p:cNvSpPr txBox="1">
            <a:spLocks/>
          </p:cNvSpPr>
          <p:nvPr/>
        </p:nvSpPr>
        <p:spPr bwMode="auto">
          <a:xfrm>
            <a:off x="408357" y="397728"/>
            <a:ext cx="8422522"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913814" eaLnBrk="0" hangingPunct="0">
              <a:defRPr/>
            </a:pPr>
            <a:r>
              <a:rPr lang="tr-TR" sz="2200" b="1" dirty="0" smtClean="0">
                <a:solidFill>
                  <a:schemeClr val="tx2"/>
                </a:solidFill>
              </a:rPr>
              <a:t>Üstelik daha önceki raporlama gereksinimleri de aynen devam ediyor... </a:t>
            </a:r>
          </a:p>
        </p:txBody>
      </p:sp>
      <p:sp>
        <p:nvSpPr>
          <p:cNvPr id="41" name="Rounded Rectangle 40"/>
          <p:cNvSpPr/>
          <p:nvPr/>
        </p:nvSpPr>
        <p:spPr>
          <a:xfrm>
            <a:off x="448556" y="1396248"/>
            <a:ext cx="6414246" cy="889329"/>
          </a:xfrm>
          <a:prstGeom prst="roundRect">
            <a:avLst/>
          </a:prstGeom>
          <a:solidFill>
            <a:srgbClr val="002776">
              <a:lumMod val="60000"/>
              <a:lumOff val="40000"/>
            </a:srgbClr>
          </a:solidFill>
          <a:ln w="25400" cap="flat" cmpd="sng" algn="ctr">
            <a:noFill/>
            <a:prstDash val="solid"/>
          </a:ln>
          <a:effectLst/>
        </p:spPr>
        <p:txBody>
          <a:bodyPr lIns="82040" tIns="41020" rIns="82040" bIns="41020" rtlCol="0" anchor="ctr"/>
          <a:lstStyle/>
          <a:p>
            <a:pPr algn="ctr" defTabSz="820400" fontAlgn="auto">
              <a:spcBef>
                <a:spcPts val="0"/>
              </a:spcBef>
              <a:spcAft>
                <a:spcPts val="0"/>
              </a:spcAft>
              <a:defRPr/>
            </a:pPr>
            <a:r>
              <a:rPr lang="tr-TR" sz="1600" b="1" kern="0" dirty="0" smtClean="0">
                <a:solidFill>
                  <a:srgbClr val="FFFFFF"/>
                </a:solidFill>
                <a:latin typeface="Arial"/>
                <a:cs typeface="+mn-cs"/>
              </a:rPr>
              <a:t>Yeni TTK ile gelen Raporlama</a:t>
            </a:r>
          </a:p>
          <a:p>
            <a:pPr algn="ctr" defTabSz="820400" fontAlgn="auto">
              <a:spcBef>
                <a:spcPts val="0"/>
              </a:spcBef>
              <a:spcAft>
                <a:spcPts val="0"/>
              </a:spcAft>
              <a:defRPr/>
            </a:pPr>
            <a:r>
              <a:rPr lang="tr-TR" sz="1600" b="1" kern="0" dirty="0" smtClean="0">
                <a:solidFill>
                  <a:srgbClr val="FFFFFF"/>
                </a:solidFill>
                <a:latin typeface="Arial"/>
                <a:cs typeface="+mn-cs"/>
              </a:rPr>
              <a:t>Gereksinimleri</a:t>
            </a:r>
            <a:endParaRPr lang="tr-TR" sz="1600" b="1" kern="0" dirty="0">
              <a:solidFill>
                <a:srgbClr val="FFFFFF"/>
              </a:solidFill>
              <a:latin typeface="Arial"/>
              <a:cs typeface="+mn-cs"/>
            </a:endParaRPr>
          </a:p>
        </p:txBody>
      </p:sp>
      <p:sp>
        <p:nvSpPr>
          <p:cNvPr id="42" name="TextBox 41"/>
          <p:cNvSpPr txBox="1"/>
          <p:nvPr/>
        </p:nvSpPr>
        <p:spPr>
          <a:xfrm>
            <a:off x="3197519" y="2412624"/>
            <a:ext cx="838944" cy="1467836"/>
          </a:xfrm>
          <a:prstGeom prst="rect">
            <a:avLst/>
          </a:prstGeom>
          <a:noFill/>
        </p:spPr>
        <p:txBody>
          <a:bodyPr wrap="none" lIns="82040" tIns="41020" rIns="82040" bIns="41020" rtlCol="0">
            <a:spAutoFit/>
          </a:bodyPr>
          <a:lstStyle/>
          <a:p>
            <a:pPr defTabSz="820400" fontAlgn="auto">
              <a:spcBef>
                <a:spcPts val="0"/>
              </a:spcBef>
              <a:spcAft>
                <a:spcPts val="0"/>
              </a:spcAft>
              <a:defRPr/>
            </a:pPr>
            <a:r>
              <a:rPr lang="tr-TR" sz="9000" b="1" kern="0" dirty="0" smtClean="0">
                <a:solidFill>
                  <a:srgbClr val="0070C0"/>
                </a:solidFill>
              </a:rPr>
              <a:t>+</a:t>
            </a:r>
            <a:endParaRPr lang="tr-TR" sz="9000" b="1" kern="0" dirty="0">
              <a:solidFill>
                <a:srgbClr val="0070C0"/>
              </a:solidFill>
            </a:endParaRPr>
          </a:p>
        </p:txBody>
      </p:sp>
      <p:pic>
        <p:nvPicPr>
          <p:cNvPr id="43" name="Picture 1"/>
          <p:cNvPicPr>
            <a:picLocks noChangeAspect="1" noChangeArrowheads="1"/>
          </p:cNvPicPr>
          <p:nvPr/>
        </p:nvPicPr>
        <p:blipFill>
          <a:blip r:embed="rId3" cstate="print"/>
          <a:srcRect/>
          <a:stretch>
            <a:fillRect/>
          </a:stretch>
        </p:blipFill>
        <p:spPr bwMode="auto">
          <a:xfrm>
            <a:off x="7059156" y="1904436"/>
            <a:ext cx="1898093" cy="2405845"/>
          </a:xfrm>
          <a:prstGeom prst="rect">
            <a:avLst/>
          </a:prstGeom>
          <a:noFill/>
          <a:ln w="9525">
            <a:solidFill>
              <a:srgbClr val="002776"/>
            </a:solidFill>
            <a:miter lim="800000"/>
            <a:headEnd/>
            <a:tailEnd/>
          </a:ln>
        </p:spPr>
      </p:pic>
      <p:grpSp>
        <p:nvGrpSpPr>
          <p:cNvPr id="2" name="Group 43"/>
          <p:cNvGrpSpPr/>
          <p:nvPr/>
        </p:nvGrpSpPr>
        <p:grpSpPr>
          <a:xfrm>
            <a:off x="448556" y="3810140"/>
            <a:ext cx="2290802" cy="1227883"/>
            <a:chOff x="493490" y="4319042"/>
            <a:chExt cx="2520280" cy="1391886"/>
          </a:xfrm>
        </p:grpSpPr>
        <p:sp>
          <p:nvSpPr>
            <p:cNvPr id="45" name="Rounded Rectangle 44"/>
            <p:cNvSpPr/>
            <p:nvPr/>
          </p:nvSpPr>
          <p:spPr>
            <a:xfrm>
              <a:off x="925538" y="4319042"/>
              <a:ext cx="1728192" cy="1008112"/>
            </a:xfrm>
            <a:prstGeom prst="roundRect">
              <a:avLst/>
            </a:prstGeom>
            <a:solidFill>
              <a:srgbClr val="3C8A2E"/>
            </a:solidFill>
            <a:ln w="25400" cap="flat" cmpd="sng" algn="ctr">
              <a:noFill/>
              <a:prstDash val="solid"/>
            </a:ln>
            <a:effectLst/>
          </p:spPr>
          <p:txBody>
            <a:bodyPr rtlCol="0" anchor="ctr"/>
            <a:lstStyle/>
            <a:p>
              <a:pPr algn="ctr" defTabSz="820400" fontAlgn="auto">
                <a:spcBef>
                  <a:spcPts val="0"/>
                </a:spcBef>
                <a:spcAft>
                  <a:spcPts val="0"/>
                </a:spcAft>
                <a:defRPr/>
              </a:pPr>
              <a:r>
                <a:rPr lang="tr-TR" sz="1400" b="1" kern="0" dirty="0" smtClean="0">
                  <a:solidFill>
                    <a:srgbClr val="FFFFFF"/>
                  </a:solidFill>
                  <a:latin typeface="Arial"/>
                  <a:cs typeface="+mn-cs"/>
                </a:rPr>
                <a:t>VUK</a:t>
              </a:r>
              <a:endParaRPr lang="tr-TR" sz="1400" b="1" kern="0" dirty="0">
                <a:solidFill>
                  <a:srgbClr val="FFFFFF"/>
                </a:solidFill>
                <a:latin typeface="Arial"/>
                <a:cs typeface="+mn-cs"/>
              </a:endParaRPr>
            </a:p>
          </p:txBody>
        </p:sp>
        <p:sp>
          <p:nvSpPr>
            <p:cNvPr id="46" name="Rectangle 45"/>
            <p:cNvSpPr/>
            <p:nvPr/>
          </p:nvSpPr>
          <p:spPr>
            <a:xfrm>
              <a:off x="493490" y="5327155"/>
              <a:ext cx="2520280" cy="383773"/>
            </a:xfrm>
            <a:prstGeom prst="rect">
              <a:avLst/>
            </a:prstGeom>
          </p:spPr>
          <p:txBody>
            <a:bodyPr wrap="square">
              <a:spAutoFit/>
            </a:bodyPr>
            <a:lstStyle/>
            <a:p>
              <a:pPr marL="170807" lvl="1" indent="-170807" algn="ctr" defTabSz="913814" fontAlgn="auto">
                <a:spcBef>
                  <a:spcPts val="0"/>
                </a:spcBef>
                <a:spcAft>
                  <a:spcPts val="0"/>
                </a:spcAft>
                <a:defRPr/>
              </a:pPr>
              <a:r>
                <a:rPr lang="tr-TR" sz="1600" kern="0" dirty="0" smtClean="0">
                  <a:solidFill>
                    <a:srgbClr val="002776"/>
                  </a:solidFill>
                  <a:cs typeface="Times New Roman" pitchFamily="18" charset="0"/>
                </a:rPr>
                <a:t>Maliye Bakanlığı</a:t>
              </a:r>
            </a:p>
          </p:txBody>
        </p:sp>
      </p:grpSp>
      <p:grpSp>
        <p:nvGrpSpPr>
          <p:cNvPr id="3" name="Group 46"/>
          <p:cNvGrpSpPr/>
          <p:nvPr/>
        </p:nvGrpSpPr>
        <p:grpSpPr>
          <a:xfrm>
            <a:off x="4899257" y="3810141"/>
            <a:ext cx="1636287" cy="1721861"/>
            <a:chOff x="5390034" y="4319042"/>
            <a:chExt cx="1800200" cy="1951842"/>
          </a:xfrm>
        </p:grpSpPr>
        <p:sp>
          <p:nvSpPr>
            <p:cNvPr id="48" name="Rounded Rectangle 47"/>
            <p:cNvSpPr/>
            <p:nvPr/>
          </p:nvSpPr>
          <p:spPr>
            <a:xfrm>
              <a:off x="5390034" y="4319042"/>
              <a:ext cx="1728192" cy="1008112"/>
            </a:xfrm>
            <a:prstGeom prst="roundRect">
              <a:avLst/>
            </a:prstGeom>
            <a:solidFill>
              <a:srgbClr val="3C8A2E"/>
            </a:solidFill>
            <a:ln w="25400" cap="flat" cmpd="sng" algn="ctr">
              <a:noFill/>
              <a:prstDash val="solid"/>
            </a:ln>
            <a:effectLst/>
          </p:spPr>
          <p:txBody>
            <a:bodyPr rtlCol="0" anchor="ctr"/>
            <a:lstStyle/>
            <a:p>
              <a:pPr algn="ctr" defTabSz="820400" fontAlgn="auto">
                <a:spcBef>
                  <a:spcPts val="0"/>
                </a:spcBef>
                <a:spcAft>
                  <a:spcPts val="0"/>
                </a:spcAft>
                <a:defRPr/>
              </a:pPr>
              <a:r>
                <a:rPr lang="tr-TR" sz="1400" b="1" kern="0" dirty="0" smtClean="0">
                  <a:solidFill>
                    <a:srgbClr val="FFFFFF"/>
                  </a:solidFill>
                  <a:latin typeface="Arial"/>
                  <a:cs typeface="+mn-cs"/>
                </a:rPr>
                <a:t>Düzenleyici</a:t>
              </a:r>
            </a:p>
            <a:p>
              <a:pPr algn="ctr" defTabSz="820400" fontAlgn="auto">
                <a:spcBef>
                  <a:spcPts val="0"/>
                </a:spcBef>
                <a:spcAft>
                  <a:spcPts val="0"/>
                </a:spcAft>
                <a:defRPr/>
              </a:pPr>
              <a:r>
                <a:rPr lang="tr-TR" sz="1400" b="1" kern="0" dirty="0" smtClean="0">
                  <a:solidFill>
                    <a:srgbClr val="FFFFFF"/>
                  </a:solidFill>
                  <a:latin typeface="Arial"/>
                  <a:cs typeface="+mn-cs"/>
                </a:rPr>
                <a:t>Kurum</a:t>
              </a:r>
            </a:p>
            <a:p>
              <a:pPr algn="ctr" defTabSz="820400" fontAlgn="auto">
                <a:spcBef>
                  <a:spcPts val="0"/>
                </a:spcBef>
                <a:spcAft>
                  <a:spcPts val="0"/>
                </a:spcAft>
                <a:defRPr/>
              </a:pPr>
              <a:r>
                <a:rPr lang="tr-TR" sz="1400" b="1" kern="0" dirty="0" smtClean="0">
                  <a:solidFill>
                    <a:srgbClr val="FFFFFF"/>
                  </a:solidFill>
                  <a:latin typeface="Arial"/>
                  <a:cs typeface="+mn-cs"/>
                </a:rPr>
                <a:t>Raporlaması</a:t>
              </a:r>
              <a:endParaRPr lang="tr-TR" sz="1400" b="1" kern="0" dirty="0">
                <a:solidFill>
                  <a:srgbClr val="FFFFFF"/>
                </a:solidFill>
                <a:latin typeface="Arial"/>
                <a:cs typeface="+mn-cs"/>
              </a:endParaRPr>
            </a:p>
          </p:txBody>
        </p:sp>
        <p:sp>
          <p:nvSpPr>
            <p:cNvPr id="49" name="Rectangle 48"/>
            <p:cNvSpPr/>
            <p:nvPr/>
          </p:nvSpPr>
          <p:spPr>
            <a:xfrm>
              <a:off x="5390034" y="5328895"/>
              <a:ext cx="1800200" cy="941989"/>
            </a:xfrm>
            <a:prstGeom prst="rect">
              <a:avLst/>
            </a:prstGeom>
            <a:ln>
              <a:noFill/>
            </a:ln>
          </p:spPr>
          <p:txBody>
            <a:bodyPr wrap="square">
              <a:spAutoFit/>
            </a:bodyPr>
            <a:lstStyle/>
            <a:p>
              <a:pPr marL="170807" lvl="1" indent="-170807" algn="ctr" defTabSz="913814" fontAlgn="auto">
                <a:spcBef>
                  <a:spcPts val="0"/>
                </a:spcBef>
                <a:spcAft>
                  <a:spcPts val="0"/>
                </a:spcAft>
                <a:defRPr/>
              </a:pPr>
              <a:r>
                <a:rPr lang="tr-TR" sz="1600" kern="0" dirty="0" smtClean="0">
                  <a:solidFill>
                    <a:srgbClr val="002776"/>
                  </a:solidFill>
                  <a:cs typeface="Times New Roman" pitchFamily="18" charset="0"/>
                </a:rPr>
                <a:t>TAPDK, EPDK, SPK, BDDK ...</a:t>
              </a:r>
            </a:p>
          </p:txBody>
        </p:sp>
      </p:grpSp>
      <p:grpSp>
        <p:nvGrpSpPr>
          <p:cNvPr id="4" name="Group 49"/>
          <p:cNvGrpSpPr/>
          <p:nvPr/>
        </p:nvGrpSpPr>
        <p:grpSpPr>
          <a:xfrm>
            <a:off x="2804810" y="3810143"/>
            <a:ext cx="1636287" cy="1474105"/>
            <a:chOff x="3085778" y="4319042"/>
            <a:chExt cx="1800200" cy="1670994"/>
          </a:xfrm>
        </p:grpSpPr>
        <p:sp>
          <p:nvSpPr>
            <p:cNvPr id="51" name="Rounded Rectangle 50"/>
            <p:cNvSpPr/>
            <p:nvPr/>
          </p:nvSpPr>
          <p:spPr>
            <a:xfrm>
              <a:off x="3157786" y="4319042"/>
              <a:ext cx="1728192" cy="1008112"/>
            </a:xfrm>
            <a:prstGeom prst="roundRect">
              <a:avLst/>
            </a:prstGeom>
            <a:solidFill>
              <a:srgbClr val="3C8A2E"/>
            </a:solidFill>
            <a:ln w="25400" cap="flat" cmpd="sng" algn="ctr">
              <a:noFill/>
              <a:prstDash val="solid"/>
            </a:ln>
            <a:effectLst/>
          </p:spPr>
          <p:txBody>
            <a:bodyPr rtlCol="0" anchor="ctr"/>
            <a:lstStyle/>
            <a:p>
              <a:pPr algn="ctr" defTabSz="820400" fontAlgn="auto">
                <a:spcBef>
                  <a:spcPts val="0"/>
                </a:spcBef>
                <a:spcAft>
                  <a:spcPts val="0"/>
                </a:spcAft>
                <a:defRPr/>
              </a:pPr>
              <a:r>
                <a:rPr lang="tr-TR" sz="1400" b="1" kern="0" dirty="0" smtClean="0">
                  <a:solidFill>
                    <a:srgbClr val="FFFFFF"/>
                  </a:solidFill>
                  <a:latin typeface="Arial"/>
                  <a:cs typeface="+mn-cs"/>
                </a:rPr>
                <a:t>Yönetim</a:t>
              </a:r>
            </a:p>
            <a:p>
              <a:pPr algn="ctr" defTabSz="820400" fontAlgn="auto">
                <a:spcBef>
                  <a:spcPts val="0"/>
                </a:spcBef>
                <a:spcAft>
                  <a:spcPts val="0"/>
                </a:spcAft>
                <a:defRPr/>
              </a:pPr>
              <a:r>
                <a:rPr lang="tr-TR" sz="1400" b="1" kern="0" dirty="0" smtClean="0">
                  <a:solidFill>
                    <a:srgbClr val="FFFFFF"/>
                  </a:solidFill>
                  <a:latin typeface="Arial"/>
                  <a:cs typeface="+mn-cs"/>
                </a:rPr>
                <a:t>Raporlaması</a:t>
              </a:r>
              <a:endParaRPr lang="tr-TR" sz="1400" b="1" kern="0" dirty="0">
                <a:solidFill>
                  <a:srgbClr val="FFFFFF"/>
                </a:solidFill>
                <a:latin typeface="Arial"/>
                <a:cs typeface="+mn-cs"/>
              </a:endParaRPr>
            </a:p>
          </p:txBody>
        </p:sp>
        <p:sp>
          <p:nvSpPr>
            <p:cNvPr id="52" name="Rectangle 51"/>
            <p:cNvSpPr/>
            <p:nvPr/>
          </p:nvSpPr>
          <p:spPr>
            <a:xfrm>
              <a:off x="3085778" y="5327155"/>
              <a:ext cx="1800200" cy="662881"/>
            </a:xfrm>
            <a:prstGeom prst="rect">
              <a:avLst/>
            </a:prstGeom>
          </p:spPr>
          <p:txBody>
            <a:bodyPr wrap="square">
              <a:spAutoFit/>
            </a:bodyPr>
            <a:lstStyle/>
            <a:p>
              <a:pPr marL="170807" lvl="1" indent="-170807" algn="ctr" defTabSz="913814" fontAlgn="auto">
                <a:spcBef>
                  <a:spcPts val="0"/>
                </a:spcBef>
                <a:spcAft>
                  <a:spcPts val="0"/>
                </a:spcAft>
                <a:defRPr/>
              </a:pPr>
              <a:r>
                <a:rPr lang="tr-TR" sz="1600" kern="0" dirty="0" smtClean="0">
                  <a:solidFill>
                    <a:srgbClr val="002776"/>
                  </a:solidFill>
                  <a:cs typeface="Times New Roman" pitchFamily="18" charset="0"/>
                </a:rPr>
                <a:t>Hissedar </a:t>
              </a:r>
            </a:p>
            <a:p>
              <a:pPr marL="170807" lvl="1" indent="-170807" algn="ctr" defTabSz="913814" fontAlgn="auto">
                <a:spcBef>
                  <a:spcPts val="0"/>
                </a:spcBef>
                <a:spcAft>
                  <a:spcPts val="0"/>
                </a:spcAft>
                <a:defRPr/>
              </a:pPr>
              <a:r>
                <a:rPr lang="tr-TR" sz="1600" kern="0" dirty="0" smtClean="0">
                  <a:solidFill>
                    <a:srgbClr val="002776"/>
                  </a:solidFill>
                  <a:cs typeface="Times New Roman" pitchFamily="18" charset="0"/>
                </a:rPr>
                <a:t>Tepe Yönetim</a:t>
              </a:r>
            </a:p>
          </p:txBody>
        </p:sp>
      </p:grpSp>
    </p:spTree>
    <p:extLst>
      <p:ext uri="{BB962C8B-B14F-4D97-AF65-F5344CB8AC3E}">
        <p14:creationId xmlns:p14="http://schemas.microsoft.com/office/powerpoint/2010/main" val="47624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 calcmode="lin" valueType="num">
                                      <p:cBhvr additive="base">
                                        <p:cTn id="7"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Slide Number Placeholder 6"/>
          <p:cNvSpPr>
            <a:spLocks noGrp="1"/>
          </p:cNvSpPr>
          <p:nvPr>
            <p:ph type="sldNum" sz="quarter" idx="13"/>
          </p:nvPr>
        </p:nvSpPr>
        <p:spPr bwMode="auto">
          <a:xfrm>
            <a:off x="415573" y="6524455"/>
            <a:ext cx="282819" cy="144247"/>
          </a:xfrm>
          <a:noFill/>
          <a:ln>
            <a:miter lim="800000"/>
            <a:headEnd/>
            <a:tailEnd/>
          </a:ln>
        </p:spPr>
        <p:txBody>
          <a:bodyPr/>
          <a:lstStyle/>
          <a:p>
            <a:fld id="{1BAE9C51-B013-4781-8344-D6ECAB0DAFDE}" type="slidenum">
              <a:rPr lang="en-US">
                <a:solidFill>
                  <a:srgbClr val="002776"/>
                </a:solidFill>
                <a:latin typeface="Arial" pitchFamily="34" charset="0"/>
                <a:cs typeface="Arial" pitchFamily="34" charset="0"/>
              </a:rPr>
              <a:pPr/>
              <a:t>6</a:t>
            </a:fld>
            <a:endParaRPr lang="en-US" dirty="0">
              <a:solidFill>
                <a:srgbClr val="002776"/>
              </a:solidFill>
              <a:latin typeface="Arial" pitchFamily="34" charset="0"/>
              <a:cs typeface="Arial" pitchFamily="34" charset="0"/>
            </a:endParaRPr>
          </a:p>
        </p:txBody>
      </p:sp>
      <p:sp>
        <p:nvSpPr>
          <p:cNvPr id="40" name="Rectangle 4"/>
          <p:cNvSpPr txBox="1">
            <a:spLocks/>
          </p:cNvSpPr>
          <p:nvPr/>
        </p:nvSpPr>
        <p:spPr bwMode="auto">
          <a:xfrm>
            <a:off x="408360" y="397728"/>
            <a:ext cx="8422522"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913375" eaLnBrk="0" hangingPunct="0">
              <a:defRPr/>
            </a:pPr>
            <a:r>
              <a:rPr lang="tr-TR" sz="2200" b="1" dirty="0" smtClean="0">
                <a:solidFill>
                  <a:srgbClr val="002776"/>
                </a:solidFill>
              </a:rPr>
              <a:t>UFRS kayıt düzeni Yeni TTK ‘nın getirdiği tüm yükümlülüklerde karşımıza çıkıyor...</a:t>
            </a:r>
          </a:p>
        </p:txBody>
      </p:sp>
      <p:sp>
        <p:nvSpPr>
          <p:cNvPr id="29" name="Right Arrow Callout 28"/>
          <p:cNvSpPr/>
          <p:nvPr/>
        </p:nvSpPr>
        <p:spPr>
          <a:xfrm>
            <a:off x="55848" y="2857289"/>
            <a:ext cx="1898093" cy="762282"/>
          </a:xfrm>
          <a:prstGeom prst="rightArrowCallout">
            <a:avLst>
              <a:gd name="adj1" fmla="val 28649"/>
              <a:gd name="adj2" fmla="val 46895"/>
              <a:gd name="adj3" fmla="val 36591"/>
              <a:gd name="adj4" fmla="val 809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000" tIns="41000" rIns="82000" bIns="41000" rtlCol="0" anchor="ctr"/>
          <a:lstStyle/>
          <a:p>
            <a:pPr algn="ctr"/>
            <a:r>
              <a:rPr lang="tr-TR" sz="1600" b="1" dirty="0" smtClean="0">
                <a:solidFill>
                  <a:srgbClr val="FFFFFF"/>
                </a:solidFill>
              </a:rPr>
              <a:t>UFRS</a:t>
            </a:r>
          </a:p>
          <a:p>
            <a:pPr algn="ctr"/>
            <a:r>
              <a:rPr lang="tr-TR" sz="1600" b="1" dirty="0" smtClean="0">
                <a:solidFill>
                  <a:srgbClr val="FFFFFF"/>
                </a:solidFill>
              </a:rPr>
              <a:t>Veri Girişi</a:t>
            </a:r>
            <a:endParaRPr lang="tr-TR" sz="1600" b="1" dirty="0">
              <a:solidFill>
                <a:srgbClr val="FFFFFF"/>
              </a:solidFill>
            </a:endParaRPr>
          </a:p>
        </p:txBody>
      </p:sp>
      <p:sp>
        <p:nvSpPr>
          <p:cNvPr id="30" name="Oval 29"/>
          <p:cNvSpPr/>
          <p:nvPr/>
        </p:nvSpPr>
        <p:spPr>
          <a:xfrm>
            <a:off x="2019392" y="2857291"/>
            <a:ext cx="1570836" cy="8258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000" tIns="41000" rIns="82000" bIns="41000" rtlCol="0" anchor="ctr"/>
          <a:lstStyle/>
          <a:p>
            <a:pPr algn="ctr"/>
            <a:r>
              <a:rPr lang="tr-TR" sz="1600" b="1" dirty="0" smtClean="0">
                <a:solidFill>
                  <a:srgbClr val="FFFFFF"/>
                </a:solidFill>
              </a:rPr>
              <a:t>UFRS</a:t>
            </a:r>
          </a:p>
          <a:p>
            <a:pPr algn="ctr"/>
            <a:r>
              <a:rPr lang="tr-TR" sz="1600" b="1" dirty="0" smtClean="0">
                <a:solidFill>
                  <a:srgbClr val="FFFFFF"/>
                </a:solidFill>
              </a:rPr>
              <a:t>Kayıtlar</a:t>
            </a:r>
            <a:endParaRPr lang="tr-TR" sz="1600" b="1" dirty="0">
              <a:solidFill>
                <a:srgbClr val="FFFFFF"/>
              </a:solidFill>
            </a:endParaRPr>
          </a:p>
        </p:txBody>
      </p:sp>
      <p:grpSp>
        <p:nvGrpSpPr>
          <p:cNvPr id="2" name="Group 30"/>
          <p:cNvGrpSpPr/>
          <p:nvPr/>
        </p:nvGrpSpPr>
        <p:grpSpPr>
          <a:xfrm>
            <a:off x="3655679" y="2857289"/>
            <a:ext cx="2225350" cy="762282"/>
            <a:chOff x="4453930" y="2878882"/>
            <a:chExt cx="2448272" cy="864096"/>
          </a:xfrm>
        </p:grpSpPr>
        <p:sp>
          <p:nvSpPr>
            <p:cNvPr id="32" name="Rectangle 31"/>
            <p:cNvSpPr/>
            <p:nvPr/>
          </p:nvSpPr>
          <p:spPr>
            <a:xfrm>
              <a:off x="5174010" y="2878882"/>
              <a:ext cx="1728192"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FFFFFF"/>
                  </a:solidFill>
                </a:rPr>
                <a:t>UFRS</a:t>
              </a:r>
            </a:p>
            <a:p>
              <a:pPr algn="ctr"/>
              <a:r>
                <a:rPr lang="tr-TR" sz="1600" b="1" dirty="0" smtClean="0">
                  <a:solidFill>
                    <a:srgbClr val="FFFFFF"/>
                  </a:solidFill>
                </a:rPr>
                <a:t>Raporlama</a:t>
              </a:r>
              <a:endParaRPr lang="tr-TR" sz="1600" b="1" dirty="0">
                <a:solidFill>
                  <a:srgbClr val="FFFFFF"/>
                </a:solidFill>
              </a:endParaRPr>
            </a:p>
          </p:txBody>
        </p:sp>
        <p:sp>
          <p:nvSpPr>
            <p:cNvPr id="33" name="Right Arrow 32"/>
            <p:cNvSpPr/>
            <p:nvPr/>
          </p:nvSpPr>
          <p:spPr>
            <a:xfrm>
              <a:off x="4453930" y="2950890"/>
              <a:ext cx="618368" cy="772664"/>
            </a:xfrm>
            <a:prstGeom prst="rightArrow">
              <a:avLst>
                <a:gd name="adj1" fmla="val 50000"/>
                <a:gd name="adj2" fmla="val 3979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dirty="0">
                <a:solidFill>
                  <a:srgbClr val="FFFFFF"/>
                </a:solidFill>
              </a:endParaRPr>
            </a:p>
          </p:txBody>
        </p:sp>
      </p:grpSp>
      <p:grpSp>
        <p:nvGrpSpPr>
          <p:cNvPr id="3" name="Group 33"/>
          <p:cNvGrpSpPr/>
          <p:nvPr/>
        </p:nvGrpSpPr>
        <p:grpSpPr>
          <a:xfrm>
            <a:off x="448558" y="1396248"/>
            <a:ext cx="2618059" cy="1461040"/>
            <a:chOff x="925538" y="1222698"/>
            <a:chExt cx="2880320" cy="1656184"/>
          </a:xfrm>
        </p:grpSpPr>
        <p:sp>
          <p:nvSpPr>
            <p:cNvPr id="35" name="Curved Down Arrow 34"/>
            <p:cNvSpPr/>
            <p:nvPr/>
          </p:nvSpPr>
          <p:spPr>
            <a:xfrm>
              <a:off x="925538" y="1726754"/>
              <a:ext cx="2880320" cy="1152128"/>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dirty="0">
                <a:solidFill>
                  <a:srgbClr val="000000"/>
                </a:solidFill>
              </a:endParaRPr>
            </a:p>
          </p:txBody>
        </p:sp>
        <p:sp>
          <p:nvSpPr>
            <p:cNvPr id="36" name="Rectangle 35"/>
            <p:cNvSpPr/>
            <p:nvPr/>
          </p:nvSpPr>
          <p:spPr>
            <a:xfrm>
              <a:off x="1357586" y="1222698"/>
              <a:ext cx="1872208"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FFFFFF"/>
                  </a:solidFill>
                </a:rPr>
                <a:t>UFRS</a:t>
              </a:r>
            </a:p>
            <a:p>
              <a:pPr algn="ctr"/>
              <a:r>
                <a:rPr lang="tr-TR" sz="1600" b="1" dirty="0" smtClean="0">
                  <a:solidFill>
                    <a:srgbClr val="FFFFFF"/>
                  </a:solidFill>
                </a:rPr>
                <a:t>Hesaplamalar</a:t>
              </a:r>
              <a:endParaRPr lang="tr-TR" sz="1600" b="1" dirty="0">
                <a:solidFill>
                  <a:srgbClr val="FFFFFF"/>
                </a:solidFill>
              </a:endParaRPr>
            </a:p>
          </p:txBody>
        </p:sp>
      </p:grpSp>
      <p:grpSp>
        <p:nvGrpSpPr>
          <p:cNvPr id="4" name="Group 36"/>
          <p:cNvGrpSpPr/>
          <p:nvPr/>
        </p:nvGrpSpPr>
        <p:grpSpPr>
          <a:xfrm>
            <a:off x="4244744" y="1459774"/>
            <a:ext cx="1636287" cy="3620839"/>
            <a:chOff x="4669954" y="1294706"/>
            <a:chExt cx="1800200" cy="4104456"/>
          </a:xfrm>
        </p:grpSpPr>
        <p:sp>
          <p:nvSpPr>
            <p:cNvPr id="38" name="Rectangle 37"/>
            <p:cNvSpPr/>
            <p:nvPr/>
          </p:nvSpPr>
          <p:spPr>
            <a:xfrm>
              <a:off x="4669954" y="1294706"/>
              <a:ext cx="1800200" cy="8640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FFFFFF"/>
                  </a:solidFill>
                </a:rPr>
                <a:t>VUK</a:t>
              </a:r>
            </a:p>
            <a:p>
              <a:pPr algn="ctr"/>
              <a:r>
                <a:rPr lang="tr-TR" sz="1600" b="1" dirty="0" smtClean="0">
                  <a:solidFill>
                    <a:srgbClr val="FFFFFF"/>
                  </a:solidFill>
                </a:rPr>
                <a:t>Düzeltme &amp;</a:t>
              </a:r>
            </a:p>
            <a:p>
              <a:pPr algn="ctr"/>
              <a:r>
                <a:rPr lang="tr-TR" sz="1600" b="1" dirty="0" smtClean="0">
                  <a:solidFill>
                    <a:srgbClr val="FFFFFF"/>
                  </a:solidFill>
                </a:rPr>
                <a:t>Sınıflamaları</a:t>
              </a:r>
              <a:endParaRPr lang="tr-TR" sz="1600" b="1" dirty="0">
                <a:solidFill>
                  <a:srgbClr val="FFFFFF"/>
                </a:solidFill>
              </a:endParaRPr>
            </a:p>
          </p:txBody>
        </p:sp>
        <p:sp>
          <p:nvSpPr>
            <p:cNvPr id="39" name="Right Arrow 38"/>
            <p:cNvSpPr/>
            <p:nvPr/>
          </p:nvSpPr>
          <p:spPr>
            <a:xfrm rot="5400000">
              <a:off x="5323166" y="2153662"/>
              <a:ext cx="618368" cy="772664"/>
            </a:xfrm>
            <a:prstGeom prst="rightArrow">
              <a:avLst>
                <a:gd name="adj1" fmla="val 50000"/>
                <a:gd name="adj2" fmla="val 39798"/>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dirty="0">
                <a:solidFill>
                  <a:srgbClr val="FFFFFF"/>
                </a:solidFill>
              </a:endParaRPr>
            </a:p>
          </p:txBody>
        </p:sp>
        <p:sp>
          <p:nvSpPr>
            <p:cNvPr id="41" name="Right Arrow 40"/>
            <p:cNvSpPr/>
            <p:nvPr/>
          </p:nvSpPr>
          <p:spPr>
            <a:xfrm rot="5400000">
              <a:off x="5323166" y="3737838"/>
              <a:ext cx="618368" cy="772664"/>
            </a:xfrm>
            <a:prstGeom prst="rightArrow">
              <a:avLst>
                <a:gd name="adj1" fmla="val 50000"/>
                <a:gd name="adj2" fmla="val 39798"/>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dirty="0">
                <a:solidFill>
                  <a:srgbClr val="FFFFFF"/>
                </a:solidFill>
              </a:endParaRPr>
            </a:p>
          </p:txBody>
        </p:sp>
        <p:sp>
          <p:nvSpPr>
            <p:cNvPr id="42" name="Rectangle 41"/>
            <p:cNvSpPr/>
            <p:nvPr/>
          </p:nvSpPr>
          <p:spPr>
            <a:xfrm>
              <a:off x="4741962" y="4535066"/>
              <a:ext cx="1728192" cy="8640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FFFFFF"/>
                  </a:solidFill>
                </a:rPr>
                <a:t>VUK</a:t>
              </a:r>
            </a:p>
            <a:p>
              <a:pPr algn="ctr"/>
              <a:r>
                <a:rPr lang="tr-TR" sz="1600" b="1" dirty="0" smtClean="0">
                  <a:solidFill>
                    <a:srgbClr val="FFFFFF"/>
                  </a:solidFill>
                </a:rPr>
                <a:t>Beyanname</a:t>
              </a:r>
              <a:endParaRPr lang="tr-TR" sz="1600" b="1" dirty="0">
                <a:solidFill>
                  <a:srgbClr val="FFFFFF"/>
                </a:solidFill>
              </a:endParaRPr>
            </a:p>
          </p:txBody>
        </p:sp>
      </p:grpSp>
      <p:grpSp>
        <p:nvGrpSpPr>
          <p:cNvPr id="5" name="Group 43"/>
          <p:cNvGrpSpPr/>
          <p:nvPr/>
        </p:nvGrpSpPr>
        <p:grpSpPr>
          <a:xfrm>
            <a:off x="6171379" y="3516652"/>
            <a:ext cx="1935005" cy="2326244"/>
            <a:chOff x="6789585" y="3626310"/>
            <a:chExt cx="2128841" cy="2636948"/>
          </a:xfrm>
        </p:grpSpPr>
        <p:sp>
          <p:nvSpPr>
            <p:cNvPr id="45" name="Up-Down Arrow 44"/>
            <p:cNvSpPr/>
            <p:nvPr/>
          </p:nvSpPr>
          <p:spPr>
            <a:xfrm rot="19233904">
              <a:off x="6789585" y="3626310"/>
              <a:ext cx="749533" cy="1851084"/>
            </a:xfrm>
            <a:prstGeom prst="up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dirty="0">
                <a:solidFill>
                  <a:srgbClr val="FFFFFF"/>
                </a:solidFill>
              </a:endParaRPr>
            </a:p>
          </p:txBody>
        </p:sp>
        <p:sp>
          <p:nvSpPr>
            <p:cNvPr id="46" name="Rectangle 45"/>
            <p:cNvSpPr/>
            <p:nvPr/>
          </p:nvSpPr>
          <p:spPr>
            <a:xfrm>
              <a:off x="7190234" y="5399162"/>
              <a:ext cx="1728192" cy="8640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FFFFFF"/>
                  </a:solidFill>
                </a:rPr>
                <a:t>UFRS</a:t>
              </a:r>
            </a:p>
            <a:p>
              <a:pPr algn="ctr"/>
              <a:r>
                <a:rPr lang="tr-TR" sz="1600" b="1" dirty="0" smtClean="0">
                  <a:solidFill>
                    <a:srgbClr val="FFFFFF"/>
                  </a:solidFill>
                </a:rPr>
                <a:t>Bütçe</a:t>
              </a:r>
              <a:endParaRPr lang="tr-TR" sz="1600" b="1" dirty="0">
                <a:solidFill>
                  <a:srgbClr val="FFFFFF"/>
                </a:solidFill>
              </a:endParaRPr>
            </a:p>
          </p:txBody>
        </p:sp>
      </p:grpSp>
      <p:grpSp>
        <p:nvGrpSpPr>
          <p:cNvPr id="6" name="Group 47"/>
          <p:cNvGrpSpPr/>
          <p:nvPr/>
        </p:nvGrpSpPr>
        <p:grpSpPr>
          <a:xfrm>
            <a:off x="2150298" y="3498043"/>
            <a:ext cx="1949677" cy="3107135"/>
            <a:chOff x="2365698" y="3605215"/>
            <a:chExt cx="2144983" cy="3522139"/>
          </a:xfrm>
        </p:grpSpPr>
        <p:sp>
          <p:nvSpPr>
            <p:cNvPr id="49" name="Up-Down Arrow 48"/>
            <p:cNvSpPr/>
            <p:nvPr/>
          </p:nvSpPr>
          <p:spPr>
            <a:xfrm rot="2586663">
              <a:off x="3761148" y="3605215"/>
              <a:ext cx="749533" cy="1851084"/>
            </a:xfrm>
            <a:prstGeom prst="upDownArrow">
              <a:avLst/>
            </a:prstGeom>
            <a:solidFill>
              <a:srgbClr val="2D6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dirty="0">
                <a:solidFill>
                  <a:srgbClr val="FFFFFF"/>
                </a:solidFill>
              </a:endParaRPr>
            </a:p>
          </p:txBody>
        </p:sp>
        <p:sp>
          <p:nvSpPr>
            <p:cNvPr id="51" name="Rectangle 50"/>
            <p:cNvSpPr/>
            <p:nvPr/>
          </p:nvSpPr>
          <p:spPr>
            <a:xfrm>
              <a:off x="2365698" y="5327154"/>
              <a:ext cx="1728192" cy="864096"/>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FFFFFF"/>
                  </a:solidFill>
                </a:rPr>
                <a:t>Websayfası</a:t>
              </a:r>
            </a:p>
          </p:txBody>
        </p:sp>
        <p:sp>
          <p:nvSpPr>
            <p:cNvPr id="52" name="Rectangle 51"/>
            <p:cNvSpPr/>
            <p:nvPr/>
          </p:nvSpPr>
          <p:spPr>
            <a:xfrm>
              <a:off x="2365698" y="6263258"/>
              <a:ext cx="1728192" cy="864096"/>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FFFFFF"/>
                  </a:solidFill>
                </a:rPr>
                <a:t>Yıllık Faaliyet Raporu</a:t>
              </a:r>
              <a:endParaRPr lang="tr-TR" sz="1600" b="1" dirty="0">
                <a:solidFill>
                  <a:srgbClr val="FFFFFF"/>
                </a:solidFill>
              </a:endParaRPr>
            </a:p>
          </p:txBody>
        </p:sp>
      </p:grpSp>
      <p:grpSp>
        <p:nvGrpSpPr>
          <p:cNvPr id="7" name="Group 53"/>
          <p:cNvGrpSpPr/>
          <p:nvPr/>
        </p:nvGrpSpPr>
        <p:grpSpPr>
          <a:xfrm>
            <a:off x="5946481" y="2476150"/>
            <a:ext cx="3141671" cy="1588087"/>
            <a:chOff x="6542162" y="2446834"/>
            <a:chExt cx="3456384" cy="1800200"/>
          </a:xfrm>
        </p:grpSpPr>
        <p:sp>
          <p:nvSpPr>
            <p:cNvPr id="55" name="Right Arrow 54"/>
            <p:cNvSpPr/>
            <p:nvPr/>
          </p:nvSpPr>
          <p:spPr>
            <a:xfrm>
              <a:off x="6542162" y="2950890"/>
              <a:ext cx="618368" cy="772664"/>
            </a:xfrm>
            <a:prstGeom prst="rightArrow">
              <a:avLst>
                <a:gd name="adj1" fmla="val 50000"/>
                <a:gd name="adj2" fmla="val 3979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dirty="0">
                <a:solidFill>
                  <a:srgbClr val="FFFFFF"/>
                </a:solidFill>
              </a:endParaRPr>
            </a:p>
          </p:txBody>
        </p:sp>
        <p:sp>
          <p:nvSpPr>
            <p:cNvPr id="58" name="Rectangle 57"/>
            <p:cNvSpPr/>
            <p:nvPr/>
          </p:nvSpPr>
          <p:spPr>
            <a:xfrm>
              <a:off x="8270354" y="2446834"/>
              <a:ext cx="1728192"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FFFFFF"/>
                  </a:solidFill>
                </a:rPr>
                <a:t>Konsolide</a:t>
              </a:r>
            </a:p>
            <a:p>
              <a:pPr algn="ctr"/>
              <a:r>
                <a:rPr lang="tr-TR" sz="1600" b="1" dirty="0" smtClean="0">
                  <a:solidFill>
                    <a:srgbClr val="FFFFFF"/>
                  </a:solidFill>
                </a:rPr>
                <a:t>Raporlama</a:t>
              </a:r>
              <a:endParaRPr lang="tr-TR" sz="1600" b="1" dirty="0">
                <a:solidFill>
                  <a:srgbClr val="FFFFFF"/>
                </a:solidFill>
              </a:endParaRPr>
            </a:p>
          </p:txBody>
        </p:sp>
        <p:sp>
          <p:nvSpPr>
            <p:cNvPr id="59" name="Rectangle 58"/>
            <p:cNvSpPr/>
            <p:nvPr/>
          </p:nvSpPr>
          <p:spPr>
            <a:xfrm>
              <a:off x="8270354" y="3382938"/>
              <a:ext cx="1728192"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FFFFFF"/>
                  </a:solidFill>
                </a:rPr>
                <a:t>Hakim-Bağlı</a:t>
              </a:r>
            </a:p>
            <a:p>
              <a:pPr algn="ctr"/>
              <a:r>
                <a:rPr lang="tr-TR" sz="1600" b="1" dirty="0" smtClean="0">
                  <a:solidFill>
                    <a:srgbClr val="FFFFFF"/>
                  </a:solidFill>
                </a:rPr>
                <a:t>Şirket Rap.</a:t>
              </a:r>
              <a:endParaRPr lang="tr-TR" sz="1600" b="1" dirty="0">
                <a:solidFill>
                  <a:srgbClr val="FFFFFF"/>
                </a:solidFill>
              </a:endParaRPr>
            </a:p>
          </p:txBody>
        </p:sp>
        <p:sp>
          <p:nvSpPr>
            <p:cNvPr id="60" name="Oval 59"/>
            <p:cNvSpPr/>
            <p:nvPr/>
          </p:nvSpPr>
          <p:spPr>
            <a:xfrm rot="16200000">
              <a:off x="6866198" y="2842878"/>
              <a:ext cx="1728192" cy="936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FFFFFF"/>
                  </a:solidFill>
                </a:rPr>
                <a:t>Konsolidasyon</a:t>
              </a:r>
              <a:endParaRPr lang="tr-TR" sz="1600" b="1" dirty="0">
                <a:solidFill>
                  <a:srgbClr val="FFFFFF"/>
                </a:solidFill>
              </a:endParaRPr>
            </a:p>
          </p:txBody>
        </p:sp>
      </p:grpSp>
    </p:spTree>
    <p:extLst>
      <p:ext uri="{BB962C8B-B14F-4D97-AF65-F5344CB8AC3E}">
        <p14:creationId xmlns:p14="http://schemas.microsoft.com/office/powerpoint/2010/main" val="47624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bg/>
                                          </p:spTgt>
                                        </p:tgtEl>
                                        <p:attrNameLst>
                                          <p:attrName>style.visibility</p:attrName>
                                        </p:attrNameLst>
                                      </p:cBhvr>
                                      <p:to>
                                        <p:strVal val="visible"/>
                                      </p:to>
                                    </p:set>
                                    <p:anim calcmode="lin" valueType="num">
                                      <p:cBhvr additive="base">
                                        <p:cTn id="7" dur="500" fill="hold"/>
                                        <p:tgtEl>
                                          <p:spTgt spid="2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9">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anim calcmode="lin" valueType="num">
                                      <p:cBhvr additive="base">
                                        <p:cTn id="1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9">
                                            <p:txEl>
                                              <p:pRg st="1" end="1"/>
                                            </p:txEl>
                                          </p:spTgt>
                                        </p:tgtEl>
                                        <p:attrNameLst>
                                          <p:attrName>style.visibility</p:attrName>
                                        </p:attrNameLst>
                                      </p:cBhvr>
                                      <p:to>
                                        <p:strVal val="visible"/>
                                      </p:to>
                                    </p:set>
                                    <p:anim calcmode="lin" valueType="num">
                                      <p:cBhvr additive="base">
                                        <p:cTn id="15"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0">
                                            <p:bg/>
                                          </p:spTgt>
                                        </p:tgtEl>
                                        <p:attrNameLst>
                                          <p:attrName>style.visibility</p:attrName>
                                        </p:attrNameLst>
                                      </p:cBhvr>
                                      <p:to>
                                        <p:strVal val="visible"/>
                                      </p:to>
                                    </p:set>
                                    <p:anim calcmode="lin" valueType="num">
                                      <p:cBhvr additive="base">
                                        <p:cTn id="21" dur="500" fill="hold"/>
                                        <p:tgtEl>
                                          <p:spTgt spid="30">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30">
                                            <p:bg/>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0">
                                            <p:txEl>
                                              <p:pRg st="0" end="0"/>
                                            </p:txEl>
                                          </p:spTgt>
                                        </p:tgtEl>
                                        <p:attrNameLst>
                                          <p:attrName>style.visibility</p:attrName>
                                        </p:attrNameLst>
                                      </p:cBhvr>
                                      <p:to>
                                        <p:strVal val="visible"/>
                                      </p:to>
                                    </p:set>
                                    <p:anim calcmode="lin" valueType="num">
                                      <p:cBhvr additive="base">
                                        <p:cTn id="2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0">
                                            <p:txEl>
                                              <p:pRg st="1" end="1"/>
                                            </p:txEl>
                                          </p:spTgt>
                                        </p:tgtEl>
                                        <p:attrNameLst>
                                          <p:attrName>style.visibility</p:attrName>
                                        </p:attrNameLst>
                                      </p:cBhvr>
                                      <p:to>
                                        <p:strVal val="visible"/>
                                      </p:to>
                                    </p:set>
                                    <p:anim calcmode="lin" valueType="num">
                                      <p:cBhvr additive="base">
                                        <p:cTn id="29"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down)">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down)">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allAtOnce" animBg="1"/>
      <p:bldP spid="30"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91885" y="1650346"/>
          <a:ext cx="8373291" cy="3337560"/>
        </p:xfrm>
        <a:graphic>
          <a:graphicData uri="http://schemas.openxmlformats.org/drawingml/2006/table">
            <a:tbl>
              <a:tblPr firstRow="1" bandRow="1">
                <a:tableStyleId>{C083E6E3-FA7D-4D7B-A595-EF9225AFEA82}</a:tableStyleId>
              </a:tblPr>
              <a:tblGrid>
                <a:gridCol w="5277395"/>
                <a:gridCol w="3095896"/>
              </a:tblGrid>
              <a:tr h="370840">
                <a:tc>
                  <a:txBody>
                    <a:bodyPr/>
                    <a:lstStyle/>
                    <a:p>
                      <a:r>
                        <a:rPr lang="tr-TR" sz="1600" dirty="0" smtClean="0">
                          <a:solidFill>
                            <a:srgbClr val="002776"/>
                          </a:solidFill>
                        </a:rPr>
                        <a:t>Teknoloji Desteği Gereksinim Alanı</a:t>
                      </a:r>
                      <a:endParaRPr lang="tr-TR" sz="1600" dirty="0">
                        <a:solidFill>
                          <a:srgbClr val="002776"/>
                        </a:solidFill>
                      </a:endParaRPr>
                    </a:p>
                  </a:txBody>
                  <a:tcPr/>
                </a:tc>
                <a:tc>
                  <a:txBody>
                    <a:bodyPr/>
                    <a:lstStyle/>
                    <a:p>
                      <a:r>
                        <a:rPr lang="tr-TR" sz="1600" dirty="0" smtClean="0">
                          <a:solidFill>
                            <a:srgbClr val="002776"/>
                          </a:solidFill>
                        </a:rPr>
                        <a:t>Yeni TTK  İlgili Madde No</a:t>
                      </a:r>
                      <a:endParaRPr lang="tr-TR" sz="1600" dirty="0">
                        <a:solidFill>
                          <a:srgbClr val="002776"/>
                        </a:solidFill>
                      </a:endParaRPr>
                    </a:p>
                  </a:txBody>
                  <a:tcPr/>
                </a:tc>
              </a:tr>
              <a:tr h="370840">
                <a:tc>
                  <a:txBody>
                    <a:bodyPr/>
                    <a:lstStyle/>
                    <a:p>
                      <a:r>
                        <a:rPr lang="tr-TR" sz="1400" dirty="0" smtClean="0">
                          <a:solidFill>
                            <a:srgbClr val="002776"/>
                          </a:solidFill>
                        </a:rPr>
                        <a:t>Bütçe ve İş Planlama</a:t>
                      </a:r>
                      <a:endParaRPr lang="tr-TR" sz="1400" dirty="0">
                        <a:solidFill>
                          <a:srgbClr val="002776"/>
                        </a:solidFill>
                      </a:endParaRPr>
                    </a:p>
                  </a:txBody>
                  <a:tcPr/>
                </a:tc>
                <a:tc>
                  <a:txBody>
                    <a:bodyPr/>
                    <a:lstStyle/>
                    <a:p>
                      <a:pPr algn="ctr"/>
                      <a:r>
                        <a:rPr lang="tr-TR" sz="1400" dirty="0" smtClean="0">
                          <a:solidFill>
                            <a:srgbClr val="002776"/>
                          </a:solidFill>
                        </a:rPr>
                        <a:t>375</a:t>
                      </a:r>
                      <a:endParaRPr lang="tr-TR" sz="1400" dirty="0">
                        <a:solidFill>
                          <a:srgbClr val="002776"/>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kern="1200" dirty="0" smtClean="0">
                          <a:solidFill>
                            <a:srgbClr val="002776"/>
                          </a:solidFill>
                        </a:rPr>
                        <a:t>Konsolidasyon </a:t>
                      </a:r>
                      <a:endParaRPr lang="tr-TR" sz="1400" kern="1200" dirty="0" smtClean="0">
                        <a:solidFill>
                          <a:srgbClr val="002776"/>
                        </a:solidFill>
                        <a:latin typeface="+mn-lt"/>
                        <a:ea typeface="+mn-ea"/>
                        <a:cs typeface="+mn-cs"/>
                      </a:endParaRPr>
                    </a:p>
                  </a:txBody>
                  <a:tcPr/>
                </a:tc>
                <a:tc>
                  <a:txBody>
                    <a:bodyPr/>
                    <a:lstStyle/>
                    <a:p>
                      <a:pPr algn="ctr"/>
                      <a:r>
                        <a:rPr lang="tr-TR" sz="1400" dirty="0" smtClean="0">
                          <a:solidFill>
                            <a:srgbClr val="002776"/>
                          </a:solidFill>
                        </a:rPr>
                        <a:t>398</a:t>
                      </a:r>
                      <a:endParaRPr lang="tr-TR" sz="1400" dirty="0">
                        <a:solidFill>
                          <a:srgbClr val="002776"/>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kern="1200" dirty="0" smtClean="0">
                          <a:solidFill>
                            <a:srgbClr val="002776"/>
                          </a:solidFill>
                        </a:rPr>
                        <a:t>Raporlama ve İş Zekası</a:t>
                      </a:r>
                      <a:endParaRPr lang="tr-TR" sz="1400" kern="1200" dirty="0" smtClean="0">
                        <a:solidFill>
                          <a:srgbClr val="002776"/>
                        </a:solidFill>
                        <a:latin typeface="+mn-lt"/>
                        <a:ea typeface="+mn-ea"/>
                        <a:cs typeface="+mn-cs"/>
                      </a:endParaRPr>
                    </a:p>
                  </a:txBody>
                  <a:tcPr/>
                </a:tc>
                <a:tc>
                  <a:txBody>
                    <a:bodyPr/>
                    <a:lstStyle/>
                    <a:p>
                      <a:pPr algn="ctr"/>
                      <a:r>
                        <a:rPr lang="tr-TR" sz="1400" dirty="0" smtClean="0">
                          <a:solidFill>
                            <a:srgbClr val="002776"/>
                          </a:solidFill>
                        </a:rPr>
                        <a:t>401</a:t>
                      </a:r>
                      <a:endParaRPr lang="tr-TR" sz="1400" dirty="0">
                        <a:solidFill>
                          <a:srgbClr val="002776"/>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kern="1200" dirty="0" smtClean="0">
                          <a:solidFill>
                            <a:srgbClr val="002776"/>
                          </a:solidFill>
                        </a:rPr>
                        <a:t>Yayınlama Yönetimi </a:t>
                      </a:r>
                      <a:endParaRPr lang="tr-TR" sz="1400" kern="1200" dirty="0" smtClean="0">
                        <a:solidFill>
                          <a:srgbClr val="002776"/>
                        </a:solidFill>
                        <a:latin typeface="+mn-lt"/>
                        <a:ea typeface="+mn-ea"/>
                        <a:cs typeface="+mn-cs"/>
                      </a:endParaRPr>
                    </a:p>
                  </a:txBody>
                  <a:tcPr/>
                </a:tc>
                <a:tc>
                  <a:txBody>
                    <a:bodyPr/>
                    <a:lstStyle/>
                    <a:p>
                      <a:pPr algn="ctr"/>
                      <a:r>
                        <a:rPr lang="tr-TR" sz="1400" dirty="0" smtClean="0">
                          <a:solidFill>
                            <a:srgbClr val="002776"/>
                          </a:solidFill>
                        </a:rPr>
                        <a:t>1525</a:t>
                      </a:r>
                      <a:endParaRPr lang="tr-TR" sz="1400" dirty="0">
                        <a:solidFill>
                          <a:srgbClr val="002776"/>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kern="1200" dirty="0" smtClean="0">
                          <a:solidFill>
                            <a:srgbClr val="002776"/>
                          </a:solidFill>
                        </a:rPr>
                        <a:t>Süreç Kontrolü</a:t>
                      </a:r>
                      <a:endParaRPr lang="tr-TR" sz="1400" kern="1200" dirty="0" smtClean="0">
                        <a:solidFill>
                          <a:srgbClr val="002776"/>
                        </a:solidFill>
                        <a:latin typeface="+mn-lt"/>
                        <a:ea typeface="+mn-ea"/>
                        <a:cs typeface="+mn-cs"/>
                      </a:endParaRPr>
                    </a:p>
                  </a:txBody>
                  <a:tcPr/>
                </a:tc>
                <a:tc>
                  <a:txBody>
                    <a:bodyPr/>
                    <a:lstStyle/>
                    <a:p>
                      <a:pPr algn="ctr"/>
                      <a:r>
                        <a:rPr lang="tr-TR" sz="1400" dirty="0" smtClean="0">
                          <a:solidFill>
                            <a:srgbClr val="002776"/>
                          </a:solidFill>
                        </a:rPr>
                        <a:t>378</a:t>
                      </a:r>
                      <a:endParaRPr lang="tr-TR" sz="1400" dirty="0">
                        <a:solidFill>
                          <a:srgbClr val="002776"/>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kern="1200" dirty="0" smtClean="0">
                          <a:solidFill>
                            <a:srgbClr val="002776"/>
                          </a:solidFill>
                        </a:rPr>
                        <a:t>Risk Yönetimi </a:t>
                      </a:r>
                      <a:endParaRPr lang="tr-TR" sz="1400" kern="1200" dirty="0" smtClean="0">
                        <a:solidFill>
                          <a:srgbClr val="002776"/>
                        </a:solidFill>
                        <a:latin typeface="+mn-lt"/>
                        <a:ea typeface="+mn-ea"/>
                        <a:cs typeface="+mn-cs"/>
                      </a:endParaRPr>
                    </a:p>
                  </a:txBody>
                  <a:tcPr/>
                </a:tc>
                <a:tc>
                  <a:txBody>
                    <a:bodyPr/>
                    <a:lstStyle/>
                    <a:p>
                      <a:pPr algn="ctr"/>
                      <a:r>
                        <a:rPr lang="tr-TR" sz="1400" dirty="0" smtClean="0">
                          <a:solidFill>
                            <a:srgbClr val="002776"/>
                          </a:solidFill>
                        </a:rPr>
                        <a:t>378</a:t>
                      </a:r>
                      <a:endParaRPr lang="tr-TR" sz="1400" dirty="0">
                        <a:solidFill>
                          <a:srgbClr val="002776"/>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kern="1200" dirty="0" smtClean="0">
                          <a:solidFill>
                            <a:srgbClr val="002776"/>
                          </a:solidFill>
                        </a:rPr>
                        <a:t>Erişim Kontrolü</a:t>
                      </a:r>
                      <a:endParaRPr lang="tr-TR" sz="1400" kern="1200" dirty="0" smtClean="0">
                        <a:solidFill>
                          <a:srgbClr val="002776"/>
                        </a:solidFill>
                        <a:latin typeface="+mn-lt"/>
                        <a:ea typeface="+mn-ea"/>
                        <a:cs typeface="+mn-cs"/>
                      </a:endParaRPr>
                    </a:p>
                  </a:txBody>
                  <a:tcPr/>
                </a:tc>
                <a:tc>
                  <a:txBody>
                    <a:bodyPr/>
                    <a:lstStyle/>
                    <a:p>
                      <a:pPr algn="ctr"/>
                      <a:r>
                        <a:rPr lang="tr-TR" sz="1400" dirty="0" smtClean="0">
                          <a:solidFill>
                            <a:srgbClr val="002776"/>
                          </a:solidFill>
                        </a:rPr>
                        <a:t>378</a:t>
                      </a:r>
                      <a:endParaRPr lang="tr-TR" sz="1400" dirty="0">
                        <a:solidFill>
                          <a:srgbClr val="002776"/>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kern="1200" dirty="0" smtClean="0">
                          <a:solidFill>
                            <a:srgbClr val="002776"/>
                          </a:solidFill>
                        </a:rPr>
                        <a:t>E-Arşivleme ve E-Devlet Uygulamaları</a:t>
                      </a:r>
                      <a:endParaRPr lang="tr-TR" sz="1400" kern="1200" dirty="0" smtClean="0">
                        <a:solidFill>
                          <a:srgbClr val="002776"/>
                        </a:solidFill>
                        <a:latin typeface="+mn-lt"/>
                        <a:ea typeface="+mn-ea"/>
                        <a:cs typeface="+mn-cs"/>
                      </a:endParaRPr>
                    </a:p>
                  </a:txBody>
                  <a:tcPr/>
                </a:tc>
                <a:tc>
                  <a:txBody>
                    <a:bodyPr/>
                    <a:lstStyle/>
                    <a:p>
                      <a:pPr algn="ctr"/>
                      <a:r>
                        <a:rPr lang="tr-TR" sz="1400" dirty="0" smtClean="0">
                          <a:solidFill>
                            <a:srgbClr val="002776"/>
                          </a:solidFill>
                        </a:rPr>
                        <a:t>1525</a:t>
                      </a:r>
                      <a:endParaRPr lang="tr-TR" sz="1400" dirty="0">
                        <a:solidFill>
                          <a:srgbClr val="002776"/>
                        </a:solidFill>
                      </a:endParaRPr>
                    </a:p>
                  </a:txBody>
                  <a:tcPr/>
                </a:tc>
              </a:tr>
            </a:tbl>
          </a:graphicData>
        </a:graphic>
      </p:graphicFrame>
      <p:sp>
        <p:nvSpPr>
          <p:cNvPr id="4" name="Rectangle 4"/>
          <p:cNvSpPr txBox="1">
            <a:spLocks/>
          </p:cNvSpPr>
          <p:nvPr/>
        </p:nvSpPr>
        <p:spPr bwMode="auto">
          <a:xfrm>
            <a:off x="408360" y="1269204"/>
            <a:ext cx="8422522"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913964" eaLnBrk="0" hangingPunct="0"/>
            <a:r>
              <a:rPr lang="en-US" sz="1800" dirty="0" smtClean="0">
                <a:solidFill>
                  <a:srgbClr val="00A1DE"/>
                </a:solidFill>
              </a:rPr>
              <a:t/>
            </a:r>
            <a:br>
              <a:rPr lang="en-US" sz="1800" dirty="0" smtClean="0">
                <a:solidFill>
                  <a:srgbClr val="00A1DE"/>
                </a:solidFill>
              </a:rPr>
            </a:br>
            <a:endParaRPr lang="en-US" sz="1800" dirty="0" smtClean="0">
              <a:solidFill>
                <a:srgbClr val="00A1DE"/>
              </a:solidFill>
            </a:endParaRPr>
          </a:p>
        </p:txBody>
      </p:sp>
      <p:sp>
        <p:nvSpPr>
          <p:cNvPr id="5" name="Rectangle 4"/>
          <p:cNvSpPr>
            <a:spLocks noGrp="1"/>
          </p:cNvSpPr>
          <p:nvPr>
            <p:ph type="title" idx="4294967295"/>
          </p:nvPr>
        </p:nvSpPr>
        <p:spPr>
          <a:xfrm>
            <a:off x="408360" y="397728"/>
            <a:ext cx="8422522" cy="630202"/>
          </a:xfrm>
        </p:spPr>
        <p:txBody>
          <a:bodyPr/>
          <a:lstStyle/>
          <a:p>
            <a:pPr>
              <a:lnSpc>
                <a:spcPct val="100000"/>
              </a:lnSpc>
            </a:pPr>
            <a:r>
              <a:rPr lang="tr-TR" sz="1800" dirty="0" smtClean="0">
                <a:solidFill>
                  <a:srgbClr val="00A1DE"/>
                </a:solidFill>
              </a:rPr>
              <a:t>Ayrılmaz Bir İkili: Yeni TTK ve Teknoloji</a:t>
            </a:r>
            <a:endParaRPr lang="tr-TR" sz="2000" b="0" dirty="0" smtClean="0">
              <a:solidFill>
                <a:srgbClr val="00A1DE"/>
              </a:solidFill>
              <a:latin typeface="Arial" pitchFamily="34" charset="0"/>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11"/>
          <p:cNvSpPr txBox="1">
            <a:spLocks/>
          </p:cNvSpPr>
          <p:nvPr/>
        </p:nvSpPr>
        <p:spPr bwMode="auto">
          <a:xfrm>
            <a:off x="415575" y="5720558"/>
            <a:ext cx="270306" cy="168507"/>
          </a:xfrm>
          <a:prstGeom prst="rect">
            <a:avLst/>
          </a:prstGeom>
          <a:noFill/>
          <a:ln>
            <a:miter lim="800000"/>
            <a:headEnd/>
            <a:tailEnd/>
          </a:ln>
        </p:spPr>
        <p:txBody>
          <a:bodyPr lIns="81987" tIns="40993" rIns="81987" bIns="40993"/>
          <a:lstStyle/>
          <a:p>
            <a:pPr algn="ctr" defTabSz="819876">
              <a:defRPr/>
            </a:pPr>
            <a:endParaRPr lang="en-US" sz="1800" dirty="0">
              <a:solidFill>
                <a:srgbClr val="000000"/>
              </a:solidFill>
            </a:endParaRPr>
          </a:p>
        </p:txBody>
      </p:sp>
      <p:sp>
        <p:nvSpPr>
          <p:cNvPr id="16" name="Right Arrow 15"/>
          <p:cNvSpPr/>
          <p:nvPr/>
        </p:nvSpPr>
        <p:spPr>
          <a:xfrm>
            <a:off x="317653" y="5398228"/>
            <a:ext cx="8443242" cy="571711"/>
          </a:xfrm>
          <a:prstGeom prst="rightArrow">
            <a:avLst>
              <a:gd name="adj1" fmla="val 50000"/>
              <a:gd name="adj2" fmla="val 47292"/>
            </a:avLst>
          </a:prstGeom>
          <a:solidFill>
            <a:srgbClr val="8C8C8C"/>
          </a:solidFill>
          <a:ln>
            <a:solidFill>
              <a:srgbClr val="8C8C8C"/>
            </a:solidFill>
          </a:ln>
        </p:spPr>
        <p:style>
          <a:lnRef idx="2">
            <a:schemeClr val="accent1">
              <a:shade val="50000"/>
            </a:schemeClr>
          </a:lnRef>
          <a:fillRef idx="1">
            <a:schemeClr val="accent1"/>
          </a:fillRef>
          <a:effectRef idx="0">
            <a:schemeClr val="accent1"/>
          </a:effectRef>
          <a:fontRef idx="minor">
            <a:schemeClr val="lt1"/>
          </a:fontRef>
        </p:style>
        <p:txBody>
          <a:bodyPr lIns="81987" tIns="40993" rIns="81987" bIns="40993" rtlCol="0" anchor="ctr"/>
          <a:lstStyle/>
          <a:p>
            <a:pPr algn="ctr"/>
            <a:r>
              <a:rPr lang="tr-TR" sz="1400" b="1" dirty="0">
                <a:solidFill>
                  <a:srgbClr val="FFFFFF"/>
                </a:solidFill>
              </a:rPr>
              <a:t>5. </a:t>
            </a:r>
            <a:r>
              <a:rPr lang="tr-TR" sz="1400" b="1" dirty="0" smtClean="0">
                <a:solidFill>
                  <a:srgbClr val="FFFFFF"/>
                </a:solidFill>
              </a:rPr>
              <a:t>Uyum Yönetimi</a:t>
            </a:r>
            <a:endParaRPr lang="en-US" sz="1800" b="1" dirty="0">
              <a:solidFill>
                <a:srgbClr val="FFFFFF"/>
              </a:solidFill>
            </a:endParaRPr>
          </a:p>
        </p:txBody>
      </p:sp>
      <p:grpSp>
        <p:nvGrpSpPr>
          <p:cNvPr id="2" name="Group 24"/>
          <p:cNvGrpSpPr/>
          <p:nvPr/>
        </p:nvGrpSpPr>
        <p:grpSpPr>
          <a:xfrm>
            <a:off x="317656" y="1840916"/>
            <a:ext cx="4254347" cy="1070043"/>
            <a:chOff x="349474" y="2086794"/>
            <a:chExt cx="4680520" cy="1212963"/>
          </a:xfrm>
        </p:grpSpPr>
        <p:sp>
          <p:nvSpPr>
            <p:cNvPr id="32" name="Right Brace 31"/>
            <p:cNvSpPr/>
            <p:nvPr/>
          </p:nvSpPr>
          <p:spPr>
            <a:xfrm rot="5400000">
              <a:off x="2475050" y="725495"/>
              <a:ext cx="288032" cy="4162754"/>
            </a:xfrm>
            <a:prstGeom prst="rightBrace">
              <a:avLst>
                <a:gd name="adj1" fmla="val 8333"/>
                <a:gd name="adj2" fmla="val 49621"/>
              </a:avLst>
            </a:prstGeom>
            <a:ln>
              <a:solidFill>
                <a:schemeClr val="accent2">
                  <a:lumMod val="50000"/>
                </a:schemeClr>
              </a:solidFill>
            </a:ln>
            <a:effectLst/>
          </p:spPr>
          <p:style>
            <a:lnRef idx="2">
              <a:schemeClr val="dk1"/>
            </a:lnRef>
            <a:fillRef idx="0">
              <a:schemeClr val="dk1"/>
            </a:fillRef>
            <a:effectRef idx="1">
              <a:schemeClr val="dk1"/>
            </a:effectRef>
            <a:fontRef idx="minor">
              <a:schemeClr val="tx1"/>
            </a:fontRef>
          </p:style>
          <p:txBody>
            <a:bodyPr lIns="91425" tIns="45713" rIns="91425" bIns="45713" rtlCol="0" anchor="ctr"/>
            <a:lstStyle/>
            <a:p>
              <a:pPr algn="ctr"/>
              <a:endParaRPr lang="en-US" sz="1800" dirty="0">
                <a:solidFill>
                  <a:srgbClr val="000000"/>
                </a:solidFill>
              </a:endParaRPr>
            </a:p>
          </p:txBody>
        </p:sp>
        <p:sp>
          <p:nvSpPr>
            <p:cNvPr id="33" name="TextBox 32"/>
            <p:cNvSpPr txBox="1"/>
            <p:nvPr/>
          </p:nvSpPr>
          <p:spPr>
            <a:xfrm>
              <a:off x="1270096" y="2950889"/>
              <a:ext cx="2130726" cy="348868"/>
            </a:xfrm>
            <a:prstGeom prst="rect">
              <a:avLst/>
            </a:prstGeom>
            <a:noFill/>
          </p:spPr>
          <p:txBody>
            <a:bodyPr wrap="none" lIns="91425" tIns="45713" rIns="91425" bIns="45713" rtlCol="0">
              <a:spAutoFit/>
            </a:bodyPr>
            <a:lstStyle/>
            <a:p>
              <a:r>
                <a:rPr lang="tr-TR" sz="1400" dirty="0">
                  <a:solidFill>
                    <a:srgbClr val="00B0F0"/>
                  </a:solidFill>
                </a:rPr>
                <a:t>Birinci bölüm kapsamı</a:t>
              </a:r>
              <a:endParaRPr lang="en-US" sz="1400" dirty="0">
                <a:solidFill>
                  <a:srgbClr val="00B0F0"/>
                </a:solidFill>
              </a:endParaRPr>
            </a:p>
          </p:txBody>
        </p:sp>
        <p:sp>
          <p:nvSpPr>
            <p:cNvPr id="19" name="AutoShape 32"/>
            <p:cNvSpPr>
              <a:spLocks noChangeArrowheads="1"/>
            </p:cNvSpPr>
            <p:nvPr/>
          </p:nvSpPr>
          <p:spPr bwMode="gray">
            <a:xfrm>
              <a:off x="349474" y="2086794"/>
              <a:ext cx="2411984" cy="504055"/>
            </a:xfrm>
            <a:prstGeom prst="chevron">
              <a:avLst>
                <a:gd name="adj" fmla="val 34956"/>
              </a:avLst>
            </a:prstGeom>
            <a:solidFill>
              <a:srgbClr val="00A1DE"/>
            </a:solidFill>
            <a:ln>
              <a:noFill/>
              <a:headEnd/>
              <a:tailEnd/>
            </a:ln>
            <a:effectLst/>
            <a:scene3d>
              <a:camera prst="orthographicFront"/>
              <a:lightRig rig="threePt" dir="t"/>
            </a:scene3d>
            <a:sp3d/>
          </p:spPr>
          <p:style>
            <a:lnRef idx="1">
              <a:schemeClr val="accent3"/>
            </a:lnRef>
            <a:fillRef idx="3">
              <a:schemeClr val="accent3"/>
            </a:fillRef>
            <a:effectRef idx="2">
              <a:schemeClr val="accent3"/>
            </a:effectRef>
            <a:fontRef idx="minor">
              <a:schemeClr val="lt1"/>
            </a:fontRef>
          </p:style>
          <p:txBody>
            <a:bodyPr lIns="40112" tIns="40112" rIns="40112" bIns="40112" anchor="ctr" anchorCtr="1"/>
            <a:lstStyle/>
            <a:p>
              <a:pPr defTabSz="910896" eaLnBrk="0" hangingPunct="0">
                <a:lnSpc>
                  <a:spcPct val="106000"/>
                </a:lnSpc>
                <a:spcBef>
                  <a:spcPct val="50000"/>
                </a:spcBef>
              </a:pPr>
              <a:r>
                <a:rPr lang="tr-TR" sz="1400" b="1" dirty="0">
                  <a:solidFill>
                    <a:srgbClr val="FFFFFF"/>
                  </a:solidFill>
                </a:rPr>
                <a:t>1. Analiz</a:t>
              </a:r>
            </a:p>
          </p:txBody>
        </p:sp>
        <p:sp>
          <p:nvSpPr>
            <p:cNvPr id="20" name="AutoShape 32"/>
            <p:cNvSpPr>
              <a:spLocks noChangeArrowheads="1"/>
            </p:cNvSpPr>
            <p:nvPr/>
          </p:nvSpPr>
          <p:spPr bwMode="gray">
            <a:xfrm>
              <a:off x="2618010" y="2086794"/>
              <a:ext cx="2411984" cy="504055"/>
            </a:xfrm>
            <a:prstGeom prst="chevron">
              <a:avLst>
                <a:gd name="adj" fmla="val 34956"/>
              </a:avLst>
            </a:prstGeom>
            <a:solidFill>
              <a:srgbClr val="00A1DE"/>
            </a:solidFill>
            <a:ln>
              <a:noFill/>
              <a:headEnd/>
              <a:tailEnd/>
            </a:ln>
            <a:effectLst/>
            <a:scene3d>
              <a:camera prst="orthographicFront"/>
              <a:lightRig rig="threePt" dir="t"/>
            </a:scene3d>
            <a:sp3d/>
          </p:spPr>
          <p:style>
            <a:lnRef idx="1">
              <a:schemeClr val="accent3"/>
            </a:lnRef>
            <a:fillRef idx="3">
              <a:schemeClr val="accent3"/>
            </a:fillRef>
            <a:effectRef idx="2">
              <a:schemeClr val="accent3"/>
            </a:effectRef>
            <a:fontRef idx="minor">
              <a:schemeClr val="lt1"/>
            </a:fontRef>
          </p:style>
          <p:txBody>
            <a:bodyPr lIns="40112" tIns="40112" rIns="40112" bIns="40112" anchor="ctr" anchorCtr="1"/>
            <a:lstStyle/>
            <a:p>
              <a:pPr defTabSz="910896" eaLnBrk="0" hangingPunct="0">
                <a:lnSpc>
                  <a:spcPct val="106000"/>
                </a:lnSpc>
                <a:spcBef>
                  <a:spcPct val="50000"/>
                </a:spcBef>
              </a:pPr>
              <a:r>
                <a:rPr lang="tr-TR" sz="1400" b="1" dirty="0">
                  <a:solidFill>
                    <a:srgbClr val="FFFFFF"/>
                  </a:solidFill>
                </a:rPr>
                <a:t>2. Yol Haritası </a:t>
              </a:r>
            </a:p>
          </p:txBody>
        </p:sp>
      </p:grpSp>
      <p:grpSp>
        <p:nvGrpSpPr>
          <p:cNvPr id="3" name="Group 27"/>
          <p:cNvGrpSpPr/>
          <p:nvPr/>
        </p:nvGrpSpPr>
        <p:grpSpPr>
          <a:xfrm>
            <a:off x="4441101" y="4337282"/>
            <a:ext cx="4254347" cy="1060945"/>
            <a:chOff x="4885979" y="4916591"/>
            <a:chExt cx="4680520" cy="1202650"/>
          </a:xfrm>
        </p:grpSpPr>
        <p:sp>
          <p:nvSpPr>
            <p:cNvPr id="17" name="AutoShape 32"/>
            <p:cNvSpPr>
              <a:spLocks noChangeArrowheads="1"/>
            </p:cNvSpPr>
            <p:nvPr/>
          </p:nvSpPr>
          <p:spPr bwMode="gray">
            <a:xfrm>
              <a:off x="7154515" y="5615186"/>
              <a:ext cx="2411984" cy="504055"/>
            </a:xfrm>
            <a:prstGeom prst="chevron">
              <a:avLst>
                <a:gd name="adj" fmla="val 34956"/>
              </a:avLst>
            </a:prstGeom>
            <a:solidFill>
              <a:srgbClr val="00A1DE"/>
            </a:solidFill>
            <a:ln>
              <a:noFill/>
              <a:headEnd/>
              <a:tailEnd/>
            </a:ln>
            <a:effectLst/>
            <a:scene3d>
              <a:camera prst="orthographicFront"/>
              <a:lightRig rig="threePt" dir="t"/>
            </a:scene3d>
            <a:sp3d/>
          </p:spPr>
          <p:style>
            <a:lnRef idx="1">
              <a:schemeClr val="accent3"/>
            </a:lnRef>
            <a:fillRef idx="3">
              <a:schemeClr val="accent3"/>
            </a:fillRef>
            <a:effectRef idx="2">
              <a:schemeClr val="accent3"/>
            </a:effectRef>
            <a:fontRef idx="minor">
              <a:schemeClr val="lt1"/>
            </a:fontRef>
          </p:style>
          <p:txBody>
            <a:bodyPr lIns="40112" tIns="40112" rIns="40112" bIns="40112" anchor="ctr" anchorCtr="1"/>
            <a:lstStyle/>
            <a:p>
              <a:pPr defTabSz="910896" eaLnBrk="0" hangingPunct="0">
                <a:lnSpc>
                  <a:spcPct val="106000"/>
                </a:lnSpc>
                <a:spcBef>
                  <a:spcPct val="50000"/>
                </a:spcBef>
              </a:pPr>
              <a:r>
                <a:rPr lang="tr-TR" sz="1400" b="1" dirty="0">
                  <a:solidFill>
                    <a:srgbClr val="FFFFFF"/>
                  </a:solidFill>
                </a:rPr>
                <a:t>4. Destek</a:t>
              </a:r>
            </a:p>
          </p:txBody>
        </p:sp>
        <p:sp>
          <p:nvSpPr>
            <p:cNvPr id="22" name="AutoShape 32"/>
            <p:cNvSpPr>
              <a:spLocks noChangeArrowheads="1"/>
            </p:cNvSpPr>
            <p:nvPr/>
          </p:nvSpPr>
          <p:spPr bwMode="gray">
            <a:xfrm>
              <a:off x="4885979" y="5615186"/>
              <a:ext cx="2411984" cy="504055"/>
            </a:xfrm>
            <a:prstGeom prst="chevron">
              <a:avLst>
                <a:gd name="adj" fmla="val 34956"/>
              </a:avLst>
            </a:prstGeom>
            <a:solidFill>
              <a:srgbClr val="00A1DE"/>
            </a:solidFill>
            <a:ln>
              <a:noFill/>
              <a:headEnd/>
              <a:tailEnd/>
            </a:ln>
            <a:effectLst/>
            <a:scene3d>
              <a:camera prst="orthographicFront"/>
              <a:lightRig rig="threePt" dir="t"/>
            </a:scene3d>
            <a:sp3d/>
          </p:spPr>
          <p:style>
            <a:lnRef idx="1">
              <a:schemeClr val="accent3"/>
            </a:lnRef>
            <a:fillRef idx="3">
              <a:schemeClr val="accent3"/>
            </a:fillRef>
            <a:effectRef idx="2">
              <a:schemeClr val="accent3"/>
            </a:effectRef>
            <a:fontRef idx="minor">
              <a:schemeClr val="lt1"/>
            </a:fontRef>
          </p:style>
          <p:txBody>
            <a:bodyPr lIns="40112" tIns="40112" rIns="40112" bIns="40112" anchor="ctr" anchorCtr="1"/>
            <a:lstStyle/>
            <a:p>
              <a:pPr defTabSz="910896" eaLnBrk="0" hangingPunct="0">
                <a:lnSpc>
                  <a:spcPct val="106000"/>
                </a:lnSpc>
                <a:spcBef>
                  <a:spcPct val="50000"/>
                </a:spcBef>
              </a:pPr>
              <a:r>
                <a:rPr lang="tr-TR" sz="1400" b="1" dirty="0">
                  <a:solidFill>
                    <a:srgbClr val="FFFFFF"/>
                  </a:solidFill>
                </a:rPr>
                <a:t>3. Uygulama</a:t>
              </a:r>
            </a:p>
          </p:txBody>
        </p:sp>
        <p:sp>
          <p:nvSpPr>
            <p:cNvPr id="18" name="Right Brace 17"/>
            <p:cNvSpPr/>
            <p:nvPr/>
          </p:nvSpPr>
          <p:spPr>
            <a:xfrm rot="16200000">
              <a:off x="7015440" y="3352159"/>
              <a:ext cx="277580" cy="4104456"/>
            </a:xfrm>
            <a:prstGeom prst="rightBrace">
              <a:avLst>
                <a:gd name="adj1" fmla="val 8333"/>
                <a:gd name="adj2" fmla="val 50000"/>
              </a:avLst>
            </a:prstGeom>
            <a:effectLst/>
          </p:spPr>
          <p:style>
            <a:lnRef idx="2">
              <a:schemeClr val="accent4"/>
            </a:lnRef>
            <a:fillRef idx="0">
              <a:schemeClr val="accent4"/>
            </a:fillRef>
            <a:effectRef idx="1">
              <a:schemeClr val="accent4"/>
            </a:effectRef>
            <a:fontRef idx="minor">
              <a:schemeClr val="tx1"/>
            </a:fontRef>
          </p:style>
          <p:txBody>
            <a:bodyPr lIns="91425" tIns="45713" rIns="91425" bIns="45713" rtlCol="0" anchor="ctr"/>
            <a:lstStyle/>
            <a:p>
              <a:pPr algn="ctr"/>
              <a:endParaRPr lang="en-US" sz="1800" dirty="0">
                <a:solidFill>
                  <a:srgbClr val="00A1DE"/>
                </a:solidFill>
              </a:endParaRPr>
            </a:p>
          </p:txBody>
        </p:sp>
        <p:sp>
          <p:nvSpPr>
            <p:cNvPr id="23" name="TextBox 22"/>
            <p:cNvSpPr txBox="1"/>
            <p:nvPr/>
          </p:nvSpPr>
          <p:spPr>
            <a:xfrm>
              <a:off x="5966099" y="4916591"/>
              <a:ext cx="2042547" cy="348868"/>
            </a:xfrm>
            <a:prstGeom prst="rect">
              <a:avLst/>
            </a:prstGeom>
            <a:noFill/>
          </p:spPr>
          <p:txBody>
            <a:bodyPr wrap="none" lIns="91425" tIns="45713" rIns="91425" bIns="45713" rtlCol="0">
              <a:spAutoFit/>
            </a:bodyPr>
            <a:lstStyle/>
            <a:p>
              <a:r>
                <a:rPr lang="tr-TR" sz="1400" dirty="0">
                  <a:solidFill>
                    <a:srgbClr val="00B0F0"/>
                  </a:solidFill>
                </a:rPr>
                <a:t>İkinci bölüm kapsamı</a:t>
              </a:r>
              <a:endParaRPr lang="en-US" sz="1400" dirty="0">
                <a:solidFill>
                  <a:srgbClr val="00B0F0"/>
                </a:solidFill>
              </a:endParaRPr>
            </a:p>
          </p:txBody>
        </p:sp>
      </p:grpSp>
      <p:sp>
        <p:nvSpPr>
          <p:cNvPr id="24" name="Rectangle 4"/>
          <p:cNvSpPr txBox="1">
            <a:spLocks/>
          </p:cNvSpPr>
          <p:nvPr/>
        </p:nvSpPr>
        <p:spPr bwMode="auto">
          <a:xfrm>
            <a:off x="408360" y="397728"/>
            <a:ext cx="8548893"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913964" eaLnBrk="0" hangingPunct="0"/>
            <a:r>
              <a:rPr lang="tr-TR" sz="2200" b="1" dirty="0" smtClean="0">
                <a:solidFill>
                  <a:srgbClr val="002776"/>
                </a:solidFill>
              </a:rPr>
              <a:t>“Değer Katan Uyum Süreci” İçin Etkin Yaklaşım: Adım Adım İlerlemek</a:t>
            </a:r>
            <a:endParaRPr lang="en-US" sz="2000" dirty="0" smtClean="0">
              <a:solidFill>
                <a:srgbClr val="002776"/>
              </a:solidFill>
            </a:endParaRPr>
          </a:p>
        </p:txBody>
      </p:sp>
      <p:grpSp>
        <p:nvGrpSpPr>
          <p:cNvPr id="4" name="Group 26"/>
          <p:cNvGrpSpPr/>
          <p:nvPr/>
        </p:nvGrpSpPr>
        <p:grpSpPr>
          <a:xfrm>
            <a:off x="3852035" y="2174064"/>
            <a:ext cx="4908860" cy="3112651"/>
            <a:chOff x="4237907" y="2464442"/>
            <a:chExt cx="5400599" cy="3528392"/>
          </a:xfrm>
        </p:grpSpPr>
        <p:cxnSp>
          <p:nvCxnSpPr>
            <p:cNvPr id="42" name="Elbow Connector 41"/>
            <p:cNvCxnSpPr/>
            <p:nvPr/>
          </p:nvCxnSpPr>
          <p:spPr>
            <a:xfrm>
              <a:off x="4620434" y="2464442"/>
              <a:ext cx="320206" cy="3528392"/>
            </a:xfrm>
            <a:prstGeom prst="bentConnector3">
              <a:avLst>
                <a:gd name="adj1" fmla="val 50000"/>
              </a:avLst>
            </a:prstGeom>
            <a:ln w="38100">
              <a:solidFill>
                <a:srgbClr val="00A1DE"/>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229382" name="Picture 6" descr="http://t3.gstatic.com/images?q=tbn:ANd9GcR1wXhl-Hz_07YoGZJBvJWJcCoYPYAA-n2gPPNGwDdqYzb-M9u4"/>
            <p:cNvPicPr>
              <a:picLocks noChangeAspect="1" noChangeArrowheads="1"/>
            </p:cNvPicPr>
            <p:nvPr/>
          </p:nvPicPr>
          <p:blipFill>
            <a:blip r:embed="rId3" cstate="screen"/>
            <a:srcRect/>
            <a:stretch>
              <a:fillRect/>
            </a:stretch>
          </p:blipFill>
          <p:spPr bwMode="auto">
            <a:xfrm>
              <a:off x="4237907" y="3526954"/>
              <a:ext cx="1206624" cy="1206625"/>
            </a:xfrm>
            <a:prstGeom prst="rect">
              <a:avLst/>
            </a:prstGeom>
            <a:noFill/>
          </p:spPr>
        </p:pic>
        <p:sp>
          <p:nvSpPr>
            <p:cNvPr id="21" name="TextBox 20"/>
            <p:cNvSpPr txBox="1"/>
            <p:nvPr/>
          </p:nvSpPr>
          <p:spPr>
            <a:xfrm>
              <a:off x="5462042" y="3360678"/>
              <a:ext cx="4176464" cy="1144953"/>
            </a:xfrm>
            <a:prstGeom prst="rect">
              <a:avLst/>
            </a:prstGeom>
            <a:noFill/>
          </p:spPr>
          <p:txBody>
            <a:bodyPr wrap="square" lIns="85875" tIns="42939" rIns="85875" bIns="42939" rtlCol="0">
              <a:spAutoFit/>
            </a:bodyPr>
            <a:lstStyle/>
            <a:p>
              <a:pPr>
                <a:buFont typeface="Arial" pitchFamily="34" charset="0"/>
                <a:buChar char="•"/>
              </a:pPr>
              <a:r>
                <a:rPr lang="tr-TR" sz="2000" b="1" dirty="0" smtClean="0">
                  <a:solidFill>
                    <a:srgbClr val="2D6823"/>
                  </a:solidFill>
                </a:rPr>
                <a:t> Dur – Değerlendir </a:t>
              </a:r>
            </a:p>
            <a:p>
              <a:pPr>
                <a:buFont typeface="Arial" pitchFamily="34" charset="0"/>
                <a:buChar char="•"/>
              </a:pPr>
              <a:r>
                <a:rPr lang="tr-TR" sz="2000" b="1" dirty="0" smtClean="0">
                  <a:solidFill>
                    <a:srgbClr val="2D6823"/>
                  </a:solidFill>
                </a:rPr>
                <a:t> Düşün – Alternatifler?</a:t>
              </a:r>
            </a:p>
            <a:p>
              <a:pPr>
                <a:buFont typeface="Arial" pitchFamily="34" charset="0"/>
                <a:buChar char="•"/>
              </a:pPr>
              <a:r>
                <a:rPr lang="tr-TR" sz="2000" b="1" dirty="0" smtClean="0">
                  <a:solidFill>
                    <a:srgbClr val="2D6823"/>
                  </a:solidFill>
                </a:rPr>
                <a:t> Karar ver: Kim? Nasıl?</a:t>
              </a:r>
              <a:endParaRPr lang="tr-TR" sz="2000" b="1" dirty="0">
                <a:solidFill>
                  <a:srgbClr val="2D6823"/>
                </a:solidFill>
              </a:endParaRPr>
            </a:p>
          </p:txBody>
        </p:sp>
      </p:grpSp>
    </p:spTree>
    <p:extLst>
      <p:ext uri="{BB962C8B-B14F-4D97-AF65-F5344CB8AC3E}">
        <p14:creationId xmlns:p14="http://schemas.microsoft.com/office/powerpoint/2010/main" val="168017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6">
                                            <p:bg/>
                                          </p:spTgt>
                                        </p:tgtEl>
                                        <p:attrNameLst>
                                          <p:attrName>style.visibility</p:attrName>
                                        </p:attrNameLst>
                                      </p:cBhvr>
                                      <p:to>
                                        <p:strVal val="visible"/>
                                      </p:to>
                                    </p:set>
                                    <p:animEffect transition="in" filter="wipe(down)">
                                      <p:cBhvr>
                                        <p:cTn id="24" dur="500"/>
                                        <p:tgtEl>
                                          <p:spTgt spid="16">
                                            <p:bg/>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wipe(down)">
                                      <p:cBhvr>
                                        <p:cTn id="2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248&quot;/&gt;&lt;partner val=&quot;126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194"/>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gkv_CVLrcE2YkGpPSz9eo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pNaBiD5c9E.tBzkLqs7Ma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xVHEmNjbJkKaZo_Z94E3t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xVHEmNjbJkKaZo_Z94E3t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ubyCJEbwUmT4YES55gf9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Eoxn2WeqkU.r3tCIjT1.P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tndsD.VwL02mUBzeggNHD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_US60.f3JEuZyqXZ2vt_1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ANWPRsWHe0KZw1S6kqmoc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WhvfOq.n2k.fD6p.h.ka.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QuHVo.lQwESsKd3JcLccp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A032MuuHskOCAvW35BR5u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pRK7FnlpykOuau9cbHBlx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eyYdIdqDxkiY1CzSfJtC9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SGDDuAxCpUiGQTflEHFbC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0WhFO.81NEueFCFtvovOm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paDhfEU7Kk.FagmILaKFd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rF168g8WcE2rTGemIrlXb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VDPgBmEipUaZZw4nFYh0D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ubyCJEbwUmT4YES55gf9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ubyCJEbwUmT4YES55gf9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gkv_CVLrcE2YkGpPSz9eo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pNaBiD5c9E.tBzkLqs7Ma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xVHEmNjbJkKaZo_Z94E3t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DJlN5MVP_0qvXcUqrZpPX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xVHEmNjbJkKaZo_Z94E3t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DPC5LUNW_kCgkg5sjQ291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ubyCJEbwUmT4YES55gf9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Eoxn2WeqkU.r3tCIjT1.PQ"/>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tndsD.VwL02mUBzeggNHD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DJlN5MVP_0qvXcUqrZpPX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DPC5LUNW_kCgkg5sjQ291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_US60.f3JEuZyqXZ2vt_1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NWPRsWHe0KZw1S6kqmoc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WhvfOq.n2k.fD6p.h.ka.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QuHVo.lQwESsKd3JcLccpQ"/>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A032MuuHskOCAvW35BR5u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pRK7FnlpykOuau9cbHBlx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eyYdIdqDxkiY1CzSfJtC9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SGDDuAxCpUiGQTflEHFbCw"/>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0WhFO.81NEueFCFtvovOm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paDhfEU7Kk.FagmILaKFd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gkv_CVLrcE2YkGpPSz9eo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pNaBiD5c9E.tBzkLqs7Ma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xVHEmNjbJkKaZo_Z94E3tw"/>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rF168g8WcE2rTGemIrlXb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DPgBmEipUaZZw4nFYh0D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pDJlN5MVP_0qvXcUqrZpPXA"/>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DPC5LUNW_kCgkg5sjQ291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ubyCJEbwUmT4YES55gf9w"/>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ubyCJEbwUmT4YES55gf9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pDJlN5MVP_0qvXcUqrZpPXA"/>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pDPC5LUNW_kCgkg5sjQ291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pYFFplLqK30SAXuERUTWO5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pTgkRPnJOe0anIXMQ6yWwQ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xVHEmNjbJkKaZo_Z94E3t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ubyCJEbwUmT4YES55gf9w"/>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Eoxn2WeqkU.r3tCIjT1.PQ"/>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tndsD.VwL02mUBzeggNHDA"/>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pDJlN5MVP_0qvXcUqrZpPXA"/>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pDPC5LUNW_kCgkg5sjQ291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pYFFplLqK30SAXuERUTWO5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_US60.f3JEuZyqXZ2vt_1A"/>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pTgkRPnJOe0anIXMQ6yWwQA"/>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ANWPRsWHe0KZw1S6kqmocw"/>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WhvfOq.n2k.fD6p.h.ka.A"/>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QuHVo.lQwESsKd3JcLccp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A032MuuHskOCAvW35BR5uw"/>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pRK7FnlpykOuau9cbHBlxQ"/>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eyYdIdqDxkiY1CzSfJtC9w"/>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SGDDuAxCpUiGQTflEHFbCw"/>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0WhFO.81NEueFCFtvovOmA"/>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paDhfEU7Kk.FagmILaKFdA"/>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rF168g8WcE2rTGemIrlXbQ"/>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VDPgBmEipUaZZw4nFYh0DQ"/>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ubyCJEbwUmT4YES55gf9w"/>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ubyCJEbwUmT4YES55gf9w"/>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pDJlN5MVP_0qvXcUqrZpPXA"/>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pDPC5LUNW_kCgkg5sjQ291w"/>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pDJlN5MVP_0qvXcUqrZpPXA"/>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pDPC5LUNW_kCgkg5sjQ291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pDJlN5MVP_0qvXcUqrZpPXA"/>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pDPC5LUNW_kCgkg5sjQ291w"/>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p.F9jC4gzPk61HlB25FNHVA"/>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p_GJOUs1QSEWaoXRMcj0wL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pfynJzjt_qEKUmqghDzMjnQ"/>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pYt71j23jQk2Ba1V_K1fk3w"/>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p8X6VqBySjka7eJPIxtkq5w"/>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pEMxW7DSxxEWhH2eo3qM7LQ"/>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gkv_CVLrcE2YkGpPSz9eo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pNaBiD5c9E.tBzkLqs7Ma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xVHEmNjbJkKaZo_Z94E3t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gkv_CVLrcE2YkGpPSz9eo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pNaBiD5c9E.tBzkLqs7Ma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xVHEmNjbJkKaZo_Z94E3tw"/>
</p:tagLst>
</file>

<file path=ppt/theme/theme1.xml><?xml version="1.0" encoding="utf-8"?>
<a:theme xmlns:a="http://schemas.openxmlformats.org/drawingml/2006/main" name="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10.xml><?xml version="1.0" encoding="utf-8"?>
<a:theme xmlns:a="http://schemas.openxmlformats.org/drawingml/2006/main" name="2_Timesaver- PowerLibrary - 061909, NL">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rIns="36000" rtlCol="0">
        <a:noAutofit/>
      </a:bodyPr>
      <a:lstStyle>
        <a:defPPr>
          <a:defRPr sz="1400" dirty="0" smtClean="0">
            <a:solidFill>
              <a:schemeClr val="tx2"/>
            </a:solidFill>
          </a:defRPr>
        </a:defPPr>
      </a:lstStyle>
    </a:txDef>
  </a:objectDefaults>
  <a:extraClrSchemeLst/>
</a:theme>
</file>

<file path=ppt/theme/theme11.xml><?xml version="1.0" encoding="utf-8"?>
<a:theme xmlns:a="http://schemas.openxmlformats.org/drawingml/2006/main" name="3_090317 Consulting NL - PowerLibrary, revised version">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rIns="36000" rtlCol="0">
        <a:noAutofit/>
      </a:bodyPr>
      <a:lstStyle>
        <a:defPPr>
          <a:defRPr sz="1400" dirty="0" smtClean="0">
            <a:solidFill>
              <a:schemeClr val="tx2"/>
            </a:solidFill>
          </a:defRPr>
        </a:defPPr>
      </a:lstStyle>
    </a:txDef>
  </a:objectDefaults>
  <a:extraClrSchemeLst/>
</a:theme>
</file>

<file path=ppt/theme/theme12.xml><?xml version="1.0" encoding="utf-8"?>
<a:theme xmlns:a="http://schemas.openxmlformats.org/drawingml/2006/main" name="4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13.xml><?xml version="1.0" encoding="utf-8"?>
<a:theme xmlns:a="http://schemas.openxmlformats.org/drawingml/2006/main" name="5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14.xml><?xml version="1.0" encoding="utf-8"?>
<a:theme xmlns:a="http://schemas.openxmlformats.org/drawingml/2006/main" name="6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15.xml><?xml version="1.0" encoding="utf-8"?>
<a:theme xmlns:a="http://schemas.openxmlformats.org/drawingml/2006/main" name="7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16.xml><?xml version="1.0" encoding="utf-8"?>
<a:theme xmlns:a="http://schemas.openxmlformats.org/drawingml/2006/main" name="8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17.xml><?xml version="1.0" encoding="utf-8"?>
<a:theme xmlns:a="http://schemas.openxmlformats.org/drawingml/2006/main" name="9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18.xml><?xml version="1.0" encoding="utf-8"?>
<a:theme xmlns:a="http://schemas.openxmlformats.org/drawingml/2006/main" name="10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19.xml><?xml version="1.0" encoding="utf-8"?>
<a:theme xmlns:a="http://schemas.openxmlformats.org/drawingml/2006/main" name="11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2.xml><?xml version="1.0" encoding="utf-8"?>
<a:theme xmlns:a="http://schemas.openxmlformats.org/drawingml/2006/main" name="Timesaver- PowerLibrary - 061909, NL">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rIns="36000" rtlCol="0">
        <a:noAutofit/>
      </a:bodyPr>
      <a:lstStyle>
        <a:defPPr>
          <a:defRPr sz="1400" dirty="0" smtClean="0">
            <a:solidFill>
              <a:schemeClr val="tx2"/>
            </a:solidFill>
          </a:defRPr>
        </a:defPPr>
      </a:lstStyle>
    </a:txDef>
  </a:objectDefaults>
  <a:extraClrSchemeLst/>
</a:theme>
</file>

<file path=ppt/theme/theme20.xml><?xml version="1.0" encoding="utf-8"?>
<a:theme xmlns:a="http://schemas.openxmlformats.org/drawingml/2006/main" name="12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21.xml><?xml version="1.0" encoding="utf-8"?>
<a:theme xmlns:a="http://schemas.openxmlformats.org/drawingml/2006/main" name="13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22.xml><?xml version="1.0" encoding="utf-8"?>
<a:theme xmlns:a="http://schemas.openxmlformats.org/drawingml/2006/main" name="3_Timesaver- PowerLibrary - 061909, NL">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rIns="36000" rtlCol="0">
        <a:noAutofit/>
      </a:bodyPr>
      <a:lstStyle>
        <a:defPPr>
          <a:defRPr sz="1400" dirty="0" smtClean="0">
            <a:solidFill>
              <a:schemeClr val="tx2"/>
            </a:solidFill>
          </a:defRPr>
        </a:defPPr>
      </a:lstStyle>
    </a:txDef>
  </a:objectDefaults>
  <a:extraClrSchemeLst/>
</a:theme>
</file>

<file path=ppt/theme/theme23.xml><?xml version="1.0" encoding="utf-8"?>
<a:theme xmlns:a="http://schemas.openxmlformats.org/drawingml/2006/main" name="14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24.xml><?xml version="1.0" encoding="utf-8"?>
<a:theme xmlns:a="http://schemas.openxmlformats.org/drawingml/2006/main" name="15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25.xml><?xml version="1.0" encoding="utf-8"?>
<a:theme xmlns:a="http://schemas.openxmlformats.org/drawingml/2006/main" name="16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26.xml><?xml version="1.0" encoding="utf-8"?>
<a:theme xmlns:a="http://schemas.openxmlformats.org/drawingml/2006/main" name="17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27.xml><?xml version="1.0" encoding="utf-8"?>
<a:theme xmlns:a="http://schemas.openxmlformats.org/drawingml/2006/main" name="18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28.xml><?xml version="1.0" encoding="utf-8"?>
<a:theme xmlns:a="http://schemas.openxmlformats.org/drawingml/2006/main" name="19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29.xml><?xml version="1.0" encoding="utf-8"?>
<a:theme xmlns:a="http://schemas.openxmlformats.org/drawingml/2006/main" name="20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3.xml><?xml version="1.0" encoding="utf-8"?>
<a:theme xmlns:a="http://schemas.openxmlformats.org/drawingml/2006/main" name="1_Timesaver- PowerLibrary - 061909, NL">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rIns="36000" rtlCol="0">
        <a:noAutofit/>
      </a:bodyPr>
      <a:lstStyle>
        <a:defPPr>
          <a:defRPr sz="1400" dirty="0" smtClean="0">
            <a:solidFill>
              <a:schemeClr val="tx2"/>
            </a:solidFill>
          </a:defRPr>
        </a:defPPr>
      </a:lstStyle>
    </a:txDef>
  </a:objectDefaults>
  <a:extraClrSchemeLst/>
</a:theme>
</file>

<file path=ppt/theme/theme30.xml><?xml version="1.0" encoding="utf-8"?>
<a:theme xmlns:a="http://schemas.openxmlformats.org/drawingml/2006/main" name="21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31.xml><?xml version="1.0" encoding="utf-8"?>
<a:theme xmlns:a="http://schemas.openxmlformats.org/drawingml/2006/main" name="22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32.xml><?xml version="1.0" encoding="utf-8"?>
<a:theme xmlns:a="http://schemas.openxmlformats.org/drawingml/2006/main" name="23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33.xml><?xml version="1.0" encoding="utf-8"?>
<a:theme xmlns:a="http://schemas.openxmlformats.org/drawingml/2006/main" name="24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34.xml><?xml version="1.0" encoding="utf-8"?>
<a:theme xmlns:a="http://schemas.openxmlformats.org/drawingml/2006/main" name="25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35.xml><?xml version="1.0" encoding="utf-8"?>
<a:theme xmlns:a="http://schemas.openxmlformats.org/drawingml/2006/main" name="26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36.xml><?xml version="1.0" encoding="utf-8"?>
<a:theme xmlns:a="http://schemas.openxmlformats.org/drawingml/2006/main" name="27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37.xml><?xml version="1.0" encoding="utf-8"?>
<a:theme xmlns:a="http://schemas.openxmlformats.org/drawingml/2006/main" name="28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38.xml><?xml version="1.0" encoding="utf-8"?>
<a:theme xmlns:a="http://schemas.openxmlformats.org/drawingml/2006/main" name="29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39.xml><?xml version="1.0" encoding="utf-8"?>
<a:theme xmlns:a="http://schemas.openxmlformats.org/drawingml/2006/main" name="30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4.xml><?xml version="1.0" encoding="utf-8"?>
<a:theme xmlns:a="http://schemas.openxmlformats.org/drawingml/2006/main" name="1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40.xml><?xml version="1.0" encoding="utf-8"?>
<a:theme xmlns:a="http://schemas.openxmlformats.org/drawingml/2006/main" name="31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41.xml><?xml version="1.0" encoding="utf-8"?>
<a:theme xmlns:a="http://schemas.openxmlformats.org/drawingml/2006/main" name="32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42.xml><?xml version="1.0" encoding="utf-8"?>
<a:theme xmlns:a="http://schemas.openxmlformats.org/drawingml/2006/main" name="33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43.xml><?xml version="1.0" encoding="utf-8"?>
<a:theme xmlns:a="http://schemas.openxmlformats.org/drawingml/2006/main" name="34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44.xml><?xml version="1.0" encoding="utf-8"?>
<a:theme xmlns:a="http://schemas.openxmlformats.org/drawingml/2006/main" name="2003_Screen_Medium_27-94x21-59_18Nov08">
  <a:themeElements>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fontScheme name="18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cap="rnd">
          <a:solidFill>
            <a:srgbClr val="00A1DE"/>
          </a:solidFill>
          <a:round/>
          <a:headEnd type="none" w="sm" len="sm"/>
          <a:tailEnd type="none" w="sm" len="sm"/>
        </a:ln>
      </a:spPr>
      <a:bodyPr/>
      <a:lstStyle>
        <a:defPPr marL="0" marR="0" indent="0"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dirty="0">
            <a:ln>
              <a:noFill/>
            </a:ln>
            <a:solidFill>
              <a:sysClr val="windowText" lastClr="000000"/>
            </a:solidFill>
            <a:effectLst/>
            <a:uLnTx/>
            <a:uFillTx/>
          </a:defRPr>
        </a:defPPr>
      </a:lstStyle>
    </a:spDef>
  </a:objectDefaults>
  <a:extraClrSchemeLst>
    <a:extraClrScheme>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1_2003_Screen_Medium_27-94x21-59_18Nov08">
  <a:themeElements>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fontScheme name="18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cap="rnd">
          <a:solidFill>
            <a:srgbClr val="00A1DE"/>
          </a:solidFill>
          <a:round/>
          <a:headEnd type="none" w="sm" len="sm"/>
          <a:tailEnd type="none" w="sm" len="sm"/>
        </a:ln>
      </a:spPr>
      <a:bodyPr/>
      <a:lstStyle>
        <a:defPPr marL="0" marR="0" indent="0"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dirty="0">
            <a:ln>
              <a:noFill/>
            </a:ln>
            <a:solidFill>
              <a:sysClr val="windowText" lastClr="000000"/>
            </a:solidFill>
            <a:effectLst/>
            <a:uLnTx/>
            <a:uFillTx/>
          </a:defRPr>
        </a:defPPr>
      </a:lstStyle>
    </a:spDef>
  </a:objectDefaults>
  <a:extraClrSchemeLst>
    <a:extraClrScheme>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35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47.xml><?xml version="1.0" encoding="utf-8"?>
<a:theme xmlns:a="http://schemas.openxmlformats.org/drawingml/2006/main" name="36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48.xml><?xml version="1.0" encoding="utf-8"?>
<a:theme xmlns:a="http://schemas.openxmlformats.org/drawingml/2006/main" name="37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49.xml><?xml version="1.0" encoding="utf-8"?>
<a:theme xmlns:a="http://schemas.openxmlformats.org/drawingml/2006/main" name="38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5.xml><?xml version="1.0" encoding="utf-8"?>
<a:theme xmlns:a="http://schemas.openxmlformats.org/drawingml/2006/main" name="090317 Consulting NL - PowerLibrary, revised version">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rIns="36000" rtlCol="0">
        <a:noAutofit/>
      </a:bodyPr>
      <a:lstStyle>
        <a:defPPr>
          <a:defRPr sz="1400" dirty="0" smtClean="0">
            <a:solidFill>
              <a:schemeClr val="tx2"/>
            </a:solidFill>
          </a:defRPr>
        </a:defPPr>
      </a:lstStyle>
    </a:txDef>
  </a:objectDefaults>
  <a:extraClrSchemeLst/>
</a:theme>
</file>

<file path=ppt/theme/theme50.xml><?xml version="1.0" encoding="utf-8"?>
<a:theme xmlns:a="http://schemas.openxmlformats.org/drawingml/2006/main" name="22_Blank">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1.xml><?xml version="1.0" encoding="utf-8"?>
<a:theme xmlns:a="http://schemas.openxmlformats.org/drawingml/2006/main" name="2_2003_Screen_Medium_27-94x21-59_18Nov08">
  <a:themeElements>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fontScheme name="18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3_2003_Screen_Medium_27-94x21-59_18Nov08">
  <a:themeElements>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fontScheme name="18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cap="rnd">
          <a:solidFill>
            <a:srgbClr val="00A1DE"/>
          </a:solidFill>
          <a:round/>
          <a:headEnd type="none" w="sm" len="sm"/>
          <a:tailEnd type="none" w="sm" len="sm"/>
        </a:ln>
      </a:spPr>
      <a:bodyPr/>
      <a:lstStyle>
        <a:defPPr marL="0" marR="0" indent="0"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dirty="0">
            <a:ln>
              <a:noFill/>
            </a:ln>
            <a:solidFill>
              <a:sysClr val="windowText" lastClr="000000"/>
            </a:solidFill>
            <a:effectLst/>
            <a:uLnTx/>
            <a:uFillTx/>
          </a:defRPr>
        </a:defPPr>
      </a:lstStyle>
    </a:spDef>
  </a:objectDefaults>
  <a:extraClrSchemeLst>
    <a:extraClrScheme>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9_Blank">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4.xml><?xml version="1.0" encoding="utf-8"?>
<a:theme xmlns:a="http://schemas.openxmlformats.org/drawingml/2006/main" name="20_Blank">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090317 Consulting NL - PowerLibrary, revised version">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rIns="36000" rtlCol="0">
        <a:noAutofit/>
      </a:bodyPr>
      <a:lstStyle>
        <a:defPPr>
          <a:defRPr sz="1400" dirty="0" smtClean="0">
            <a:solidFill>
              <a:schemeClr val="tx2"/>
            </a:solidFill>
          </a:defRPr>
        </a:defPPr>
      </a:lstStyle>
    </a:txDef>
  </a:objectDefaults>
  <a:extraClrSchemeLst/>
</a:theme>
</file>

<file path=ppt/theme/theme7.xml><?xml version="1.0" encoding="utf-8"?>
<a:theme xmlns:a="http://schemas.openxmlformats.org/drawingml/2006/main" name="2_090317 Consulting NL - PowerLibrary, revised version">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rIns="36000" rtlCol="0">
        <a:noAutofit/>
      </a:bodyPr>
      <a:lstStyle>
        <a:defPPr>
          <a:defRPr sz="1400" dirty="0" smtClean="0">
            <a:solidFill>
              <a:schemeClr val="tx2"/>
            </a:solidFill>
          </a:defRPr>
        </a:defPPr>
      </a:lstStyle>
    </a:txDef>
  </a:objectDefaults>
  <a:extraClrSchemeLst/>
</a:theme>
</file>

<file path=ppt/theme/theme8.xml><?xml version="1.0" encoding="utf-8"?>
<a:theme xmlns:a="http://schemas.openxmlformats.org/drawingml/2006/main" name="2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9.xml><?xml version="1.0" encoding="utf-8"?>
<a:theme xmlns:a="http://schemas.openxmlformats.org/drawingml/2006/main" name="3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Override1.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10.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11.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12.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13.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14.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15.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16.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17.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18.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19.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2.xml><?xml version="1.0" encoding="utf-8"?>
<a:themeOverride xmlns:a="http://schemas.openxmlformats.org/drawingml/2006/main">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themeOverride>
</file>

<file path=ppt/theme/themeOverride20.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21.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22.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23.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24.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25.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26.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27.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28.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29.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3.xml><?xml version="1.0" encoding="utf-8"?>
<a:themeOverride xmlns:a="http://schemas.openxmlformats.org/drawingml/2006/main">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themeOverride>
</file>

<file path=ppt/theme/themeOverride30.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31.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32.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33.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34.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35.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36.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37.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38.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39.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4.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40.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41.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42.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5.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6.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7.xml><?xml version="1.0" encoding="utf-8"?>
<a:themeOverride xmlns:a="http://schemas.openxmlformats.org/drawingml/2006/main">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themeOverride>
</file>

<file path=ppt/theme/themeOverride8.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9.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docProps/app.xml><?xml version="1.0" encoding="utf-8"?>
<Properties xmlns="http://schemas.openxmlformats.org/officeDocument/2006/extended-properties" xmlns:vt="http://schemas.openxmlformats.org/officeDocument/2006/docPropsVTypes">
  <Template>Deloitte timesaver, Sept 2010</Template>
  <TotalTime>5209</TotalTime>
  <Words>1205</Words>
  <Application>Microsoft Office PowerPoint</Application>
  <PresentationFormat>On-screen Show (4:3)</PresentationFormat>
  <Paragraphs>408</Paragraphs>
  <Slides>27</Slides>
  <Notes>12</Notes>
  <HiddenSlides>0</HiddenSlides>
  <MMClips>0</MMClips>
  <ScaleCrop>false</ScaleCrop>
  <HeadingPairs>
    <vt:vector size="6" baseType="variant">
      <vt:variant>
        <vt:lpstr>Theme</vt:lpstr>
      </vt:variant>
      <vt:variant>
        <vt:i4>54</vt:i4>
      </vt:variant>
      <vt:variant>
        <vt:lpstr>Embedded OLE Servers</vt:lpstr>
      </vt:variant>
      <vt:variant>
        <vt:i4>1</vt:i4>
      </vt:variant>
      <vt:variant>
        <vt:lpstr>Slide Titles</vt:lpstr>
      </vt:variant>
      <vt:variant>
        <vt:i4>27</vt:i4>
      </vt:variant>
    </vt:vector>
  </HeadingPairs>
  <TitlesOfParts>
    <vt:vector size="82" baseType="lpstr">
      <vt:lpstr>Deloitte timesaver, Sept 2010</vt:lpstr>
      <vt:lpstr>Timesaver- PowerLibrary - 061909, NL</vt:lpstr>
      <vt:lpstr>1_Timesaver- PowerLibrary - 061909, NL</vt:lpstr>
      <vt:lpstr>1_Deloitte timesaver, Sept 2010</vt:lpstr>
      <vt:lpstr>090317 Consulting NL - PowerLibrary, revised version</vt:lpstr>
      <vt:lpstr>1_090317 Consulting NL - PowerLibrary, revised version</vt:lpstr>
      <vt:lpstr>2_090317 Consulting NL - PowerLibrary, revised version</vt:lpstr>
      <vt:lpstr>2_Deloitte timesaver, Sept 2010</vt:lpstr>
      <vt:lpstr>3_Deloitte timesaver, Sept 2010</vt:lpstr>
      <vt:lpstr>2_Timesaver- PowerLibrary - 061909, NL</vt:lpstr>
      <vt:lpstr>3_090317 Consulting NL - PowerLibrary, revised version</vt:lpstr>
      <vt:lpstr>4_Deloitte timesaver, Sept 2010</vt:lpstr>
      <vt:lpstr>5_Deloitte timesaver, Sept 2010</vt:lpstr>
      <vt:lpstr>6_Deloitte timesaver, Sept 2010</vt:lpstr>
      <vt:lpstr>7_Deloitte timesaver, Sept 2010</vt:lpstr>
      <vt:lpstr>8_Deloitte timesaver, Sept 2010</vt:lpstr>
      <vt:lpstr>9_Deloitte timesaver, Sept 2010</vt:lpstr>
      <vt:lpstr>10_Deloitte timesaver, Sept 2010</vt:lpstr>
      <vt:lpstr>11_Deloitte timesaver, Sept 2010</vt:lpstr>
      <vt:lpstr>12_Deloitte timesaver, Sept 2010</vt:lpstr>
      <vt:lpstr>13_Deloitte timesaver, Sept 2010</vt:lpstr>
      <vt:lpstr>3_Timesaver- PowerLibrary - 061909, NL</vt:lpstr>
      <vt:lpstr>14_Deloitte timesaver, Sept 2010</vt:lpstr>
      <vt:lpstr>15_Deloitte timesaver, Sept 2010</vt:lpstr>
      <vt:lpstr>16_Deloitte timesaver, Sept 2010</vt:lpstr>
      <vt:lpstr>17_Deloitte timesaver, Sept 2010</vt:lpstr>
      <vt:lpstr>18_Deloitte timesaver, Sept 2010</vt:lpstr>
      <vt:lpstr>19_Deloitte timesaver, Sept 2010</vt:lpstr>
      <vt:lpstr>20_Deloitte timesaver, Sept 2010</vt:lpstr>
      <vt:lpstr>21_Deloitte timesaver, Sept 2010</vt:lpstr>
      <vt:lpstr>22_Deloitte timesaver, Sept 2010</vt:lpstr>
      <vt:lpstr>23_Deloitte timesaver, Sept 2010</vt:lpstr>
      <vt:lpstr>24_Deloitte timesaver, Sept 2010</vt:lpstr>
      <vt:lpstr>25_Deloitte timesaver, Sept 2010</vt:lpstr>
      <vt:lpstr>26_Deloitte timesaver, Sept 2010</vt:lpstr>
      <vt:lpstr>27_Deloitte timesaver, Sept 2010</vt:lpstr>
      <vt:lpstr>28_Deloitte timesaver, Sept 2010</vt:lpstr>
      <vt:lpstr>29_Deloitte timesaver, Sept 2010</vt:lpstr>
      <vt:lpstr>30_Deloitte timesaver, Sept 2010</vt:lpstr>
      <vt:lpstr>31_Deloitte timesaver, Sept 2010</vt:lpstr>
      <vt:lpstr>32_Deloitte timesaver, Sept 2010</vt:lpstr>
      <vt:lpstr>33_Deloitte timesaver, Sept 2010</vt:lpstr>
      <vt:lpstr>34_Deloitte timesaver, Sept 2010</vt:lpstr>
      <vt:lpstr>2003_Screen_Medium_27-94x21-59_18Nov08</vt:lpstr>
      <vt:lpstr>1_2003_Screen_Medium_27-94x21-59_18Nov08</vt:lpstr>
      <vt:lpstr>35_Deloitte timesaver, Sept 2010</vt:lpstr>
      <vt:lpstr>36_Deloitte timesaver, Sept 2010</vt:lpstr>
      <vt:lpstr>37_Deloitte timesaver, Sept 2010</vt:lpstr>
      <vt:lpstr>38_Deloitte timesaver, Sept 2010</vt:lpstr>
      <vt:lpstr>22_Blank</vt:lpstr>
      <vt:lpstr>2_2003_Screen_Medium_27-94x21-59_18Nov08</vt:lpstr>
      <vt:lpstr>3_2003_Screen_Medium_27-94x21-59_18Nov08</vt:lpstr>
      <vt:lpstr>19_Blank</vt:lpstr>
      <vt:lpstr>20_Blank</vt:lpstr>
      <vt:lpstr>think-cell Slide</vt:lpstr>
      <vt:lpstr>Yeni TTK ile Uyum için Yol Haritası  Geri Sayım Sürüyor ! </vt:lpstr>
      <vt:lpstr>Yeni TTK - Ana Uyum Alanları </vt:lpstr>
      <vt:lpstr>Yeni TTK ile şirketimizin, paydaşları ve hissedarları ile sürdürdüğü ilişkilerine yenileri katılırken  bir kısmı da değişecek...</vt:lpstr>
      <vt:lpstr>PowerPoint Presentation</vt:lpstr>
      <vt:lpstr>PowerPoint Presentation</vt:lpstr>
      <vt:lpstr>PowerPoint Presentation</vt:lpstr>
      <vt:lpstr>PowerPoint Presentation</vt:lpstr>
      <vt:lpstr>Ayrılmaz Bir İkili: Yeni TTK ve Teknoloji</vt:lpstr>
      <vt:lpstr>PowerPoint Presentation</vt:lpstr>
      <vt:lpstr>Uyum Sürecine Katılım  </vt:lpstr>
      <vt:lpstr>TTKMETRE  Yeni Türk Ticaret  Kanunu’na ne kadar  hazırım?  </vt:lpstr>
      <vt:lpstr>TTKMETRE nedir?  </vt:lpstr>
      <vt:lpstr>TTKMETRE’ye nasıl ulaşabiliriz?  TOBB sayfasından erişim</vt:lpstr>
      <vt:lpstr>TTKMETRE’ye nasıl ulaşabiliriz? </vt:lpstr>
      <vt:lpstr>TTKMETRE ‘ ye Giriş </vt:lpstr>
      <vt:lpstr>TTKMETRE Giriş sayfası</vt:lpstr>
      <vt:lpstr>TTKMETRE Yeni üye girişi</vt:lpstr>
      <vt:lpstr>TTKMetre  sorular “evet / hayır” ya da “çoktan seçmeli” </vt:lpstr>
      <vt:lpstr>TTKMetre  cevaplanmamış soru bırakılmamalıdır</vt:lpstr>
      <vt:lpstr>TTKMetre Sorulara ilişkin bilgi kutucukları bulunmaktadır</vt:lpstr>
      <vt:lpstr>SONUÇ SAYFASI</vt:lpstr>
      <vt:lpstr>TTKMETRE  Sonuç Sayfası ?  </vt:lpstr>
      <vt:lpstr>TTKMetre Cevaplarınıza geri dönmek için</vt:lpstr>
      <vt:lpstr>TTKMetre Cevapladığınız soruların cevaplarını değiştirebilirsiniz</vt:lpstr>
      <vt:lpstr>PowerPoint Presentation</vt:lpstr>
      <vt:lpstr>Soru Cevap</vt:lpstr>
      <vt:lpstr>PowerPoint Presentation</vt:lpstr>
    </vt:vector>
  </TitlesOfParts>
  <Company>Deloitte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Timesaver Better charts, tables, and diagrams for better reports and presentations</dc:title>
  <dc:creator>Koot, Wouter (NL - Amstelveen);Graham, Dominic X (UK - London)</dc:creator>
  <cp:lastModifiedBy>Ali Cicekli (Open)
</cp:lastModifiedBy>
  <cp:revision>448</cp:revision>
  <dcterms:created xsi:type="dcterms:W3CDTF">2011-01-11T20:31:35Z</dcterms:created>
  <dcterms:modified xsi:type="dcterms:W3CDTF">2012-03-02T10:08:21Z</dcterms:modified>
</cp:coreProperties>
</file>